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5" r:id="rId8"/>
    <p:sldId id="266" r:id="rId9"/>
    <p:sldId id="261" r:id="rId10"/>
    <p:sldId id="262" r:id="rId11"/>
    <p:sldId id="263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3" autoAdjust="0"/>
    <p:restoredTop sz="94650"/>
  </p:normalViewPr>
  <p:slideViewPr>
    <p:cSldViewPr snapToGrid="0">
      <p:cViewPr varScale="1">
        <p:scale>
          <a:sx n="120" d="100"/>
          <a:sy n="120" d="100"/>
        </p:scale>
        <p:origin x="2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33DF38C-8332-4534-9088-35649372D53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5" csCatId="colorful" phldr="1"/>
      <dgm:spPr/>
      <dgm:t>
        <a:bodyPr/>
        <a:lstStyle/>
        <a:p>
          <a:endParaRPr lang="en-US"/>
        </a:p>
      </dgm:t>
    </dgm:pt>
    <dgm:pt modelId="{0C8FF68E-AB96-4A08-A5B0-777FFCE8ED0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Features include START_DATE, END_DATE, CATEGORY, START, STOP, MILES, PURPOSE</a:t>
          </a:r>
        </a:p>
      </dgm:t>
    </dgm:pt>
    <dgm:pt modelId="{585969DE-29C1-49B3-BB94-ED6F001B1DBD}" type="parTrans" cxnId="{E2819E12-1E25-4092-81EF-DED182C68998}">
      <dgm:prSet/>
      <dgm:spPr/>
      <dgm:t>
        <a:bodyPr/>
        <a:lstStyle/>
        <a:p>
          <a:endParaRPr lang="en-US"/>
        </a:p>
      </dgm:t>
    </dgm:pt>
    <dgm:pt modelId="{AC1EBC1B-AE13-482B-978E-94F89E497AAA}" type="sibTrans" cxnId="{E2819E12-1E25-4092-81EF-DED182C68998}">
      <dgm:prSet/>
      <dgm:spPr/>
      <dgm:t>
        <a:bodyPr/>
        <a:lstStyle/>
        <a:p>
          <a:endParaRPr lang="en-US"/>
        </a:p>
      </dgm:t>
    </dgm:pt>
    <dgm:pt modelId="{1DCB0051-F23A-4AD8-838B-DC0F2026754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Target Variable: CATEGORY (Business or Personal)</a:t>
          </a:r>
        </a:p>
      </dgm:t>
    </dgm:pt>
    <dgm:pt modelId="{662DDC0D-C18D-46E1-9005-86E4D6544618}" type="parTrans" cxnId="{9134B2ED-8E1B-4148-9C64-A593E8D8DCF3}">
      <dgm:prSet/>
      <dgm:spPr/>
      <dgm:t>
        <a:bodyPr/>
        <a:lstStyle/>
        <a:p>
          <a:endParaRPr lang="en-US"/>
        </a:p>
      </dgm:t>
    </dgm:pt>
    <dgm:pt modelId="{2F148C9F-3DE3-4D2E-A880-BFB5995CC6C5}" type="sibTrans" cxnId="{9134B2ED-8E1B-4148-9C64-A593E8D8DCF3}">
      <dgm:prSet/>
      <dgm:spPr/>
      <dgm:t>
        <a:bodyPr/>
        <a:lstStyle/>
        <a:p>
          <a:endParaRPr lang="en-US"/>
        </a:p>
      </dgm:t>
    </dgm:pt>
    <dgm:pt modelId="{7B917047-6A99-4785-8BA9-47F08EC5BD1A}" type="pres">
      <dgm:prSet presAssocID="{B33DF38C-8332-4534-9088-35649372D531}" presName="root" presStyleCnt="0">
        <dgm:presLayoutVars>
          <dgm:dir/>
          <dgm:resizeHandles val="exact"/>
        </dgm:presLayoutVars>
      </dgm:prSet>
      <dgm:spPr/>
    </dgm:pt>
    <dgm:pt modelId="{16E48940-9A31-490C-A62A-8E3256D0595A}" type="pres">
      <dgm:prSet presAssocID="{0C8FF68E-AB96-4A08-A5B0-777FFCE8ED05}" presName="compNode" presStyleCnt="0"/>
      <dgm:spPr/>
    </dgm:pt>
    <dgm:pt modelId="{EFE8A709-85FB-4D4B-8759-18D69C19CDCC}" type="pres">
      <dgm:prSet presAssocID="{0C8FF68E-AB96-4A08-A5B0-777FFCE8ED05}" presName="bgRect" presStyleLbl="bgShp" presStyleIdx="0" presStyleCnt="2"/>
      <dgm:spPr/>
    </dgm:pt>
    <dgm:pt modelId="{4E9FA6F3-EA8D-4F8B-9C73-96B74BEBE211}" type="pres">
      <dgm:prSet presAssocID="{0C8FF68E-AB96-4A08-A5B0-777FFCE8ED0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thly calendar"/>
        </a:ext>
      </dgm:extLst>
    </dgm:pt>
    <dgm:pt modelId="{29BE2246-B9E2-4D1F-8073-7DE433D932F1}" type="pres">
      <dgm:prSet presAssocID="{0C8FF68E-AB96-4A08-A5B0-777FFCE8ED05}" presName="spaceRect" presStyleCnt="0"/>
      <dgm:spPr/>
    </dgm:pt>
    <dgm:pt modelId="{8AB8A283-E584-492D-AFC3-67EFB2E3334F}" type="pres">
      <dgm:prSet presAssocID="{0C8FF68E-AB96-4A08-A5B0-777FFCE8ED05}" presName="parTx" presStyleLbl="revTx" presStyleIdx="0" presStyleCnt="2">
        <dgm:presLayoutVars>
          <dgm:chMax val="0"/>
          <dgm:chPref val="0"/>
        </dgm:presLayoutVars>
      </dgm:prSet>
      <dgm:spPr/>
    </dgm:pt>
    <dgm:pt modelId="{776EFEF7-B9A4-4CB0-91A4-D0563A3F259A}" type="pres">
      <dgm:prSet presAssocID="{AC1EBC1B-AE13-482B-978E-94F89E497AAA}" presName="sibTrans" presStyleCnt="0"/>
      <dgm:spPr/>
    </dgm:pt>
    <dgm:pt modelId="{1ED75D7A-DF15-43E2-9EE3-B255933FB2D2}" type="pres">
      <dgm:prSet presAssocID="{1DCB0051-F23A-4AD8-838B-DC0F2026754B}" presName="compNode" presStyleCnt="0"/>
      <dgm:spPr/>
    </dgm:pt>
    <dgm:pt modelId="{FA3BB6B9-6CBE-4BA9-AD38-11D9DE95EB5F}" type="pres">
      <dgm:prSet presAssocID="{1DCB0051-F23A-4AD8-838B-DC0F2026754B}" presName="bgRect" presStyleLbl="bgShp" presStyleIdx="1" presStyleCnt="2"/>
      <dgm:spPr/>
    </dgm:pt>
    <dgm:pt modelId="{99A9815E-5239-4E22-A4D7-A412287BE486}" type="pres">
      <dgm:prSet presAssocID="{1DCB0051-F23A-4AD8-838B-DC0F2026754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tical disc"/>
        </a:ext>
      </dgm:extLst>
    </dgm:pt>
    <dgm:pt modelId="{EA7F4B12-796C-401E-8E97-C6CA9DD61994}" type="pres">
      <dgm:prSet presAssocID="{1DCB0051-F23A-4AD8-838B-DC0F2026754B}" presName="spaceRect" presStyleCnt="0"/>
      <dgm:spPr/>
    </dgm:pt>
    <dgm:pt modelId="{7356AE42-14FE-4D50-AC82-01BECA313FE1}" type="pres">
      <dgm:prSet presAssocID="{1DCB0051-F23A-4AD8-838B-DC0F2026754B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349CDC0D-8FB6-4FAB-90D0-2D1F3101BD9A}" type="presOf" srcId="{1DCB0051-F23A-4AD8-838B-DC0F2026754B}" destId="{7356AE42-14FE-4D50-AC82-01BECA313FE1}" srcOrd="0" destOrd="0" presId="urn:microsoft.com/office/officeart/2018/2/layout/IconVerticalSolidList"/>
    <dgm:cxn modelId="{E2819E12-1E25-4092-81EF-DED182C68998}" srcId="{B33DF38C-8332-4534-9088-35649372D531}" destId="{0C8FF68E-AB96-4A08-A5B0-777FFCE8ED05}" srcOrd="0" destOrd="0" parTransId="{585969DE-29C1-49B3-BB94-ED6F001B1DBD}" sibTransId="{AC1EBC1B-AE13-482B-978E-94F89E497AAA}"/>
    <dgm:cxn modelId="{59F38C8B-DF41-43A2-BE9B-0B1CF4ABF3E4}" type="presOf" srcId="{0C8FF68E-AB96-4A08-A5B0-777FFCE8ED05}" destId="{8AB8A283-E584-492D-AFC3-67EFB2E3334F}" srcOrd="0" destOrd="0" presId="urn:microsoft.com/office/officeart/2018/2/layout/IconVerticalSolidList"/>
    <dgm:cxn modelId="{9134B2ED-8E1B-4148-9C64-A593E8D8DCF3}" srcId="{B33DF38C-8332-4534-9088-35649372D531}" destId="{1DCB0051-F23A-4AD8-838B-DC0F2026754B}" srcOrd="1" destOrd="0" parTransId="{662DDC0D-C18D-46E1-9005-86E4D6544618}" sibTransId="{2F148C9F-3DE3-4D2E-A880-BFB5995CC6C5}"/>
    <dgm:cxn modelId="{4D9AFCF4-28A5-46B6-BDC7-CCF5FF0246F6}" type="presOf" srcId="{B33DF38C-8332-4534-9088-35649372D531}" destId="{7B917047-6A99-4785-8BA9-47F08EC5BD1A}" srcOrd="0" destOrd="0" presId="urn:microsoft.com/office/officeart/2018/2/layout/IconVerticalSolidList"/>
    <dgm:cxn modelId="{24531C30-1530-4D7B-8781-E1DC98479415}" type="presParOf" srcId="{7B917047-6A99-4785-8BA9-47F08EC5BD1A}" destId="{16E48940-9A31-490C-A62A-8E3256D0595A}" srcOrd="0" destOrd="0" presId="urn:microsoft.com/office/officeart/2018/2/layout/IconVerticalSolidList"/>
    <dgm:cxn modelId="{7D8151F8-2548-45BD-BAC3-90A9099DBC74}" type="presParOf" srcId="{16E48940-9A31-490C-A62A-8E3256D0595A}" destId="{EFE8A709-85FB-4D4B-8759-18D69C19CDCC}" srcOrd="0" destOrd="0" presId="urn:microsoft.com/office/officeart/2018/2/layout/IconVerticalSolidList"/>
    <dgm:cxn modelId="{50998B14-3FE7-4F0C-9A30-0847040DBE1C}" type="presParOf" srcId="{16E48940-9A31-490C-A62A-8E3256D0595A}" destId="{4E9FA6F3-EA8D-4F8B-9C73-96B74BEBE211}" srcOrd="1" destOrd="0" presId="urn:microsoft.com/office/officeart/2018/2/layout/IconVerticalSolidList"/>
    <dgm:cxn modelId="{B3AC34A8-00B6-47A6-9793-256BF2365857}" type="presParOf" srcId="{16E48940-9A31-490C-A62A-8E3256D0595A}" destId="{29BE2246-B9E2-4D1F-8073-7DE433D932F1}" srcOrd="2" destOrd="0" presId="urn:microsoft.com/office/officeart/2018/2/layout/IconVerticalSolidList"/>
    <dgm:cxn modelId="{DA761630-1404-4FEC-B921-BA5B57FBF3C7}" type="presParOf" srcId="{16E48940-9A31-490C-A62A-8E3256D0595A}" destId="{8AB8A283-E584-492D-AFC3-67EFB2E3334F}" srcOrd="3" destOrd="0" presId="urn:microsoft.com/office/officeart/2018/2/layout/IconVerticalSolidList"/>
    <dgm:cxn modelId="{8E8E326B-B131-4E30-A4DA-7506FB9A6DF1}" type="presParOf" srcId="{7B917047-6A99-4785-8BA9-47F08EC5BD1A}" destId="{776EFEF7-B9A4-4CB0-91A4-D0563A3F259A}" srcOrd="1" destOrd="0" presId="urn:microsoft.com/office/officeart/2018/2/layout/IconVerticalSolidList"/>
    <dgm:cxn modelId="{4F69BAC0-AB33-433D-A246-6151EAF786C0}" type="presParOf" srcId="{7B917047-6A99-4785-8BA9-47F08EC5BD1A}" destId="{1ED75D7A-DF15-43E2-9EE3-B255933FB2D2}" srcOrd="2" destOrd="0" presId="urn:microsoft.com/office/officeart/2018/2/layout/IconVerticalSolidList"/>
    <dgm:cxn modelId="{D28F0F38-CB38-4BBD-911D-B1E9596D2639}" type="presParOf" srcId="{1ED75D7A-DF15-43E2-9EE3-B255933FB2D2}" destId="{FA3BB6B9-6CBE-4BA9-AD38-11D9DE95EB5F}" srcOrd="0" destOrd="0" presId="urn:microsoft.com/office/officeart/2018/2/layout/IconVerticalSolidList"/>
    <dgm:cxn modelId="{73CCFBD9-C3F2-4C25-8196-D8C3B435A783}" type="presParOf" srcId="{1ED75D7A-DF15-43E2-9EE3-B255933FB2D2}" destId="{99A9815E-5239-4E22-A4D7-A412287BE486}" srcOrd="1" destOrd="0" presId="urn:microsoft.com/office/officeart/2018/2/layout/IconVerticalSolidList"/>
    <dgm:cxn modelId="{DF9635CE-28E1-4D3A-99A5-FC2BF8E8C840}" type="presParOf" srcId="{1ED75D7A-DF15-43E2-9EE3-B255933FB2D2}" destId="{EA7F4B12-796C-401E-8E97-C6CA9DD61994}" srcOrd="2" destOrd="0" presId="urn:microsoft.com/office/officeart/2018/2/layout/IconVerticalSolidList"/>
    <dgm:cxn modelId="{2939899B-87A8-470C-AF4F-F963B8CBED57}" type="presParOf" srcId="{1ED75D7A-DF15-43E2-9EE3-B255933FB2D2}" destId="{7356AE42-14FE-4D50-AC82-01BECA313FE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B652295-3D0D-4618-96EE-A75EDFFB0DAD}" type="doc">
      <dgm:prSet loTypeId="urn:microsoft.com/office/officeart/2008/layout/LinedList" loCatId="list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D1FDEA80-F504-4C5E-AE91-A8325BEF5090}">
      <dgm:prSet/>
      <dgm:spPr/>
      <dgm:t>
        <a:bodyPr/>
        <a:lstStyle/>
        <a:p>
          <a:r>
            <a:rPr lang="en-US"/>
            <a:t>1 duplicated value</a:t>
          </a:r>
        </a:p>
      </dgm:t>
    </dgm:pt>
    <dgm:pt modelId="{12D35106-79DD-4CFE-923F-6CBB8BDF92BA}" type="parTrans" cxnId="{D4AFECB2-5379-427B-9CD0-99D8A0D2ADB9}">
      <dgm:prSet/>
      <dgm:spPr/>
      <dgm:t>
        <a:bodyPr/>
        <a:lstStyle/>
        <a:p>
          <a:endParaRPr lang="en-US"/>
        </a:p>
      </dgm:t>
    </dgm:pt>
    <dgm:pt modelId="{2804B2E3-7D7D-461D-BF5E-6A789F6BAA73}" type="sibTrans" cxnId="{D4AFECB2-5379-427B-9CD0-99D8A0D2ADB9}">
      <dgm:prSet/>
      <dgm:spPr/>
      <dgm:t>
        <a:bodyPr/>
        <a:lstStyle/>
        <a:p>
          <a:endParaRPr lang="en-US"/>
        </a:p>
      </dgm:t>
    </dgm:pt>
    <dgm:pt modelId="{3CDECF45-8922-4F3A-A9D6-28296597C5D6}">
      <dgm:prSet/>
      <dgm:spPr/>
      <dgm:t>
        <a:bodyPr/>
        <a:lstStyle/>
        <a:p>
          <a:r>
            <a:rPr lang="en-US" dirty="0"/>
            <a:t>503 out of 1156 missing for purpose column</a:t>
          </a:r>
        </a:p>
      </dgm:t>
    </dgm:pt>
    <dgm:pt modelId="{36B59CBD-37C7-40FE-9E96-274224636D2D}" type="parTrans" cxnId="{B30AAEC4-BE6A-487E-85F5-85E736EE1CEA}">
      <dgm:prSet/>
      <dgm:spPr/>
      <dgm:t>
        <a:bodyPr/>
        <a:lstStyle/>
        <a:p>
          <a:endParaRPr lang="en-US"/>
        </a:p>
      </dgm:t>
    </dgm:pt>
    <dgm:pt modelId="{EE8F3E1F-BBAB-4CF3-8946-963E33A930B2}" type="sibTrans" cxnId="{B30AAEC4-BE6A-487E-85F5-85E736EE1CEA}">
      <dgm:prSet/>
      <dgm:spPr/>
      <dgm:t>
        <a:bodyPr/>
        <a:lstStyle/>
        <a:p>
          <a:endParaRPr lang="en-US"/>
        </a:p>
      </dgm:t>
    </dgm:pt>
    <dgm:pt modelId="{E56CA6B8-F2BE-4A0D-9FA2-346307E84FA6}">
      <dgm:prSet/>
      <dgm:spPr/>
      <dgm:t>
        <a:bodyPr/>
        <a:lstStyle/>
        <a:p>
          <a:r>
            <a:rPr lang="en-US" dirty="0"/>
            <a:t>1 missing from the rest</a:t>
          </a:r>
        </a:p>
      </dgm:t>
    </dgm:pt>
    <dgm:pt modelId="{CD777084-0DE4-4F43-9598-FC1A4C35DF95}" type="parTrans" cxnId="{9A08AF25-990D-4043-B16D-5950F835D219}">
      <dgm:prSet/>
      <dgm:spPr/>
      <dgm:t>
        <a:bodyPr/>
        <a:lstStyle/>
        <a:p>
          <a:endParaRPr lang="en-US"/>
        </a:p>
      </dgm:t>
    </dgm:pt>
    <dgm:pt modelId="{B44B687A-B37F-47D4-B4C7-14A28CE89AA6}" type="sibTrans" cxnId="{9A08AF25-990D-4043-B16D-5950F835D219}">
      <dgm:prSet/>
      <dgm:spPr/>
      <dgm:t>
        <a:bodyPr/>
        <a:lstStyle/>
        <a:p>
          <a:endParaRPr lang="en-US"/>
        </a:p>
      </dgm:t>
    </dgm:pt>
    <dgm:pt modelId="{4B6FF732-64BD-2142-A779-039336109FE5}">
      <dgm:prSet/>
      <dgm:spPr/>
      <dgm:t>
        <a:bodyPr/>
        <a:lstStyle/>
        <a:p>
          <a:pPr rtl="0"/>
          <a:endParaRPr lang="en-US"/>
        </a:p>
      </dgm:t>
    </dgm:pt>
    <dgm:pt modelId="{CA1D6E6D-6E34-F54D-870F-E98B53AD06F8}" type="parTrans" cxnId="{9CF34BFD-BD71-D844-8582-BFA9330CDCE3}">
      <dgm:prSet/>
      <dgm:spPr/>
      <dgm:t>
        <a:bodyPr/>
        <a:lstStyle/>
        <a:p>
          <a:endParaRPr lang="en-US"/>
        </a:p>
      </dgm:t>
    </dgm:pt>
    <dgm:pt modelId="{B9517163-BEB9-424D-BA15-19965B8866D5}" type="sibTrans" cxnId="{9CF34BFD-BD71-D844-8582-BFA9330CDCE3}">
      <dgm:prSet/>
      <dgm:spPr/>
    </dgm:pt>
    <dgm:pt modelId="{3A9E702F-ABC6-C74A-A979-2BD16FCCEB3F}" type="pres">
      <dgm:prSet presAssocID="{6B652295-3D0D-4618-96EE-A75EDFFB0DAD}" presName="vert0" presStyleCnt="0">
        <dgm:presLayoutVars>
          <dgm:dir/>
          <dgm:animOne val="branch"/>
          <dgm:animLvl val="lvl"/>
        </dgm:presLayoutVars>
      </dgm:prSet>
      <dgm:spPr/>
    </dgm:pt>
    <dgm:pt modelId="{9B5FAE60-B295-6B41-A54A-19D46A910754}" type="pres">
      <dgm:prSet presAssocID="{D1FDEA80-F504-4C5E-AE91-A8325BEF5090}" presName="thickLine" presStyleLbl="alignNode1" presStyleIdx="0" presStyleCnt="4"/>
      <dgm:spPr/>
    </dgm:pt>
    <dgm:pt modelId="{0BF48770-4BCE-4143-8609-D43246AE5D6B}" type="pres">
      <dgm:prSet presAssocID="{D1FDEA80-F504-4C5E-AE91-A8325BEF5090}" presName="horz1" presStyleCnt="0"/>
      <dgm:spPr/>
    </dgm:pt>
    <dgm:pt modelId="{BE7ADFAA-8B82-DA4D-AF52-03059D6D995D}" type="pres">
      <dgm:prSet presAssocID="{D1FDEA80-F504-4C5E-AE91-A8325BEF5090}" presName="tx1" presStyleLbl="revTx" presStyleIdx="0" presStyleCnt="4"/>
      <dgm:spPr/>
    </dgm:pt>
    <dgm:pt modelId="{E06E53AC-B16D-B34F-A20A-4291DC946BB9}" type="pres">
      <dgm:prSet presAssocID="{D1FDEA80-F504-4C5E-AE91-A8325BEF5090}" presName="vert1" presStyleCnt="0"/>
      <dgm:spPr/>
    </dgm:pt>
    <dgm:pt modelId="{05F5E79E-E3B3-3A49-AADB-1E169861E3F5}" type="pres">
      <dgm:prSet presAssocID="{3CDECF45-8922-4F3A-A9D6-28296597C5D6}" presName="thickLine" presStyleLbl="alignNode1" presStyleIdx="1" presStyleCnt="4"/>
      <dgm:spPr/>
    </dgm:pt>
    <dgm:pt modelId="{DED2305A-D0AB-8141-A142-CE8379A33319}" type="pres">
      <dgm:prSet presAssocID="{3CDECF45-8922-4F3A-A9D6-28296597C5D6}" presName="horz1" presStyleCnt="0"/>
      <dgm:spPr/>
    </dgm:pt>
    <dgm:pt modelId="{28AB3345-A3D4-964A-A5BA-12F633214238}" type="pres">
      <dgm:prSet presAssocID="{3CDECF45-8922-4F3A-A9D6-28296597C5D6}" presName="tx1" presStyleLbl="revTx" presStyleIdx="1" presStyleCnt="4"/>
      <dgm:spPr/>
    </dgm:pt>
    <dgm:pt modelId="{B9B2A40A-32DC-2544-B5AD-ADF43A81DF5C}" type="pres">
      <dgm:prSet presAssocID="{3CDECF45-8922-4F3A-A9D6-28296597C5D6}" presName="vert1" presStyleCnt="0"/>
      <dgm:spPr/>
    </dgm:pt>
    <dgm:pt modelId="{6F335840-1A23-DD42-98FA-58005920D765}" type="pres">
      <dgm:prSet presAssocID="{E56CA6B8-F2BE-4A0D-9FA2-346307E84FA6}" presName="thickLine" presStyleLbl="alignNode1" presStyleIdx="2" presStyleCnt="4"/>
      <dgm:spPr/>
    </dgm:pt>
    <dgm:pt modelId="{64FF5F20-A19C-D44D-A868-4E401C3D0B37}" type="pres">
      <dgm:prSet presAssocID="{E56CA6B8-F2BE-4A0D-9FA2-346307E84FA6}" presName="horz1" presStyleCnt="0"/>
      <dgm:spPr/>
    </dgm:pt>
    <dgm:pt modelId="{C286EF4D-8D71-754B-9D4D-61F0A824AE8E}" type="pres">
      <dgm:prSet presAssocID="{E56CA6B8-F2BE-4A0D-9FA2-346307E84FA6}" presName="tx1" presStyleLbl="revTx" presStyleIdx="2" presStyleCnt="4"/>
      <dgm:spPr/>
    </dgm:pt>
    <dgm:pt modelId="{2D2CAA3D-FE9F-7442-80AD-7F3B8D3F07FC}" type="pres">
      <dgm:prSet presAssocID="{E56CA6B8-F2BE-4A0D-9FA2-346307E84FA6}" presName="vert1" presStyleCnt="0"/>
      <dgm:spPr/>
    </dgm:pt>
    <dgm:pt modelId="{4AE8BA75-A6C2-4B44-A8DA-D82067453AF9}" type="pres">
      <dgm:prSet presAssocID="{4B6FF732-64BD-2142-A779-039336109FE5}" presName="thickLine" presStyleLbl="alignNode1" presStyleIdx="3" presStyleCnt="4"/>
      <dgm:spPr/>
    </dgm:pt>
    <dgm:pt modelId="{F9A8BD6E-F630-AE43-A7BF-D73B8AA9F62A}" type="pres">
      <dgm:prSet presAssocID="{4B6FF732-64BD-2142-A779-039336109FE5}" presName="horz1" presStyleCnt="0"/>
      <dgm:spPr/>
    </dgm:pt>
    <dgm:pt modelId="{4692E59B-0763-8D48-884E-A542885D1543}" type="pres">
      <dgm:prSet presAssocID="{4B6FF732-64BD-2142-A779-039336109FE5}" presName="tx1" presStyleLbl="revTx" presStyleIdx="3" presStyleCnt="4"/>
      <dgm:spPr/>
    </dgm:pt>
    <dgm:pt modelId="{83CA894D-B79A-F343-9E18-7077FA4C027D}" type="pres">
      <dgm:prSet presAssocID="{4B6FF732-64BD-2142-A779-039336109FE5}" presName="vert1" presStyleCnt="0"/>
      <dgm:spPr/>
    </dgm:pt>
  </dgm:ptLst>
  <dgm:cxnLst>
    <dgm:cxn modelId="{C7E98E00-3164-CB4A-81BD-474226E61D16}" type="presOf" srcId="{E56CA6B8-F2BE-4A0D-9FA2-346307E84FA6}" destId="{C286EF4D-8D71-754B-9D4D-61F0A824AE8E}" srcOrd="0" destOrd="0" presId="urn:microsoft.com/office/officeart/2008/layout/LinedList"/>
    <dgm:cxn modelId="{ECFA3F14-5E62-F344-BABA-CD44C1D895DB}" type="presOf" srcId="{3CDECF45-8922-4F3A-A9D6-28296597C5D6}" destId="{28AB3345-A3D4-964A-A5BA-12F633214238}" srcOrd="0" destOrd="0" presId="urn:microsoft.com/office/officeart/2008/layout/LinedList"/>
    <dgm:cxn modelId="{9A08AF25-990D-4043-B16D-5950F835D219}" srcId="{6B652295-3D0D-4618-96EE-A75EDFFB0DAD}" destId="{E56CA6B8-F2BE-4A0D-9FA2-346307E84FA6}" srcOrd="2" destOrd="0" parTransId="{CD777084-0DE4-4F43-9598-FC1A4C35DF95}" sibTransId="{B44B687A-B37F-47D4-B4C7-14A28CE89AA6}"/>
    <dgm:cxn modelId="{F41E4F5F-0F9F-E043-A85B-3B5E49AA2006}" type="presOf" srcId="{6B652295-3D0D-4618-96EE-A75EDFFB0DAD}" destId="{3A9E702F-ABC6-C74A-A979-2BD16FCCEB3F}" srcOrd="0" destOrd="0" presId="urn:microsoft.com/office/officeart/2008/layout/LinedList"/>
    <dgm:cxn modelId="{D10E379E-29A9-1949-800D-459F80186689}" type="presOf" srcId="{D1FDEA80-F504-4C5E-AE91-A8325BEF5090}" destId="{BE7ADFAA-8B82-DA4D-AF52-03059D6D995D}" srcOrd="0" destOrd="0" presId="urn:microsoft.com/office/officeart/2008/layout/LinedList"/>
    <dgm:cxn modelId="{D4AFECB2-5379-427B-9CD0-99D8A0D2ADB9}" srcId="{6B652295-3D0D-4618-96EE-A75EDFFB0DAD}" destId="{D1FDEA80-F504-4C5E-AE91-A8325BEF5090}" srcOrd="0" destOrd="0" parTransId="{12D35106-79DD-4CFE-923F-6CBB8BDF92BA}" sibTransId="{2804B2E3-7D7D-461D-BF5E-6A789F6BAA73}"/>
    <dgm:cxn modelId="{B30AAEC4-BE6A-487E-85F5-85E736EE1CEA}" srcId="{6B652295-3D0D-4618-96EE-A75EDFFB0DAD}" destId="{3CDECF45-8922-4F3A-A9D6-28296597C5D6}" srcOrd="1" destOrd="0" parTransId="{36B59CBD-37C7-40FE-9E96-274224636D2D}" sibTransId="{EE8F3E1F-BBAB-4CF3-8946-963E33A930B2}"/>
    <dgm:cxn modelId="{286E43EA-BE43-0246-A071-4E459932EFB9}" type="presOf" srcId="{4B6FF732-64BD-2142-A779-039336109FE5}" destId="{4692E59B-0763-8D48-884E-A542885D1543}" srcOrd="0" destOrd="0" presId="urn:microsoft.com/office/officeart/2008/layout/LinedList"/>
    <dgm:cxn modelId="{9CF34BFD-BD71-D844-8582-BFA9330CDCE3}" srcId="{6B652295-3D0D-4618-96EE-A75EDFFB0DAD}" destId="{4B6FF732-64BD-2142-A779-039336109FE5}" srcOrd="3" destOrd="0" parTransId="{CA1D6E6D-6E34-F54D-870F-E98B53AD06F8}" sibTransId="{B9517163-BEB9-424D-BA15-19965B8866D5}"/>
    <dgm:cxn modelId="{FAC9A9E5-463C-6B47-91CF-2227F3A1B2F9}" type="presParOf" srcId="{3A9E702F-ABC6-C74A-A979-2BD16FCCEB3F}" destId="{9B5FAE60-B295-6B41-A54A-19D46A910754}" srcOrd="0" destOrd="0" presId="urn:microsoft.com/office/officeart/2008/layout/LinedList"/>
    <dgm:cxn modelId="{F7B32D9B-7171-504C-A6BC-2D3B98B76424}" type="presParOf" srcId="{3A9E702F-ABC6-C74A-A979-2BD16FCCEB3F}" destId="{0BF48770-4BCE-4143-8609-D43246AE5D6B}" srcOrd="1" destOrd="0" presId="urn:microsoft.com/office/officeart/2008/layout/LinedList"/>
    <dgm:cxn modelId="{F1F811B3-855D-9340-9DBB-91C27184AF95}" type="presParOf" srcId="{0BF48770-4BCE-4143-8609-D43246AE5D6B}" destId="{BE7ADFAA-8B82-DA4D-AF52-03059D6D995D}" srcOrd="0" destOrd="0" presId="urn:microsoft.com/office/officeart/2008/layout/LinedList"/>
    <dgm:cxn modelId="{9099914F-F968-2A46-8C99-2AFC2D6EF569}" type="presParOf" srcId="{0BF48770-4BCE-4143-8609-D43246AE5D6B}" destId="{E06E53AC-B16D-B34F-A20A-4291DC946BB9}" srcOrd="1" destOrd="0" presId="urn:microsoft.com/office/officeart/2008/layout/LinedList"/>
    <dgm:cxn modelId="{AE69D808-631E-934D-A6EA-F65911FFF5EC}" type="presParOf" srcId="{3A9E702F-ABC6-C74A-A979-2BD16FCCEB3F}" destId="{05F5E79E-E3B3-3A49-AADB-1E169861E3F5}" srcOrd="2" destOrd="0" presId="urn:microsoft.com/office/officeart/2008/layout/LinedList"/>
    <dgm:cxn modelId="{CA0CF5B5-F28E-B54F-A744-29CF7D43510D}" type="presParOf" srcId="{3A9E702F-ABC6-C74A-A979-2BD16FCCEB3F}" destId="{DED2305A-D0AB-8141-A142-CE8379A33319}" srcOrd="3" destOrd="0" presId="urn:microsoft.com/office/officeart/2008/layout/LinedList"/>
    <dgm:cxn modelId="{50052E2C-7129-CD4B-AA17-645EE26DC8B1}" type="presParOf" srcId="{DED2305A-D0AB-8141-A142-CE8379A33319}" destId="{28AB3345-A3D4-964A-A5BA-12F633214238}" srcOrd="0" destOrd="0" presId="urn:microsoft.com/office/officeart/2008/layout/LinedList"/>
    <dgm:cxn modelId="{37A625AC-80C9-3B4A-AFFC-DC9B1402AFAF}" type="presParOf" srcId="{DED2305A-D0AB-8141-A142-CE8379A33319}" destId="{B9B2A40A-32DC-2544-B5AD-ADF43A81DF5C}" srcOrd="1" destOrd="0" presId="urn:microsoft.com/office/officeart/2008/layout/LinedList"/>
    <dgm:cxn modelId="{43F9AB90-080F-5344-958D-1B12888D2FC1}" type="presParOf" srcId="{3A9E702F-ABC6-C74A-A979-2BD16FCCEB3F}" destId="{6F335840-1A23-DD42-98FA-58005920D765}" srcOrd="4" destOrd="0" presId="urn:microsoft.com/office/officeart/2008/layout/LinedList"/>
    <dgm:cxn modelId="{4CA2A30C-7B76-064C-88F5-952698DBCFC4}" type="presParOf" srcId="{3A9E702F-ABC6-C74A-A979-2BD16FCCEB3F}" destId="{64FF5F20-A19C-D44D-A868-4E401C3D0B37}" srcOrd="5" destOrd="0" presId="urn:microsoft.com/office/officeart/2008/layout/LinedList"/>
    <dgm:cxn modelId="{784FB834-B9E2-424F-AD35-45194AB5B4DB}" type="presParOf" srcId="{64FF5F20-A19C-D44D-A868-4E401C3D0B37}" destId="{C286EF4D-8D71-754B-9D4D-61F0A824AE8E}" srcOrd="0" destOrd="0" presId="urn:microsoft.com/office/officeart/2008/layout/LinedList"/>
    <dgm:cxn modelId="{13C7A27B-91D6-3145-8CA8-70C254963574}" type="presParOf" srcId="{64FF5F20-A19C-D44D-A868-4E401C3D0B37}" destId="{2D2CAA3D-FE9F-7442-80AD-7F3B8D3F07FC}" srcOrd="1" destOrd="0" presId="urn:microsoft.com/office/officeart/2008/layout/LinedList"/>
    <dgm:cxn modelId="{E4C73A39-6CB8-7D40-A467-BB3E827ECF11}" type="presParOf" srcId="{3A9E702F-ABC6-C74A-A979-2BD16FCCEB3F}" destId="{4AE8BA75-A6C2-4B44-A8DA-D82067453AF9}" srcOrd="6" destOrd="0" presId="urn:microsoft.com/office/officeart/2008/layout/LinedList"/>
    <dgm:cxn modelId="{9FDACE35-F763-3345-80C9-0E17B95E8DC3}" type="presParOf" srcId="{3A9E702F-ABC6-C74A-A979-2BD16FCCEB3F}" destId="{F9A8BD6E-F630-AE43-A7BF-D73B8AA9F62A}" srcOrd="7" destOrd="0" presId="urn:microsoft.com/office/officeart/2008/layout/LinedList"/>
    <dgm:cxn modelId="{76C41794-9048-6F45-B517-60A5191C12EE}" type="presParOf" srcId="{F9A8BD6E-F630-AE43-A7BF-D73B8AA9F62A}" destId="{4692E59B-0763-8D48-884E-A542885D1543}" srcOrd="0" destOrd="0" presId="urn:microsoft.com/office/officeart/2008/layout/LinedList"/>
    <dgm:cxn modelId="{A7BB9AE8-3B55-BC45-87F9-CC4BE09483B0}" type="presParOf" srcId="{F9A8BD6E-F630-AE43-A7BF-D73B8AA9F62A}" destId="{83CA894D-B79A-F343-9E18-7077FA4C027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32BD372-E954-4277-A43D-D7260E1F1E23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AA6B225-A1DC-49D0-956E-60A9F8455126}">
      <dgm:prSet/>
      <dgm:spPr/>
      <dgm:t>
        <a:bodyPr/>
        <a:lstStyle/>
        <a:p>
          <a:r>
            <a:rPr lang="en-US"/>
            <a:t>Predicting the trip category by using the features:</a:t>
          </a:r>
        </a:p>
      </dgm:t>
    </dgm:pt>
    <dgm:pt modelId="{7C0DD2E3-28AC-465F-B848-B7751E7EDC68}" type="parTrans" cxnId="{013C7CC4-54C9-4D7E-8C3E-2A24DA848526}">
      <dgm:prSet/>
      <dgm:spPr/>
      <dgm:t>
        <a:bodyPr/>
        <a:lstStyle/>
        <a:p>
          <a:endParaRPr lang="en-US"/>
        </a:p>
      </dgm:t>
    </dgm:pt>
    <dgm:pt modelId="{4B09876C-990B-411D-878A-01444BB74AE8}" type="sibTrans" cxnId="{013C7CC4-54C9-4D7E-8C3E-2A24DA848526}">
      <dgm:prSet/>
      <dgm:spPr/>
      <dgm:t>
        <a:bodyPr/>
        <a:lstStyle/>
        <a:p>
          <a:endParaRPr lang="en-US"/>
        </a:p>
      </dgm:t>
    </dgm:pt>
    <dgm:pt modelId="{8523565B-F332-41A0-AF50-D1D447C90EB8}">
      <dgm:prSet/>
      <dgm:spPr/>
      <dgm:t>
        <a:bodyPr/>
        <a:lstStyle/>
        <a:p>
          <a:r>
            <a:rPr lang="en-US"/>
            <a:t>Miles ( long trips tend to be for business )</a:t>
          </a:r>
        </a:p>
      </dgm:t>
    </dgm:pt>
    <dgm:pt modelId="{33C9A351-F49C-494D-BEF4-6AFC845A94E0}" type="parTrans" cxnId="{6E398DC3-F652-4B2F-A097-448C921E8C5D}">
      <dgm:prSet/>
      <dgm:spPr/>
      <dgm:t>
        <a:bodyPr/>
        <a:lstStyle/>
        <a:p>
          <a:endParaRPr lang="en-US"/>
        </a:p>
      </dgm:t>
    </dgm:pt>
    <dgm:pt modelId="{E19D9C0E-933E-45D7-AA68-646EC304DF66}" type="sibTrans" cxnId="{6E398DC3-F652-4B2F-A097-448C921E8C5D}">
      <dgm:prSet/>
      <dgm:spPr/>
      <dgm:t>
        <a:bodyPr/>
        <a:lstStyle/>
        <a:p>
          <a:endParaRPr lang="en-US"/>
        </a:p>
      </dgm:t>
    </dgm:pt>
    <dgm:pt modelId="{7C1AB4A9-D88D-43BC-ADA2-9B162308B313}">
      <dgm:prSet/>
      <dgm:spPr/>
      <dgm:t>
        <a:bodyPr/>
        <a:lstStyle/>
        <a:p>
          <a:r>
            <a:rPr lang="en-US"/>
            <a:t>Purpose </a:t>
          </a:r>
        </a:p>
      </dgm:t>
    </dgm:pt>
    <dgm:pt modelId="{D285B346-42D8-448F-9480-5BE89B2E7606}" type="parTrans" cxnId="{EF24E88C-CCB3-4363-9F57-63187580BB17}">
      <dgm:prSet/>
      <dgm:spPr/>
      <dgm:t>
        <a:bodyPr/>
        <a:lstStyle/>
        <a:p>
          <a:endParaRPr lang="en-US"/>
        </a:p>
      </dgm:t>
    </dgm:pt>
    <dgm:pt modelId="{45662F88-6992-4B06-B682-92E39CBD996D}" type="sibTrans" cxnId="{EF24E88C-CCB3-4363-9F57-63187580BB17}">
      <dgm:prSet/>
      <dgm:spPr/>
      <dgm:t>
        <a:bodyPr/>
        <a:lstStyle/>
        <a:p>
          <a:endParaRPr lang="en-US"/>
        </a:p>
      </dgm:t>
    </dgm:pt>
    <dgm:pt modelId="{264BEEFC-32A8-4E50-926C-A76A2515BE8A}">
      <dgm:prSet/>
      <dgm:spPr/>
      <dgm:t>
        <a:bodyPr/>
        <a:lstStyle/>
        <a:p>
          <a:r>
            <a:rPr lang="en-US"/>
            <a:t>Start and stop</a:t>
          </a:r>
        </a:p>
      </dgm:t>
    </dgm:pt>
    <dgm:pt modelId="{79814CB6-1763-4030-8DCF-CEDC699CF369}" type="parTrans" cxnId="{155EEDF1-A397-48CB-88C1-D21BBF0CDE3C}">
      <dgm:prSet/>
      <dgm:spPr/>
      <dgm:t>
        <a:bodyPr/>
        <a:lstStyle/>
        <a:p>
          <a:endParaRPr lang="en-US"/>
        </a:p>
      </dgm:t>
    </dgm:pt>
    <dgm:pt modelId="{BAF4938F-336A-44B8-806E-A2C219F9A8DE}" type="sibTrans" cxnId="{155EEDF1-A397-48CB-88C1-D21BBF0CDE3C}">
      <dgm:prSet/>
      <dgm:spPr/>
      <dgm:t>
        <a:bodyPr/>
        <a:lstStyle/>
        <a:p>
          <a:endParaRPr lang="en-US"/>
        </a:p>
      </dgm:t>
    </dgm:pt>
    <dgm:pt modelId="{5284F242-262B-4F33-8F3E-83C7AC14652B}" type="pres">
      <dgm:prSet presAssocID="{732BD372-E954-4277-A43D-D7260E1F1E2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1510591-65CB-43A2-A552-B4883098BF9A}" type="pres">
      <dgm:prSet presAssocID="{CAA6B225-A1DC-49D0-956E-60A9F8455126}" presName="hierRoot1" presStyleCnt="0"/>
      <dgm:spPr/>
    </dgm:pt>
    <dgm:pt modelId="{3B3A794B-0E15-4645-8046-B834A37B2887}" type="pres">
      <dgm:prSet presAssocID="{CAA6B225-A1DC-49D0-956E-60A9F8455126}" presName="composite" presStyleCnt="0"/>
      <dgm:spPr/>
    </dgm:pt>
    <dgm:pt modelId="{388C7C28-2CF2-473C-8311-0B387528081E}" type="pres">
      <dgm:prSet presAssocID="{CAA6B225-A1DC-49D0-956E-60A9F8455126}" presName="background" presStyleLbl="node0" presStyleIdx="0" presStyleCnt="1"/>
      <dgm:spPr/>
    </dgm:pt>
    <dgm:pt modelId="{555A79B3-191F-4059-94E9-94B7B3697B94}" type="pres">
      <dgm:prSet presAssocID="{CAA6B225-A1DC-49D0-956E-60A9F8455126}" presName="text" presStyleLbl="fgAcc0" presStyleIdx="0" presStyleCnt="1">
        <dgm:presLayoutVars>
          <dgm:chPref val="3"/>
        </dgm:presLayoutVars>
      </dgm:prSet>
      <dgm:spPr/>
    </dgm:pt>
    <dgm:pt modelId="{E41F8786-1375-418B-A2A8-F1F22805AB8E}" type="pres">
      <dgm:prSet presAssocID="{CAA6B225-A1DC-49D0-956E-60A9F8455126}" presName="hierChild2" presStyleCnt="0"/>
      <dgm:spPr/>
    </dgm:pt>
    <dgm:pt modelId="{173A500B-CFD2-4907-9F14-849CF8EBF430}" type="pres">
      <dgm:prSet presAssocID="{33C9A351-F49C-494D-BEF4-6AFC845A94E0}" presName="Name10" presStyleLbl="parChTrans1D2" presStyleIdx="0" presStyleCnt="3"/>
      <dgm:spPr/>
    </dgm:pt>
    <dgm:pt modelId="{96755D14-9EE0-4F58-934B-CF20D5ED5F0F}" type="pres">
      <dgm:prSet presAssocID="{8523565B-F332-41A0-AF50-D1D447C90EB8}" presName="hierRoot2" presStyleCnt="0"/>
      <dgm:spPr/>
    </dgm:pt>
    <dgm:pt modelId="{9CAABF2A-8BBD-4AFE-BF1E-55F2F1B4A488}" type="pres">
      <dgm:prSet presAssocID="{8523565B-F332-41A0-AF50-D1D447C90EB8}" presName="composite2" presStyleCnt="0"/>
      <dgm:spPr/>
    </dgm:pt>
    <dgm:pt modelId="{A5424C75-D9EE-4CD1-810D-F5BC09FB6827}" type="pres">
      <dgm:prSet presAssocID="{8523565B-F332-41A0-AF50-D1D447C90EB8}" presName="background2" presStyleLbl="node2" presStyleIdx="0" presStyleCnt="3"/>
      <dgm:spPr/>
    </dgm:pt>
    <dgm:pt modelId="{08F1CEE4-D43B-45E4-BAB9-46B6046F5F86}" type="pres">
      <dgm:prSet presAssocID="{8523565B-F332-41A0-AF50-D1D447C90EB8}" presName="text2" presStyleLbl="fgAcc2" presStyleIdx="0" presStyleCnt="3">
        <dgm:presLayoutVars>
          <dgm:chPref val="3"/>
        </dgm:presLayoutVars>
      </dgm:prSet>
      <dgm:spPr/>
    </dgm:pt>
    <dgm:pt modelId="{492C0952-10DC-44D1-98C1-F9DEFC79077B}" type="pres">
      <dgm:prSet presAssocID="{8523565B-F332-41A0-AF50-D1D447C90EB8}" presName="hierChild3" presStyleCnt="0"/>
      <dgm:spPr/>
    </dgm:pt>
    <dgm:pt modelId="{B067EE24-CFF7-4605-93BC-609235908AB0}" type="pres">
      <dgm:prSet presAssocID="{D285B346-42D8-448F-9480-5BE89B2E7606}" presName="Name10" presStyleLbl="parChTrans1D2" presStyleIdx="1" presStyleCnt="3"/>
      <dgm:spPr/>
    </dgm:pt>
    <dgm:pt modelId="{1EE209EF-50CB-48C4-9107-1DDF4BE5DDF8}" type="pres">
      <dgm:prSet presAssocID="{7C1AB4A9-D88D-43BC-ADA2-9B162308B313}" presName="hierRoot2" presStyleCnt="0"/>
      <dgm:spPr/>
    </dgm:pt>
    <dgm:pt modelId="{B1FA8EA7-A55C-4695-AD01-303CB171D9FE}" type="pres">
      <dgm:prSet presAssocID="{7C1AB4A9-D88D-43BC-ADA2-9B162308B313}" presName="composite2" presStyleCnt="0"/>
      <dgm:spPr/>
    </dgm:pt>
    <dgm:pt modelId="{21EC2481-7F8B-453C-96E7-968555CA6313}" type="pres">
      <dgm:prSet presAssocID="{7C1AB4A9-D88D-43BC-ADA2-9B162308B313}" presName="background2" presStyleLbl="node2" presStyleIdx="1" presStyleCnt="3"/>
      <dgm:spPr/>
    </dgm:pt>
    <dgm:pt modelId="{D8D5704D-75CA-49B6-97A9-5B4FB5CE755D}" type="pres">
      <dgm:prSet presAssocID="{7C1AB4A9-D88D-43BC-ADA2-9B162308B313}" presName="text2" presStyleLbl="fgAcc2" presStyleIdx="1" presStyleCnt="3">
        <dgm:presLayoutVars>
          <dgm:chPref val="3"/>
        </dgm:presLayoutVars>
      </dgm:prSet>
      <dgm:spPr/>
    </dgm:pt>
    <dgm:pt modelId="{70965F48-8F07-4B64-A1EB-B393BB2400E6}" type="pres">
      <dgm:prSet presAssocID="{7C1AB4A9-D88D-43BC-ADA2-9B162308B313}" presName="hierChild3" presStyleCnt="0"/>
      <dgm:spPr/>
    </dgm:pt>
    <dgm:pt modelId="{8807B16A-D9C8-47C0-9648-651BC9CDA1DF}" type="pres">
      <dgm:prSet presAssocID="{79814CB6-1763-4030-8DCF-CEDC699CF369}" presName="Name10" presStyleLbl="parChTrans1D2" presStyleIdx="2" presStyleCnt="3"/>
      <dgm:spPr/>
    </dgm:pt>
    <dgm:pt modelId="{F78025D2-CD63-49D5-9A05-B49E8E6B92EE}" type="pres">
      <dgm:prSet presAssocID="{264BEEFC-32A8-4E50-926C-A76A2515BE8A}" presName="hierRoot2" presStyleCnt="0"/>
      <dgm:spPr/>
    </dgm:pt>
    <dgm:pt modelId="{DABAFB08-333F-484A-9E27-EFC2A7A43DEF}" type="pres">
      <dgm:prSet presAssocID="{264BEEFC-32A8-4E50-926C-A76A2515BE8A}" presName="composite2" presStyleCnt="0"/>
      <dgm:spPr/>
    </dgm:pt>
    <dgm:pt modelId="{8D3BA8D8-5B68-4F90-8836-156376B14DEA}" type="pres">
      <dgm:prSet presAssocID="{264BEEFC-32A8-4E50-926C-A76A2515BE8A}" presName="background2" presStyleLbl="node2" presStyleIdx="2" presStyleCnt="3"/>
      <dgm:spPr/>
    </dgm:pt>
    <dgm:pt modelId="{9D14EF10-0F29-4A6B-819F-C5F841124202}" type="pres">
      <dgm:prSet presAssocID="{264BEEFC-32A8-4E50-926C-A76A2515BE8A}" presName="text2" presStyleLbl="fgAcc2" presStyleIdx="2" presStyleCnt="3">
        <dgm:presLayoutVars>
          <dgm:chPref val="3"/>
        </dgm:presLayoutVars>
      </dgm:prSet>
      <dgm:spPr/>
    </dgm:pt>
    <dgm:pt modelId="{F0369D3B-C665-4892-8ED0-78F636922386}" type="pres">
      <dgm:prSet presAssocID="{264BEEFC-32A8-4E50-926C-A76A2515BE8A}" presName="hierChild3" presStyleCnt="0"/>
      <dgm:spPr/>
    </dgm:pt>
  </dgm:ptLst>
  <dgm:cxnLst>
    <dgm:cxn modelId="{494ADB12-A35F-46FB-A6C4-AEE27226B09F}" type="presOf" srcId="{33C9A351-F49C-494D-BEF4-6AFC845A94E0}" destId="{173A500B-CFD2-4907-9F14-849CF8EBF430}" srcOrd="0" destOrd="0" presId="urn:microsoft.com/office/officeart/2005/8/layout/hierarchy1"/>
    <dgm:cxn modelId="{FCDC091A-0C5A-4297-A388-5804569CA388}" type="presOf" srcId="{CAA6B225-A1DC-49D0-956E-60A9F8455126}" destId="{555A79B3-191F-4059-94E9-94B7B3697B94}" srcOrd="0" destOrd="0" presId="urn:microsoft.com/office/officeart/2005/8/layout/hierarchy1"/>
    <dgm:cxn modelId="{A7DD2E2C-60A6-4919-9B6B-CF4A40916276}" type="presOf" srcId="{D285B346-42D8-448F-9480-5BE89B2E7606}" destId="{B067EE24-CFF7-4605-93BC-609235908AB0}" srcOrd="0" destOrd="0" presId="urn:microsoft.com/office/officeart/2005/8/layout/hierarchy1"/>
    <dgm:cxn modelId="{EF24E88C-CCB3-4363-9F57-63187580BB17}" srcId="{CAA6B225-A1DC-49D0-956E-60A9F8455126}" destId="{7C1AB4A9-D88D-43BC-ADA2-9B162308B313}" srcOrd="1" destOrd="0" parTransId="{D285B346-42D8-448F-9480-5BE89B2E7606}" sibTransId="{45662F88-6992-4B06-B682-92E39CBD996D}"/>
    <dgm:cxn modelId="{B571EC9E-61FB-49EC-A7B2-8E1DEDCF1D1F}" type="presOf" srcId="{732BD372-E954-4277-A43D-D7260E1F1E23}" destId="{5284F242-262B-4F33-8F3E-83C7AC14652B}" srcOrd="0" destOrd="0" presId="urn:microsoft.com/office/officeart/2005/8/layout/hierarchy1"/>
    <dgm:cxn modelId="{6E398DC3-F652-4B2F-A097-448C921E8C5D}" srcId="{CAA6B225-A1DC-49D0-956E-60A9F8455126}" destId="{8523565B-F332-41A0-AF50-D1D447C90EB8}" srcOrd="0" destOrd="0" parTransId="{33C9A351-F49C-494D-BEF4-6AFC845A94E0}" sibTransId="{E19D9C0E-933E-45D7-AA68-646EC304DF66}"/>
    <dgm:cxn modelId="{013C7CC4-54C9-4D7E-8C3E-2A24DA848526}" srcId="{732BD372-E954-4277-A43D-D7260E1F1E23}" destId="{CAA6B225-A1DC-49D0-956E-60A9F8455126}" srcOrd="0" destOrd="0" parTransId="{7C0DD2E3-28AC-465F-B848-B7751E7EDC68}" sibTransId="{4B09876C-990B-411D-878A-01444BB74AE8}"/>
    <dgm:cxn modelId="{FA4682C6-7D3E-43D6-B8D4-879F238C6B49}" type="presOf" srcId="{8523565B-F332-41A0-AF50-D1D447C90EB8}" destId="{08F1CEE4-D43B-45E4-BAB9-46B6046F5F86}" srcOrd="0" destOrd="0" presId="urn:microsoft.com/office/officeart/2005/8/layout/hierarchy1"/>
    <dgm:cxn modelId="{0C64E5C7-C524-49F0-8400-B0E514551E73}" type="presOf" srcId="{7C1AB4A9-D88D-43BC-ADA2-9B162308B313}" destId="{D8D5704D-75CA-49B6-97A9-5B4FB5CE755D}" srcOrd="0" destOrd="0" presId="urn:microsoft.com/office/officeart/2005/8/layout/hierarchy1"/>
    <dgm:cxn modelId="{FDDD21C9-24FE-4CEC-9F0A-C859A8A09CD3}" type="presOf" srcId="{264BEEFC-32A8-4E50-926C-A76A2515BE8A}" destId="{9D14EF10-0F29-4A6B-819F-C5F841124202}" srcOrd="0" destOrd="0" presId="urn:microsoft.com/office/officeart/2005/8/layout/hierarchy1"/>
    <dgm:cxn modelId="{C28726CF-EE7E-4841-B555-6EEBE5E643B1}" type="presOf" srcId="{79814CB6-1763-4030-8DCF-CEDC699CF369}" destId="{8807B16A-D9C8-47C0-9648-651BC9CDA1DF}" srcOrd="0" destOrd="0" presId="urn:microsoft.com/office/officeart/2005/8/layout/hierarchy1"/>
    <dgm:cxn modelId="{155EEDF1-A397-48CB-88C1-D21BBF0CDE3C}" srcId="{CAA6B225-A1DC-49D0-956E-60A9F8455126}" destId="{264BEEFC-32A8-4E50-926C-A76A2515BE8A}" srcOrd="2" destOrd="0" parTransId="{79814CB6-1763-4030-8DCF-CEDC699CF369}" sibTransId="{BAF4938F-336A-44B8-806E-A2C219F9A8DE}"/>
    <dgm:cxn modelId="{4E2EE64F-6ACA-486A-AA4F-217FA72917CF}" type="presParOf" srcId="{5284F242-262B-4F33-8F3E-83C7AC14652B}" destId="{11510591-65CB-43A2-A552-B4883098BF9A}" srcOrd="0" destOrd="0" presId="urn:microsoft.com/office/officeart/2005/8/layout/hierarchy1"/>
    <dgm:cxn modelId="{0B41BB53-99CD-4AEA-A7A9-0A6415339C58}" type="presParOf" srcId="{11510591-65CB-43A2-A552-B4883098BF9A}" destId="{3B3A794B-0E15-4645-8046-B834A37B2887}" srcOrd="0" destOrd="0" presId="urn:microsoft.com/office/officeart/2005/8/layout/hierarchy1"/>
    <dgm:cxn modelId="{0047025A-79E5-4860-A649-950F06A76A1C}" type="presParOf" srcId="{3B3A794B-0E15-4645-8046-B834A37B2887}" destId="{388C7C28-2CF2-473C-8311-0B387528081E}" srcOrd="0" destOrd="0" presId="urn:microsoft.com/office/officeart/2005/8/layout/hierarchy1"/>
    <dgm:cxn modelId="{B82F95A3-05F0-4805-A20E-256B7AFCEE8B}" type="presParOf" srcId="{3B3A794B-0E15-4645-8046-B834A37B2887}" destId="{555A79B3-191F-4059-94E9-94B7B3697B94}" srcOrd="1" destOrd="0" presId="urn:microsoft.com/office/officeart/2005/8/layout/hierarchy1"/>
    <dgm:cxn modelId="{ADC30F94-E2CE-43F7-9B59-B75B248B578A}" type="presParOf" srcId="{11510591-65CB-43A2-A552-B4883098BF9A}" destId="{E41F8786-1375-418B-A2A8-F1F22805AB8E}" srcOrd="1" destOrd="0" presId="urn:microsoft.com/office/officeart/2005/8/layout/hierarchy1"/>
    <dgm:cxn modelId="{D014C068-5539-4C68-ACA6-C031590B8CE6}" type="presParOf" srcId="{E41F8786-1375-418B-A2A8-F1F22805AB8E}" destId="{173A500B-CFD2-4907-9F14-849CF8EBF430}" srcOrd="0" destOrd="0" presId="urn:microsoft.com/office/officeart/2005/8/layout/hierarchy1"/>
    <dgm:cxn modelId="{4B66175C-4046-458B-BB2A-67B48823EC26}" type="presParOf" srcId="{E41F8786-1375-418B-A2A8-F1F22805AB8E}" destId="{96755D14-9EE0-4F58-934B-CF20D5ED5F0F}" srcOrd="1" destOrd="0" presId="urn:microsoft.com/office/officeart/2005/8/layout/hierarchy1"/>
    <dgm:cxn modelId="{0FE40C4A-1D12-4AE0-A983-26F2AA06769D}" type="presParOf" srcId="{96755D14-9EE0-4F58-934B-CF20D5ED5F0F}" destId="{9CAABF2A-8BBD-4AFE-BF1E-55F2F1B4A488}" srcOrd="0" destOrd="0" presId="urn:microsoft.com/office/officeart/2005/8/layout/hierarchy1"/>
    <dgm:cxn modelId="{DD1ECA9B-D5EE-447D-B9F7-FFAD6AF38D8C}" type="presParOf" srcId="{9CAABF2A-8BBD-4AFE-BF1E-55F2F1B4A488}" destId="{A5424C75-D9EE-4CD1-810D-F5BC09FB6827}" srcOrd="0" destOrd="0" presId="urn:microsoft.com/office/officeart/2005/8/layout/hierarchy1"/>
    <dgm:cxn modelId="{C54F2933-E362-4E41-A03C-A50624F6E04F}" type="presParOf" srcId="{9CAABF2A-8BBD-4AFE-BF1E-55F2F1B4A488}" destId="{08F1CEE4-D43B-45E4-BAB9-46B6046F5F86}" srcOrd="1" destOrd="0" presId="urn:microsoft.com/office/officeart/2005/8/layout/hierarchy1"/>
    <dgm:cxn modelId="{C5458013-AB22-4646-BE25-D38E7B72DC2F}" type="presParOf" srcId="{96755D14-9EE0-4F58-934B-CF20D5ED5F0F}" destId="{492C0952-10DC-44D1-98C1-F9DEFC79077B}" srcOrd="1" destOrd="0" presId="urn:microsoft.com/office/officeart/2005/8/layout/hierarchy1"/>
    <dgm:cxn modelId="{54C61738-DA4D-4A91-A583-B412372EF904}" type="presParOf" srcId="{E41F8786-1375-418B-A2A8-F1F22805AB8E}" destId="{B067EE24-CFF7-4605-93BC-609235908AB0}" srcOrd="2" destOrd="0" presId="urn:microsoft.com/office/officeart/2005/8/layout/hierarchy1"/>
    <dgm:cxn modelId="{5D7F7612-3347-42C9-B7C4-85CD913AE60B}" type="presParOf" srcId="{E41F8786-1375-418B-A2A8-F1F22805AB8E}" destId="{1EE209EF-50CB-48C4-9107-1DDF4BE5DDF8}" srcOrd="3" destOrd="0" presId="urn:microsoft.com/office/officeart/2005/8/layout/hierarchy1"/>
    <dgm:cxn modelId="{59A592A5-DB2D-4F51-8999-8CD7339291D8}" type="presParOf" srcId="{1EE209EF-50CB-48C4-9107-1DDF4BE5DDF8}" destId="{B1FA8EA7-A55C-4695-AD01-303CB171D9FE}" srcOrd="0" destOrd="0" presId="urn:microsoft.com/office/officeart/2005/8/layout/hierarchy1"/>
    <dgm:cxn modelId="{8934D9E5-1284-40A3-8C08-801E4AA8EDDE}" type="presParOf" srcId="{B1FA8EA7-A55C-4695-AD01-303CB171D9FE}" destId="{21EC2481-7F8B-453C-96E7-968555CA6313}" srcOrd="0" destOrd="0" presId="urn:microsoft.com/office/officeart/2005/8/layout/hierarchy1"/>
    <dgm:cxn modelId="{8BE80865-E782-42AB-B331-A3F65798B948}" type="presParOf" srcId="{B1FA8EA7-A55C-4695-AD01-303CB171D9FE}" destId="{D8D5704D-75CA-49B6-97A9-5B4FB5CE755D}" srcOrd="1" destOrd="0" presId="urn:microsoft.com/office/officeart/2005/8/layout/hierarchy1"/>
    <dgm:cxn modelId="{AC0C6749-E301-4768-A3E3-F332F8E33267}" type="presParOf" srcId="{1EE209EF-50CB-48C4-9107-1DDF4BE5DDF8}" destId="{70965F48-8F07-4B64-A1EB-B393BB2400E6}" srcOrd="1" destOrd="0" presId="urn:microsoft.com/office/officeart/2005/8/layout/hierarchy1"/>
    <dgm:cxn modelId="{33E2EBCE-6558-4B3E-A84D-2D7D8F71E783}" type="presParOf" srcId="{E41F8786-1375-418B-A2A8-F1F22805AB8E}" destId="{8807B16A-D9C8-47C0-9648-651BC9CDA1DF}" srcOrd="4" destOrd="0" presId="urn:microsoft.com/office/officeart/2005/8/layout/hierarchy1"/>
    <dgm:cxn modelId="{ACF5B35F-2D2E-4E47-AED4-7A98C5B7C367}" type="presParOf" srcId="{E41F8786-1375-418B-A2A8-F1F22805AB8E}" destId="{F78025D2-CD63-49D5-9A05-B49E8E6B92EE}" srcOrd="5" destOrd="0" presId="urn:microsoft.com/office/officeart/2005/8/layout/hierarchy1"/>
    <dgm:cxn modelId="{EF3080FB-808A-4887-A133-F02C6FA5D736}" type="presParOf" srcId="{F78025D2-CD63-49D5-9A05-B49E8E6B92EE}" destId="{DABAFB08-333F-484A-9E27-EFC2A7A43DEF}" srcOrd="0" destOrd="0" presId="urn:microsoft.com/office/officeart/2005/8/layout/hierarchy1"/>
    <dgm:cxn modelId="{A0C322E9-7AB1-464B-8EB8-9D5AC1089722}" type="presParOf" srcId="{DABAFB08-333F-484A-9E27-EFC2A7A43DEF}" destId="{8D3BA8D8-5B68-4F90-8836-156376B14DEA}" srcOrd="0" destOrd="0" presId="urn:microsoft.com/office/officeart/2005/8/layout/hierarchy1"/>
    <dgm:cxn modelId="{6AB78054-E071-467C-A28D-52604CB3ACEC}" type="presParOf" srcId="{DABAFB08-333F-484A-9E27-EFC2A7A43DEF}" destId="{9D14EF10-0F29-4A6B-819F-C5F841124202}" srcOrd="1" destOrd="0" presId="urn:microsoft.com/office/officeart/2005/8/layout/hierarchy1"/>
    <dgm:cxn modelId="{C2F92BC9-4277-4AFA-A637-7D8327C16AED}" type="presParOf" srcId="{F78025D2-CD63-49D5-9A05-B49E8E6B92EE}" destId="{F0369D3B-C665-4892-8ED0-78F63692238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EE86860-B656-4A43-8FBB-5B6CDFCE3A5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C3A45AB-4F1C-4389-87EA-805DAC364941}">
      <dgm:prSet/>
      <dgm:spPr/>
      <dgm:t>
        <a:bodyPr/>
        <a:lstStyle/>
        <a:p>
          <a:r>
            <a:rPr lang="en-US"/>
            <a:t>Logistic Regression is for training :</a:t>
          </a:r>
        </a:p>
      </dgm:t>
    </dgm:pt>
    <dgm:pt modelId="{CA0DA838-8992-40BC-958E-79F3FF1DA0D6}" type="parTrans" cxnId="{44287EBD-81DD-47EE-85BF-5AC7B6CB39BA}">
      <dgm:prSet/>
      <dgm:spPr/>
      <dgm:t>
        <a:bodyPr/>
        <a:lstStyle/>
        <a:p>
          <a:endParaRPr lang="en-US"/>
        </a:p>
      </dgm:t>
    </dgm:pt>
    <dgm:pt modelId="{A618BDC5-14FC-4EB1-8E4C-96C496B88708}" type="sibTrans" cxnId="{44287EBD-81DD-47EE-85BF-5AC7B6CB39BA}">
      <dgm:prSet/>
      <dgm:spPr/>
      <dgm:t>
        <a:bodyPr/>
        <a:lstStyle/>
        <a:p>
          <a:endParaRPr lang="en-US"/>
        </a:p>
      </dgm:t>
    </dgm:pt>
    <dgm:pt modelId="{1FFAD760-7358-4E7A-9773-9E394DBE1738}">
      <dgm:prSet/>
      <dgm:spPr/>
      <dgm:t>
        <a:bodyPr/>
        <a:lstStyle/>
        <a:p>
          <a:r>
            <a:rPr lang="en-US"/>
            <a:t>Suitable for classification tasks.</a:t>
          </a:r>
        </a:p>
      </dgm:t>
    </dgm:pt>
    <dgm:pt modelId="{EDF1DC06-1484-4E26-AE24-0CCE6051716F}" type="parTrans" cxnId="{22C4513A-6290-444D-8A24-C7E4E2377647}">
      <dgm:prSet/>
      <dgm:spPr/>
      <dgm:t>
        <a:bodyPr/>
        <a:lstStyle/>
        <a:p>
          <a:endParaRPr lang="en-US"/>
        </a:p>
      </dgm:t>
    </dgm:pt>
    <dgm:pt modelId="{39D57103-A377-4EA6-B73E-F5028CD523E7}" type="sibTrans" cxnId="{22C4513A-6290-444D-8A24-C7E4E2377647}">
      <dgm:prSet/>
      <dgm:spPr/>
      <dgm:t>
        <a:bodyPr/>
        <a:lstStyle/>
        <a:p>
          <a:endParaRPr lang="en-US"/>
        </a:p>
      </dgm:t>
    </dgm:pt>
    <dgm:pt modelId="{D09A1FD1-8EE9-48D9-9D89-35417D99AE70}">
      <dgm:prSet/>
      <dgm:spPr/>
      <dgm:t>
        <a:bodyPr/>
        <a:lstStyle/>
        <a:p>
          <a:r>
            <a:rPr lang="en-US"/>
            <a:t>Only two categories to classify.</a:t>
          </a:r>
        </a:p>
      </dgm:t>
    </dgm:pt>
    <dgm:pt modelId="{3837670B-E093-4E53-8D27-5A12C1620939}" type="parTrans" cxnId="{FBD1F593-2344-4360-BE28-4364B9A2F85B}">
      <dgm:prSet/>
      <dgm:spPr/>
      <dgm:t>
        <a:bodyPr/>
        <a:lstStyle/>
        <a:p>
          <a:endParaRPr lang="en-US"/>
        </a:p>
      </dgm:t>
    </dgm:pt>
    <dgm:pt modelId="{2F5567D6-681B-40D1-8F59-B080B2D40C66}" type="sibTrans" cxnId="{FBD1F593-2344-4360-BE28-4364B9A2F85B}">
      <dgm:prSet/>
      <dgm:spPr/>
      <dgm:t>
        <a:bodyPr/>
        <a:lstStyle/>
        <a:p>
          <a:endParaRPr lang="en-US"/>
        </a:p>
      </dgm:t>
    </dgm:pt>
    <dgm:pt modelId="{4F01165F-B8D2-4B32-9B51-3AC037CC6E81}">
      <dgm:prSet/>
      <dgm:spPr/>
      <dgm:t>
        <a:bodyPr/>
        <a:lstStyle/>
        <a:p>
          <a:r>
            <a:rPr lang="en-US"/>
            <a:t>Gives the relationship for the target and the other features. </a:t>
          </a:r>
        </a:p>
      </dgm:t>
    </dgm:pt>
    <dgm:pt modelId="{A6F2FB0F-CB92-4957-A9D7-86E4C05AEF7F}" type="parTrans" cxnId="{0C53A1FC-D326-4F47-97CD-9E98759CD4DB}">
      <dgm:prSet/>
      <dgm:spPr/>
      <dgm:t>
        <a:bodyPr/>
        <a:lstStyle/>
        <a:p>
          <a:endParaRPr lang="en-US"/>
        </a:p>
      </dgm:t>
    </dgm:pt>
    <dgm:pt modelId="{5C2FDA12-90E7-4374-94BC-690C12392FEB}" type="sibTrans" cxnId="{0C53A1FC-D326-4F47-97CD-9E98759CD4DB}">
      <dgm:prSet/>
      <dgm:spPr/>
      <dgm:t>
        <a:bodyPr/>
        <a:lstStyle/>
        <a:p>
          <a:endParaRPr lang="en-US"/>
        </a:p>
      </dgm:t>
    </dgm:pt>
    <dgm:pt modelId="{8ED0BC70-C658-43DC-86F0-053C55EE517D}" type="pres">
      <dgm:prSet presAssocID="{2EE86860-B656-4A43-8FBB-5B6CDFCE3A59}" presName="linear" presStyleCnt="0">
        <dgm:presLayoutVars>
          <dgm:animLvl val="lvl"/>
          <dgm:resizeHandles val="exact"/>
        </dgm:presLayoutVars>
      </dgm:prSet>
      <dgm:spPr/>
    </dgm:pt>
    <dgm:pt modelId="{0CCF320B-DE55-41C1-BA64-D0F1909E0F7A}" type="pres">
      <dgm:prSet presAssocID="{0C3A45AB-4F1C-4389-87EA-805DAC364941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8D9A754D-52B1-40FB-BCDB-01936E860F4B}" type="pres">
      <dgm:prSet presAssocID="{0C3A45AB-4F1C-4389-87EA-805DAC364941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22C4513A-6290-444D-8A24-C7E4E2377647}" srcId="{0C3A45AB-4F1C-4389-87EA-805DAC364941}" destId="{1FFAD760-7358-4E7A-9773-9E394DBE1738}" srcOrd="0" destOrd="0" parTransId="{EDF1DC06-1484-4E26-AE24-0CCE6051716F}" sibTransId="{39D57103-A377-4EA6-B73E-F5028CD523E7}"/>
    <dgm:cxn modelId="{8F448945-5659-412B-A807-49DE81B1A3D4}" type="presOf" srcId="{1FFAD760-7358-4E7A-9773-9E394DBE1738}" destId="{8D9A754D-52B1-40FB-BCDB-01936E860F4B}" srcOrd="0" destOrd="0" presId="urn:microsoft.com/office/officeart/2005/8/layout/vList2"/>
    <dgm:cxn modelId="{7F29E24A-1D64-4963-A2C1-28E7652CFD0E}" type="presOf" srcId="{0C3A45AB-4F1C-4389-87EA-805DAC364941}" destId="{0CCF320B-DE55-41C1-BA64-D0F1909E0F7A}" srcOrd="0" destOrd="0" presId="urn:microsoft.com/office/officeart/2005/8/layout/vList2"/>
    <dgm:cxn modelId="{12DCCE4D-9E8E-4BDD-AD8F-D2CB939A331D}" type="presOf" srcId="{D09A1FD1-8EE9-48D9-9D89-35417D99AE70}" destId="{8D9A754D-52B1-40FB-BCDB-01936E860F4B}" srcOrd="0" destOrd="1" presId="urn:microsoft.com/office/officeart/2005/8/layout/vList2"/>
    <dgm:cxn modelId="{FBD1F593-2344-4360-BE28-4364B9A2F85B}" srcId="{0C3A45AB-4F1C-4389-87EA-805DAC364941}" destId="{D09A1FD1-8EE9-48D9-9D89-35417D99AE70}" srcOrd="1" destOrd="0" parTransId="{3837670B-E093-4E53-8D27-5A12C1620939}" sibTransId="{2F5567D6-681B-40D1-8F59-B080B2D40C66}"/>
    <dgm:cxn modelId="{2B2275AF-D9CF-4985-8466-31A5B8E1D4BA}" type="presOf" srcId="{2EE86860-B656-4A43-8FBB-5B6CDFCE3A59}" destId="{8ED0BC70-C658-43DC-86F0-053C55EE517D}" srcOrd="0" destOrd="0" presId="urn:microsoft.com/office/officeart/2005/8/layout/vList2"/>
    <dgm:cxn modelId="{CDBE14B4-60F0-4B0C-98C3-695657849A12}" type="presOf" srcId="{4F01165F-B8D2-4B32-9B51-3AC037CC6E81}" destId="{8D9A754D-52B1-40FB-BCDB-01936E860F4B}" srcOrd="0" destOrd="2" presId="urn:microsoft.com/office/officeart/2005/8/layout/vList2"/>
    <dgm:cxn modelId="{44287EBD-81DD-47EE-85BF-5AC7B6CB39BA}" srcId="{2EE86860-B656-4A43-8FBB-5B6CDFCE3A59}" destId="{0C3A45AB-4F1C-4389-87EA-805DAC364941}" srcOrd="0" destOrd="0" parTransId="{CA0DA838-8992-40BC-958E-79F3FF1DA0D6}" sibTransId="{A618BDC5-14FC-4EB1-8E4C-96C496B88708}"/>
    <dgm:cxn modelId="{0C53A1FC-D326-4F47-97CD-9E98759CD4DB}" srcId="{0C3A45AB-4F1C-4389-87EA-805DAC364941}" destId="{4F01165F-B8D2-4B32-9B51-3AC037CC6E81}" srcOrd="2" destOrd="0" parTransId="{A6F2FB0F-CB92-4957-A9D7-86E4C05AEF7F}" sibTransId="{5C2FDA12-90E7-4374-94BC-690C12392FEB}"/>
    <dgm:cxn modelId="{D9C7C4C8-C0CA-4F2C-9142-B9615401C83F}" type="presParOf" srcId="{8ED0BC70-C658-43DC-86F0-053C55EE517D}" destId="{0CCF320B-DE55-41C1-BA64-D0F1909E0F7A}" srcOrd="0" destOrd="0" presId="urn:microsoft.com/office/officeart/2005/8/layout/vList2"/>
    <dgm:cxn modelId="{11D9684E-4C8A-467D-9AB1-6483BD8437F2}" type="presParOf" srcId="{8ED0BC70-C658-43DC-86F0-053C55EE517D}" destId="{8D9A754D-52B1-40FB-BCDB-01936E860F4B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E8A709-85FB-4D4B-8759-18D69C19CDCC}">
      <dsp:nvSpPr>
        <dsp:cNvPr id="0" name=""/>
        <dsp:cNvSpPr/>
      </dsp:nvSpPr>
      <dsp:spPr>
        <a:xfrm>
          <a:off x="0" y="637956"/>
          <a:ext cx="9486899" cy="117776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9FA6F3-EA8D-4F8B-9C73-96B74BEBE211}">
      <dsp:nvSpPr>
        <dsp:cNvPr id="0" name=""/>
        <dsp:cNvSpPr/>
      </dsp:nvSpPr>
      <dsp:spPr>
        <a:xfrm>
          <a:off x="356274" y="902954"/>
          <a:ext cx="647771" cy="64777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B8A283-E584-492D-AFC3-67EFB2E3334F}">
      <dsp:nvSpPr>
        <dsp:cNvPr id="0" name=""/>
        <dsp:cNvSpPr/>
      </dsp:nvSpPr>
      <dsp:spPr>
        <a:xfrm>
          <a:off x="1360319" y="637956"/>
          <a:ext cx="8126580" cy="11777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647" tIns="124647" rIns="124647" bIns="124647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Features include START_DATE, END_DATE, CATEGORY, START, STOP, MILES, PURPOSE</a:t>
          </a:r>
        </a:p>
      </dsp:txBody>
      <dsp:txXfrm>
        <a:off x="1360319" y="637956"/>
        <a:ext cx="8126580" cy="1177766"/>
      </dsp:txXfrm>
    </dsp:sp>
    <dsp:sp modelId="{FA3BB6B9-6CBE-4BA9-AD38-11D9DE95EB5F}">
      <dsp:nvSpPr>
        <dsp:cNvPr id="0" name=""/>
        <dsp:cNvSpPr/>
      </dsp:nvSpPr>
      <dsp:spPr>
        <a:xfrm>
          <a:off x="0" y="2110164"/>
          <a:ext cx="9486899" cy="1177766"/>
        </a:xfrm>
        <a:prstGeom prst="roundRect">
          <a:avLst>
            <a:gd name="adj" fmla="val 10000"/>
          </a:avLst>
        </a:prstGeom>
        <a:solidFill>
          <a:schemeClr val="accent5">
            <a:hueOff val="-1458904"/>
            <a:satOff val="-14462"/>
            <a:lumOff val="-1196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A9815E-5239-4E22-A4D7-A412287BE486}">
      <dsp:nvSpPr>
        <dsp:cNvPr id="0" name=""/>
        <dsp:cNvSpPr/>
      </dsp:nvSpPr>
      <dsp:spPr>
        <a:xfrm>
          <a:off x="356274" y="2375161"/>
          <a:ext cx="647771" cy="64777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56AE42-14FE-4D50-AC82-01BECA313FE1}">
      <dsp:nvSpPr>
        <dsp:cNvPr id="0" name=""/>
        <dsp:cNvSpPr/>
      </dsp:nvSpPr>
      <dsp:spPr>
        <a:xfrm>
          <a:off x="1360319" y="2110164"/>
          <a:ext cx="8126580" cy="11777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647" tIns="124647" rIns="124647" bIns="124647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Target Variable: CATEGORY (Business or Personal)</a:t>
          </a:r>
        </a:p>
      </dsp:txBody>
      <dsp:txXfrm>
        <a:off x="1360319" y="2110164"/>
        <a:ext cx="8126580" cy="11777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5FAE60-B295-6B41-A54A-19D46A910754}">
      <dsp:nvSpPr>
        <dsp:cNvPr id="0" name=""/>
        <dsp:cNvSpPr/>
      </dsp:nvSpPr>
      <dsp:spPr>
        <a:xfrm>
          <a:off x="0" y="0"/>
          <a:ext cx="4767030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E7ADFAA-8B82-DA4D-AF52-03059D6D995D}">
      <dsp:nvSpPr>
        <dsp:cNvPr id="0" name=""/>
        <dsp:cNvSpPr/>
      </dsp:nvSpPr>
      <dsp:spPr>
        <a:xfrm>
          <a:off x="0" y="0"/>
          <a:ext cx="4767030" cy="9814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1 duplicated value</a:t>
          </a:r>
        </a:p>
      </dsp:txBody>
      <dsp:txXfrm>
        <a:off x="0" y="0"/>
        <a:ext cx="4767030" cy="981471"/>
      </dsp:txXfrm>
    </dsp:sp>
    <dsp:sp modelId="{05F5E79E-E3B3-3A49-AADB-1E169861E3F5}">
      <dsp:nvSpPr>
        <dsp:cNvPr id="0" name=""/>
        <dsp:cNvSpPr/>
      </dsp:nvSpPr>
      <dsp:spPr>
        <a:xfrm>
          <a:off x="0" y="981471"/>
          <a:ext cx="4767030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8AB3345-A3D4-964A-A5BA-12F633214238}">
      <dsp:nvSpPr>
        <dsp:cNvPr id="0" name=""/>
        <dsp:cNvSpPr/>
      </dsp:nvSpPr>
      <dsp:spPr>
        <a:xfrm>
          <a:off x="0" y="981471"/>
          <a:ext cx="4767030" cy="9814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503 out of 1156 missing for purpose column</a:t>
          </a:r>
        </a:p>
      </dsp:txBody>
      <dsp:txXfrm>
        <a:off x="0" y="981471"/>
        <a:ext cx="4767030" cy="981471"/>
      </dsp:txXfrm>
    </dsp:sp>
    <dsp:sp modelId="{6F335840-1A23-DD42-98FA-58005920D765}">
      <dsp:nvSpPr>
        <dsp:cNvPr id="0" name=""/>
        <dsp:cNvSpPr/>
      </dsp:nvSpPr>
      <dsp:spPr>
        <a:xfrm>
          <a:off x="0" y="1962943"/>
          <a:ext cx="4767030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286EF4D-8D71-754B-9D4D-61F0A824AE8E}">
      <dsp:nvSpPr>
        <dsp:cNvPr id="0" name=""/>
        <dsp:cNvSpPr/>
      </dsp:nvSpPr>
      <dsp:spPr>
        <a:xfrm>
          <a:off x="0" y="1962943"/>
          <a:ext cx="4767030" cy="9814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1 missing from the rest</a:t>
          </a:r>
        </a:p>
      </dsp:txBody>
      <dsp:txXfrm>
        <a:off x="0" y="1962943"/>
        <a:ext cx="4767030" cy="981471"/>
      </dsp:txXfrm>
    </dsp:sp>
    <dsp:sp modelId="{4AE8BA75-A6C2-4B44-A8DA-D82067453AF9}">
      <dsp:nvSpPr>
        <dsp:cNvPr id="0" name=""/>
        <dsp:cNvSpPr/>
      </dsp:nvSpPr>
      <dsp:spPr>
        <a:xfrm>
          <a:off x="0" y="2944415"/>
          <a:ext cx="4767030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692E59B-0763-8D48-884E-A542885D1543}">
      <dsp:nvSpPr>
        <dsp:cNvPr id="0" name=""/>
        <dsp:cNvSpPr/>
      </dsp:nvSpPr>
      <dsp:spPr>
        <a:xfrm>
          <a:off x="0" y="2944415"/>
          <a:ext cx="4767030" cy="9814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0" y="2944415"/>
        <a:ext cx="4767030" cy="98147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07B16A-D9C8-47C0-9648-651BC9CDA1DF}">
      <dsp:nvSpPr>
        <dsp:cNvPr id="0" name=""/>
        <dsp:cNvSpPr/>
      </dsp:nvSpPr>
      <dsp:spPr>
        <a:xfrm>
          <a:off x="4634483" y="1486232"/>
          <a:ext cx="2855783" cy="6795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3091"/>
              </a:lnTo>
              <a:lnTo>
                <a:pt x="2855783" y="463091"/>
              </a:lnTo>
              <a:lnTo>
                <a:pt x="2855783" y="679546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67EE24-CFF7-4605-93BC-609235908AB0}">
      <dsp:nvSpPr>
        <dsp:cNvPr id="0" name=""/>
        <dsp:cNvSpPr/>
      </dsp:nvSpPr>
      <dsp:spPr>
        <a:xfrm>
          <a:off x="4588763" y="1486232"/>
          <a:ext cx="91440" cy="67954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79546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3A500B-CFD2-4907-9F14-849CF8EBF430}">
      <dsp:nvSpPr>
        <dsp:cNvPr id="0" name=""/>
        <dsp:cNvSpPr/>
      </dsp:nvSpPr>
      <dsp:spPr>
        <a:xfrm>
          <a:off x="1778700" y="1486232"/>
          <a:ext cx="2855783" cy="679546"/>
        </a:xfrm>
        <a:custGeom>
          <a:avLst/>
          <a:gdLst/>
          <a:ahLst/>
          <a:cxnLst/>
          <a:rect l="0" t="0" r="0" b="0"/>
          <a:pathLst>
            <a:path>
              <a:moveTo>
                <a:pt x="2855783" y="0"/>
              </a:moveTo>
              <a:lnTo>
                <a:pt x="2855783" y="463091"/>
              </a:lnTo>
              <a:lnTo>
                <a:pt x="0" y="463091"/>
              </a:lnTo>
              <a:lnTo>
                <a:pt x="0" y="679546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8C7C28-2CF2-473C-8311-0B387528081E}">
      <dsp:nvSpPr>
        <dsp:cNvPr id="0" name=""/>
        <dsp:cNvSpPr/>
      </dsp:nvSpPr>
      <dsp:spPr>
        <a:xfrm>
          <a:off x="3466208" y="2522"/>
          <a:ext cx="2336550" cy="148370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55A79B3-191F-4059-94E9-94B7B3697B94}">
      <dsp:nvSpPr>
        <dsp:cNvPr id="0" name=""/>
        <dsp:cNvSpPr/>
      </dsp:nvSpPr>
      <dsp:spPr>
        <a:xfrm>
          <a:off x="3725825" y="249158"/>
          <a:ext cx="2336550" cy="14837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Predicting the trip category by using the features:</a:t>
          </a:r>
        </a:p>
      </dsp:txBody>
      <dsp:txXfrm>
        <a:off x="3769281" y="292614"/>
        <a:ext cx="2249638" cy="1396797"/>
      </dsp:txXfrm>
    </dsp:sp>
    <dsp:sp modelId="{A5424C75-D9EE-4CD1-810D-F5BC09FB6827}">
      <dsp:nvSpPr>
        <dsp:cNvPr id="0" name=""/>
        <dsp:cNvSpPr/>
      </dsp:nvSpPr>
      <dsp:spPr>
        <a:xfrm>
          <a:off x="610424" y="2165778"/>
          <a:ext cx="2336550" cy="148370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8F1CEE4-D43B-45E4-BAB9-46B6046F5F86}">
      <dsp:nvSpPr>
        <dsp:cNvPr id="0" name=""/>
        <dsp:cNvSpPr/>
      </dsp:nvSpPr>
      <dsp:spPr>
        <a:xfrm>
          <a:off x="870041" y="2412414"/>
          <a:ext cx="2336550" cy="14837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Miles ( long trips tend to be for business )</a:t>
          </a:r>
        </a:p>
      </dsp:txBody>
      <dsp:txXfrm>
        <a:off x="913497" y="2455870"/>
        <a:ext cx="2249638" cy="1396797"/>
      </dsp:txXfrm>
    </dsp:sp>
    <dsp:sp modelId="{21EC2481-7F8B-453C-96E7-968555CA6313}">
      <dsp:nvSpPr>
        <dsp:cNvPr id="0" name=""/>
        <dsp:cNvSpPr/>
      </dsp:nvSpPr>
      <dsp:spPr>
        <a:xfrm>
          <a:off x="3466208" y="2165778"/>
          <a:ext cx="2336550" cy="148370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8D5704D-75CA-49B6-97A9-5B4FB5CE755D}">
      <dsp:nvSpPr>
        <dsp:cNvPr id="0" name=""/>
        <dsp:cNvSpPr/>
      </dsp:nvSpPr>
      <dsp:spPr>
        <a:xfrm>
          <a:off x="3725825" y="2412414"/>
          <a:ext cx="2336550" cy="14837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Purpose </a:t>
          </a:r>
        </a:p>
      </dsp:txBody>
      <dsp:txXfrm>
        <a:off x="3769281" y="2455870"/>
        <a:ext cx="2249638" cy="1396797"/>
      </dsp:txXfrm>
    </dsp:sp>
    <dsp:sp modelId="{8D3BA8D8-5B68-4F90-8836-156376B14DEA}">
      <dsp:nvSpPr>
        <dsp:cNvPr id="0" name=""/>
        <dsp:cNvSpPr/>
      </dsp:nvSpPr>
      <dsp:spPr>
        <a:xfrm>
          <a:off x="6321992" y="2165778"/>
          <a:ext cx="2336550" cy="148370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D14EF10-0F29-4A6B-819F-C5F841124202}">
      <dsp:nvSpPr>
        <dsp:cNvPr id="0" name=""/>
        <dsp:cNvSpPr/>
      </dsp:nvSpPr>
      <dsp:spPr>
        <a:xfrm>
          <a:off x="6581608" y="2412414"/>
          <a:ext cx="2336550" cy="14837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Start and stop</a:t>
          </a:r>
        </a:p>
      </dsp:txBody>
      <dsp:txXfrm>
        <a:off x="6625064" y="2455870"/>
        <a:ext cx="2249638" cy="139679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CF320B-DE55-41C1-BA64-D0F1909E0F7A}">
      <dsp:nvSpPr>
        <dsp:cNvPr id="0" name=""/>
        <dsp:cNvSpPr/>
      </dsp:nvSpPr>
      <dsp:spPr>
        <a:xfrm>
          <a:off x="0" y="319675"/>
          <a:ext cx="9486690" cy="10553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Logistic Regression is for training :</a:t>
          </a:r>
        </a:p>
      </dsp:txBody>
      <dsp:txXfrm>
        <a:off x="51517" y="371192"/>
        <a:ext cx="9383656" cy="952306"/>
      </dsp:txXfrm>
    </dsp:sp>
    <dsp:sp modelId="{8D9A754D-52B1-40FB-BCDB-01936E860F4B}">
      <dsp:nvSpPr>
        <dsp:cNvPr id="0" name=""/>
        <dsp:cNvSpPr/>
      </dsp:nvSpPr>
      <dsp:spPr>
        <a:xfrm>
          <a:off x="0" y="1375016"/>
          <a:ext cx="9486690" cy="2231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1202" tIns="55880" rIns="312928" bIns="55880" numCol="1" spcCol="1270" anchor="t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400" kern="1200"/>
            <a:t>Suitable for classification tasks.</a:t>
          </a:r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400" kern="1200"/>
            <a:t>Only two categories to classify.</a:t>
          </a:r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400" kern="1200"/>
            <a:t>Gives the relationship for the target and the other features. </a:t>
          </a:r>
        </a:p>
      </dsp:txBody>
      <dsp:txXfrm>
        <a:off x="0" y="1375016"/>
        <a:ext cx="9486690" cy="22314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03645-DCFE-47FC-8A66-F9A45A422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1150" y="1247140"/>
            <a:ext cx="7891760" cy="3450844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509FA-7BD7-4D45-998F-0E43038F1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1150" y="4818126"/>
            <a:ext cx="7891760" cy="1268984"/>
          </a:xfrm>
        </p:spPr>
        <p:txBody>
          <a:bodyPr anchor="b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03A0B2-4A2F-D846-A5E6-FB7CB9A031F7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573F1D-73A7-FB41-BCAD-FC9AA7DEF4F5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FA51C-E4FE-4BF2-A2DD-E32DE57D8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449AA12-8195-4182-A7AC-2E7E59DFBDAF}" type="datetimeFigureOut">
              <a:rPr lang="en-US" smtClean="0"/>
              <a:pPr algn="r"/>
              <a:t>11/19/24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438448-FC2D-4A2F-B7C0-04AC50311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B07C67E-EAD9-47D8-9559-4E091BC03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662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C53B0-59B2-4B39-93E0-DCFBB932C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525200" cy="15504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8C5F7B-98AC-425B-80BD-6C6F3032D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2160016"/>
            <a:ext cx="9525200" cy="39261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8C2EE-2433-424A-878C-24514FF5D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11/19/24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EFD20-ADE2-40F3-A071-6D1E97F8F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7D1D5-5E92-48E1-9475-EC122D3FE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FCF945-5CF3-5542-A36A-9CBB738E735E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7D61B-66C5-4341-8F2D-129A9E4D8283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692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47FBCF-6EDB-4883-92D4-612F4D1C55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6380" y="565149"/>
            <a:ext cx="2266530" cy="56118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9D2DF8-B588-416F-AA11-9F3A0DDE6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565149"/>
            <a:ext cx="7088929" cy="5611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F7B1D-405D-4EE7-9A23-3F21916C9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11/19/24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B9304-686C-431A-8E7F-D9DD19F4D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A240B-DB2E-46ED-8AC6-744B2C1C7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275F2C-778B-864A-8379-6D0726B18FDC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0051C8-76B3-384B-BCF1-60BB80301FCD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646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5DD8-8608-4B55-96D8-0AB848C02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3CC0B-7B21-422D-937D-FBD49EE93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0EAFA-89BC-43E9-8EB9-B6B3CD136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11/19/24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50944-70C2-487F-A102-58CDFB94C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7B7B8-A972-455E-9D8C-9B8026A5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CC95119-6D9D-3542-9E0E-4171B33DC9C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FC92F19-7317-314C-81B7-43B8B687F4E4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700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087F2-AA0E-4F0C-9AD6-235302157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1150" y="1251674"/>
            <a:ext cx="7891760" cy="2914688"/>
          </a:xfrm>
        </p:spPr>
        <p:txBody>
          <a:bodyPr anchor="t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37807-96B8-4061-A845-1287216BF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21150" y="4818126"/>
            <a:ext cx="7891760" cy="127152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AF346-9503-4767-BCB4-84B823E27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11/19/24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9605B-A39D-4BEE-B46F-16CF13FA0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5834A-942D-410B-A430-43F9E01F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D199D5-C485-D449-9804-F755E0907B51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90D1A7-C550-2540-86C9-EB0FB2EB2E71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688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FCAD2-C321-4E81-AEBE-696A90E2D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20CD1-0E09-4415-911C-0F5B7341DD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7709" y="2160016"/>
            <a:ext cx="4425437" cy="39270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63EDD-031A-49CA-9130-067550BD0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8963" y="2160016"/>
            <a:ext cx="4425437" cy="3927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08E79-A0BE-49F3-AE92-7EE5CC78F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11/19/24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8B87C-BF1E-47CF-9A4E-FD4BE32C0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06E71-46F6-469C-A9CA-E707EBE51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2659F6-6B3B-A545-A45F-FAD238210D47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0637F8-15DE-2240-8BF8-D6E57A337B1A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888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3B26D-64DE-4314-8BD2-25FD618FB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056" y="457200"/>
            <a:ext cx="9521854" cy="15544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77613-5CEE-4B05-A937-CD43EAAAB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1057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E4779-3B5A-4993-9C7F-FB19F163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1056" y="2988998"/>
            <a:ext cx="4425697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1081A-685C-4C18-9AE9-425106A02F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87214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80F424-FE3A-4B7D-B60C-7AEA2118A5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87214" y="2988998"/>
            <a:ext cx="4425696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4D2A96-CD7D-41BC-BDBE-5E29B7C0B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11/19/24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D1471D-6DDE-4E56-84E9-48136966A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A3F451-CF28-4F57-B844-52A665440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1FA03E-7A83-AB41-BB4B-25B04946559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702630-3C98-A142-9D04-1D852974DC2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516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22D7A-4502-49C3-BAFB-6D46F7A2E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AB67EE-A167-43D1-9C58-7B736CF28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11/19/24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5605B7-599B-450E-9E8D-2A9AE3F30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BD2B1-8C5F-430B-A0F2-CD5281AB7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BA877B-B45A-BD48-8FC8-E752E7D7174F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F3343D-2AFA-B544-B40A-315F5EC680B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405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308016-71BA-4CD3-918D-51613F7F4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11/19/24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24F46-0425-47C6-9FFB-F69AFFFE8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E7A99-1593-4189-A514-8209CC32A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C15DFD-AB97-AB43-A6C9-2808708C91B4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05BA89-ECA6-2247-ABBB-3C67160202E9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894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E933B-3FC6-4B08-9FBE-2DD48307A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2" y="455362"/>
            <a:ext cx="4043440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FBD4A-4514-4DCE-8F18-914DF3F4E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1232" y="565151"/>
            <a:ext cx="5358384" cy="552196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F18C85-0675-4202-B796-352766854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2" y="2039874"/>
            <a:ext cx="4043440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079E5-F934-4D04-866F-F7CB5B08A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11/19/24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5FC94-7915-439A-B937-F02D1BB03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69B19-4156-4584-B1DC-4F42F200B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1B6031-8ABE-F648-8E05-3D08D0D54B53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ABD855-35E6-BE4F-8B03-FD12DDB32E10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120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E1F3B-090C-4BB5-84BE-8ED0FC598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1" y="455362"/>
            <a:ext cx="4043436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97C49E-9426-4B24-B2A7-C54B89DA6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1232" y="565150"/>
            <a:ext cx="5355607" cy="55226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7F011-0A5F-44E9-88CD-C95A33351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1" y="2039874"/>
            <a:ext cx="4043436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21C85-27BB-4533-A21B-C379FE03A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11/19/24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18850-01F1-4247-9BFD-1DDC5DDD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365A9-4C28-480F-B370-2DFF234B7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0EAFF3-0A84-F84B-90E4-A596F00B3DC2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392559-3C15-B249-93C9-B0F7E9E5DDD8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103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7ACD69-D2F4-4938-B590-C41404901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62BD4-BA0F-4CA4-BAE3-DF2B5087C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7710" y="2160016"/>
            <a:ext cx="9486690" cy="3926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B2FEE-249E-42F1-94D8-A8C0759EF4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9AA12-8195-4182-A7AC-2E7E59DFBDAF}" type="datetimeFigureOut">
              <a:rPr lang="en-US" smtClean="0"/>
              <a:pPr/>
              <a:t>11/19/24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0C617-A890-4920-83B0-143C033490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711" y="62928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1B4F1-B06B-4BBE-BFFF-C0B386E24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9943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DF4370-52C4-5083-1E76-3B77C8FDB0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1" y="1247140"/>
            <a:ext cx="5657899" cy="3450844"/>
          </a:xfrm>
        </p:spPr>
        <p:txBody>
          <a:bodyPr>
            <a:normAutofit/>
          </a:bodyPr>
          <a:lstStyle/>
          <a:p>
            <a:r>
              <a:rPr lang="en-US" dirty="0"/>
              <a:t>ICS 474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A8BE3D-66B8-CB86-7106-1E2D97C1DE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6577" y="3712340"/>
            <a:ext cx="5657899" cy="499462"/>
          </a:xfrm>
        </p:spPr>
        <p:txBody>
          <a:bodyPr>
            <a:normAutofit/>
          </a:bodyPr>
          <a:lstStyle/>
          <a:p>
            <a:r>
              <a:rPr lang="en-US" dirty="0"/>
              <a:t>Uber trips dataset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D51F38D-E772-9D78-35F3-7B2B789F1A9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0394" r="25551" b="-1"/>
          <a:stretch/>
        </p:blipFill>
        <p:spPr>
          <a:xfrm>
            <a:off x="7087167" y="10"/>
            <a:ext cx="5104833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21C8291-E3D5-4240-8FF4-E5213CBCC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85389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B44AFE-C181-7047-8CC9-CA00BD385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85389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1885A2-D68B-B474-97EA-5C684C083A12}"/>
              </a:ext>
            </a:extLst>
          </p:cNvPr>
          <p:cNvSpPr txBox="1"/>
          <p:nvPr/>
        </p:nvSpPr>
        <p:spPr>
          <a:xfrm>
            <a:off x="436577" y="4913087"/>
            <a:ext cx="369736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A" sz="2400" dirty="0"/>
              <a:t>NAWAF ALTHUNAYYAN</a:t>
            </a:r>
          </a:p>
          <a:p>
            <a:r>
              <a:rPr lang="en-SA" sz="24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Hamza alhelal</a:t>
            </a:r>
            <a:r>
              <a:rPr lang="en-SA" sz="2400" dirty="0">
                <a:effectLst/>
              </a:rPr>
              <a:t> </a:t>
            </a:r>
            <a:endParaRPr lang="en-SA" sz="2400" dirty="0"/>
          </a:p>
          <a:p>
            <a:endParaRPr lang="en-SA" dirty="0"/>
          </a:p>
        </p:txBody>
      </p:sp>
    </p:spTree>
    <p:extLst>
      <p:ext uri="{BB962C8B-B14F-4D97-AF65-F5344CB8AC3E}">
        <p14:creationId xmlns:p14="http://schemas.microsoft.com/office/powerpoint/2010/main" val="33291502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8A026-A815-56DE-3494-A6A625ADB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Training model &amp;</a:t>
            </a:r>
            <a:br>
              <a:rPr lang="en-US" dirty="0"/>
            </a:br>
            <a:r>
              <a:rPr lang="en-US" dirty="0"/>
              <a:t>		data distribution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A6A3EE5-E49D-B81A-3870-2B8CFD9481B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587710" y="2160016"/>
          <a:ext cx="9486690" cy="39261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997301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337E5-245E-7DF6-1E33-EB12D3755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model &amp;</a:t>
            </a:r>
            <a:br>
              <a:rPr lang="en-US" dirty="0"/>
            </a:br>
            <a:r>
              <a:rPr lang="en-US" dirty="0"/>
              <a:t>		data distribution </a:t>
            </a:r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7E45B-E145-65E2-7C29-88867E08C9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80% of data used for training and 20% for testing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Model accuracy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618786-FE85-D7B6-8599-9FF1CC27A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5346" y="2819315"/>
            <a:ext cx="3886742" cy="6096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E5C0143-4E37-EF00-0B66-8991472129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7645" y="4829156"/>
            <a:ext cx="3296110" cy="266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6039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D03A0B2-4A2F-D846-A5E6-FB7CB9A03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573F1D-73A7-FB41-BCAD-FC9AA7DEF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F748-7FA7-4DDF-89A3-7F1D8EE1F7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903E872-C07A-4030-B584-D321D40CA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2A7946-90D4-65F1-A601-A12C392FB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7321" y="4309024"/>
            <a:ext cx="9677833" cy="113445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000" dirty="0"/>
              <a:t>Thank you </a:t>
            </a:r>
          </a:p>
        </p:txBody>
      </p:sp>
      <p:pic>
        <p:nvPicPr>
          <p:cNvPr id="7" name="Graphic 6" descr="Accept">
            <a:extLst>
              <a:ext uri="{FF2B5EF4-FFF2-40B4-BE49-F238E27FC236}">
                <a16:creationId xmlns:a16="http://schemas.microsoft.com/office/drawing/2014/main" id="{5A42969C-7EAB-EDB8-3334-55B6438FA0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96749" y="627797"/>
            <a:ext cx="3238979" cy="3238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010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23BB7E73-E730-42EA-AACE-D1E323EA5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1F6C2E9-B316-4410-88E5-74F044FC3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3D07262-43A6-451F-9B19-77B943C63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F19C96-6BAD-1B6B-0290-BF6E897AC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 kern="1200">
                <a:latin typeface="+mj-lt"/>
                <a:ea typeface="+mj-ea"/>
                <a:cs typeface="+mj-cs"/>
              </a:rPr>
              <a:t>Feature Description</a:t>
            </a:r>
          </a:p>
        </p:txBody>
      </p:sp>
      <p:graphicFrame>
        <p:nvGraphicFramePr>
          <p:cNvPr id="16" name="TextBox 2">
            <a:extLst>
              <a:ext uri="{FF2B5EF4-FFF2-40B4-BE49-F238E27FC236}">
                <a16:creationId xmlns:a16="http://schemas.microsoft.com/office/drawing/2014/main" id="{A725F2A8-84DD-2C62-C801-280D4FD202C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09453174"/>
              </p:ext>
            </p:extLst>
          </p:nvPr>
        </p:nvGraphicFramePr>
        <p:xfrm>
          <a:off x="1587500" y="2160588"/>
          <a:ext cx="9486900" cy="39258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60498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C68F39-5E8A-844C-A8FD-394F253C1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583CEB-AC2B-2640-94F6-5958E6BC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A1D2C0-ED1C-8795-C3F4-117A5C156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</p:spPr>
        <p:txBody>
          <a:bodyPr>
            <a:normAutofit/>
          </a:bodyPr>
          <a:lstStyle/>
          <a:p>
            <a:r>
              <a:rPr lang="en-US" dirty="0"/>
              <a:t>Dataset Structure</a:t>
            </a:r>
            <a:endParaRPr lang="en-S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B455E-5ACB-A994-8F74-36C0C695A7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499" y="2160588"/>
            <a:ext cx="5783939" cy="3925887"/>
          </a:xfrm>
        </p:spPr>
        <p:txBody>
          <a:bodyPr>
            <a:normAutofit/>
          </a:bodyPr>
          <a:lstStyle/>
          <a:p>
            <a:r>
              <a:rPr lang="en-US" dirty="0"/>
              <a:t>- Rows: 1,156</a:t>
            </a:r>
          </a:p>
          <a:p>
            <a:r>
              <a:rPr lang="en-US" dirty="0"/>
              <a:t>- Columns: 7</a:t>
            </a:r>
          </a:p>
          <a:p>
            <a:endParaRPr lang="en-SA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B9095C21-8CD5-87A5-5C1B-27E28C3CF6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9468" y="2005781"/>
            <a:ext cx="7291673" cy="3925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496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DA97320-228E-48F3-BCFA-423F983C85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58144" y="566928"/>
            <a:ext cx="1133856" cy="6291072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C9F0975-851A-4FEC-B19A-6EC12C0D54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25072" y="1"/>
            <a:ext cx="566928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3B8C68-BFD3-66A7-37C8-D50C9C369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455613"/>
            <a:ext cx="4767031" cy="1549400"/>
          </a:xfrm>
        </p:spPr>
        <p:txBody>
          <a:bodyPr>
            <a:normAutofit/>
          </a:bodyPr>
          <a:lstStyle/>
          <a:p>
            <a:r>
              <a:rPr lang="en-US"/>
              <a:t>Dataset exploration </a:t>
            </a:r>
            <a:endParaRPr lang="en-US" dirty="0"/>
          </a:p>
        </p:txBody>
      </p:sp>
      <p:pic>
        <p:nvPicPr>
          <p:cNvPr id="4" name="Picture 3" descr="A black and white text on a white background&#10;&#10;Description automatically generated">
            <a:extLst>
              <a:ext uri="{FF2B5EF4-FFF2-40B4-BE49-F238E27FC236}">
                <a16:creationId xmlns:a16="http://schemas.microsoft.com/office/drawing/2014/main" id="{3F5E7102-CED0-4648-419A-7FC48D7D59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6054" y="1476621"/>
            <a:ext cx="4245788" cy="3746906"/>
          </a:xfrm>
          <a:prstGeom prst="rect">
            <a:avLst/>
          </a:prstGeom>
        </p:spPr>
      </p:pic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E6575CDF-1582-D967-26D3-3C2504079F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8139026"/>
              </p:ext>
            </p:extLst>
          </p:nvPr>
        </p:nvGraphicFramePr>
        <p:xfrm>
          <a:off x="758952" y="2160588"/>
          <a:ext cx="4767031" cy="39258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60108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2B04C-B0F4-BE08-27E8-349455707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9DA40-63A3-4CB6-8AE5-6805A1855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1510" y="1230570"/>
            <a:ext cx="9486690" cy="5341679"/>
          </a:xfrm>
        </p:spPr>
        <p:txBody>
          <a:bodyPr/>
          <a:lstStyle/>
          <a:p>
            <a:r>
              <a:rPr lang="en-US" dirty="0"/>
              <a:t>For important columns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for purpose column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For the locations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0593C6-A00C-0BCE-191A-05E888A133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7757" y="1837195"/>
            <a:ext cx="8135485" cy="10097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76085AA-9442-BBDB-F75A-04C6F14092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7756" y="3165856"/>
            <a:ext cx="8135485" cy="112410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B5B65F9-7F23-FFB6-311A-9EB4A753D3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7710" y="4784804"/>
            <a:ext cx="8385531" cy="1473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100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92324-CC44-9343-F5BE-860FA49FB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  <a:latin typeface="Helvetica" pitchFamily="2" charset="0"/>
              </a:rPr>
              <a:t>Data</a:t>
            </a:r>
            <a:r>
              <a:rPr lang="en-US" dirty="0">
                <a:solidFill>
                  <a:srgbClr val="0F364E"/>
                </a:solidFill>
                <a:effectLst/>
                <a:latin typeface="Helvetica" pitchFamily="2" charset="0"/>
              </a:rPr>
              <a:t> </a:t>
            </a:r>
            <a:r>
              <a:rPr lang="en-US" dirty="0">
                <a:effectLst/>
                <a:latin typeface="Helvetica" pitchFamily="2" charset="0"/>
              </a:rPr>
              <a:t>Distribution</a:t>
            </a:r>
          </a:p>
        </p:txBody>
      </p:sp>
      <p:pic>
        <p:nvPicPr>
          <p:cNvPr id="7" name="Content Placeholder 6" descr="A graph with blue bars&#10;&#10;Description automatically generated">
            <a:extLst>
              <a:ext uri="{FF2B5EF4-FFF2-40B4-BE49-F238E27FC236}">
                <a16:creationId xmlns:a16="http://schemas.microsoft.com/office/drawing/2014/main" id="{9A756D9E-AA7D-C6FD-881D-7C4E51E8AA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600" y="2005781"/>
            <a:ext cx="5213455" cy="4299878"/>
          </a:xfrm>
        </p:spPr>
      </p:pic>
      <p:pic>
        <p:nvPicPr>
          <p:cNvPr id="9" name="Picture 8" descr="A graph of a bar&#10;&#10;Description automatically generated">
            <a:extLst>
              <a:ext uri="{FF2B5EF4-FFF2-40B4-BE49-F238E27FC236}">
                <a16:creationId xmlns:a16="http://schemas.microsoft.com/office/drawing/2014/main" id="{CE841D87-4C0C-5A4C-B666-63606AB67D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475" y="2005781"/>
            <a:ext cx="5442178" cy="4299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870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01367-481B-443B-D19D-BE516616C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  <a:latin typeface="Helvetica" pitchFamily="2" charset="0"/>
              </a:rPr>
              <a:t>Outlier Detection</a:t>
            </a:r>
            <a:br>
              <a:rPr lang="en-US" dirty="0">
                <a:effectLst/>
                <a:latin typeface="Helvetica" pitchFamily="2" charset="0"/>
              </a:rPr>
            </a:br>
            <a:endParaRPr lang="en-SA" dirty="0"/>
          </a:p>
        </p:txBody>
      </p:sp>
      <p:pic>
        <p:nvPicPr>
          <p:cNvPr id="5" name="Content Placeholder 4" descr="A graph with lines and numbers&#10;&#10;Description automatically generated">
            <a:extLst>
              <a:ext uri="{FF2B5EF4-FFF2-40B4-BE49-F238E27FC236}">
                <a16:creationId xmlns:a16="http://schemas.microsoft.com/office/drawing/2014/main" id="{71E5FB2D-886A-9134-854A-676F78A164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1055" y="2161361"/>
            <a:ext cx="5641143" cy="352256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F1C937B-3F74-9BBD-57DE-ADF8D806B927}"/>
              </a:ext>
            </a:extLst>
          </p:cNvPr>
          <p:cNvSpPr txBox="1"/>
          <p:nvPr/>
        </p:nvSpPr>
        <p:spPr>
          <a:xfrm>
            <a:off x="1294228" y="2005781"/>
            <a:ext cx="4572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ffectLst/>
                <a:latin typeface="Helvetica" pitchFamily="2" charset="0"/>
              </a:rPr>
              <a:t>Impact of Outliers:</a:t>
            </a:r>
          </a:p>
          <a:p>
            <a:endParaRPr lang="en-US" dirty="0">
              <a:effectLst/>
              <a:latin typeface="Helvetica" pitchFamily="2" charset="0"/>
            </a:endParaRPr>
          </a:p>
          <a:p>
            <a:r>
              <a:rPr lang="en-US" dirty="0">
                <a:effectLst/>
                <a:latin typeface="Helvetica" pitchFamily="2" charset="0"/>
              </a:rPr>
              <a:t>•</a:t>
            </a:r>
            <a:r>
              <a:rPr lang="en-US" dirty="0">
                <a:effectLst/>
                <a:latin typeface="Arial" panose="020B0604020202020204" pitchFamily="34" charset="0"/>
              </a:rPr>
              <a:t> </a:t>
            </a:r>
            <a:r>
              <a:rPr lang="en-US" dirty="0">
                <a:effectLst/>
                <a:latin typeface="Helvetica" pitchFamily="2" charset="0"/>
              </a:rPr>
              <a:t>Outliers can skew the mean and standard deviation, leading to misleading</a:t>
            </a:r>
          </a:p>
          <a:p>
            <a:r>
              <a:rPr lang="en-US" dirty="0">
                <a:effectLst/>
                <a:latin typeface="Helvetica" pitchFamily="2" charset="0"/>
              </a:rPr>
              <a:t>conclusions.</a:t>
            </a:r>
          </a:p>
          <a:p>
            <a:endParaRPr lang="en-US" dirty="0">
              <a:effectLst/>
              <a:latin typeface="Helvetica" pitchFamily="2" charset="0"/>
            </a:endParaRPr>
          </a:p>
          <a:p>
            <a:r>
              <a:rPr lang="en-US" dirty="0">
                <a:effectLst/>
                <a:latin typeface="Helvetica" pitchFamily="2" charset="0"/>
              </a:rPr>
              <a:t>•</a:t>
            </a:r>
            <a:r>
              <a:rPr lang="en-US" dirty="0">
                <a:effectLst/>
                <a:latin typeface="Arial" panose="020B0604020202020204" pitchFamily="34" charset="0"/>
              </a:rPr>
              <a:t> </a:t>
            </a:r>
            <a:r>
              <a:rPr lang="en-US" dirty="0">
                <a:effectLst/>
                <a:latin typeface="Helvetica" pitchFamily="2" charset="0"/>
              </a:rPr>
              <a:t>if building predictive models, outliers may reduce </a:t>
            </a:r>
            <a:r>
              <a:rPr lang="en-US">
                <a:effectLst/>
                <a:latin typeface="Helvetica" pitchFamily="2" charset="0"/>
              </a:rPr>
              <a:t>the accuracy. </a:t>
            </a:r>
            <a:r>
              <a:rPr lang="en-US" dirty="0">
                <a:solidFill>
                  <a:srgbClr val="000000"/>
                </a:solidFill>
                <a:effectLst/>
                <a:latin typeface="Helvetica" pitchFamily="2" charset="0"/>
              </a:rPr>
              <a:t>of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Helvetica" pitchFamily="2" charset="0"/>
              </a:rPr>
              <a:t>the model.</a:t>
            </a:r>
          </a:p>
        </p:txBody>
      </p:sp>
    </p:spTree>
    <p:extLst>
      <p:ext uri="{BB962C8B-B14F-4D97-AF65-F5344CB8AC3E}">
        <p14:creationId xmlns:p14="http://schemas.microsoft.com/office/powerpoint/2010/main" val="1278180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0F211-9827-EA54-D3AF-15977400A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Encoding Categorical Variables</a:t>
            </a:r>
            <a:endParaRPr lang="en-S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08F01-3254-042B-78CD-85240B90E2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CATEGORY: Label encoding</a:t>
            </a:r>
          </a:p>
          <a:p>
            <a:r>
              <a:rPr lang="en-US" dirty="0"/>
              <a:t>- START, STOP, PURPOSE: One-hot encoding</a:t>
            </a:r>
          </a:p>
          <a:p>
            <a:endParaRPr lang="en-SA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A7BB0FDF-D63C-A08A-77CE-FA17731493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012" y="3622248"/>
            <a:ext cx="8468267" cy="2777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268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3BB7E73-E730-42EA-AACE-D1E323EA5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1F6C2E9-B316-4410-88E5-74F044FC3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58144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3D07262-43A6-451F-9B19-77B943C63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26850" y="1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1A1F26-0DB4-D1AE-B353-004B3872F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600" y="455362"/>
            <a:ext cx="9486690" cy="155041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model 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3D5E3D8-208A-731C-CACC-564888FD66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2614629"/>
              </p:ext>
            </p:extLst>
          </p:nvPr>
        </p:nvGraphicFramePr>
        <p:xfrm>
          <a:off x="1124456" y="2194178"/>
          <a:ext cx="9528584" cy="38986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52185302"/>
      </p:ext>
    </p:extLst>
  </p:cSld>
  <p:clrMapOvr>
    <a:masterClrMapping/>
  </p:clrMapOvr>
</p:sld>
</file>

<file path=ppt/theme/theme1.xml><?xml version="1.0" encoding="utf-8"?>
<a:theme xmlns:a="http://schemas.openxmlformats.org/drawingml/2006/main" name="InterweaveVTI">
  <a:themeElements>
    <a:clrScheme name="AnalogousFromLightSeedLeftStep">
      <a:dk1>
        <a:srgbClr val="000000"/>
      </a:dk1>
      <a:lt1>
        <a:srgbClr val="FFFFFF"/>
      </a:lt1>
      <a:dk2>
        <a:srgbClr val="243241"/>
      </a:dk2>
      <a:lt2>
        <a:srgbClr val="E2E8E3"/>
      </a:lt2>
      <a:accent1>
        <a:srgbClr val="DA82CB"/>
      </a:accent1>
      <a:accent2>
        <a:srgbClr val="B866D2"/>
      </a:accent2>
      <a:accent3>
        <a:srgbClr val="A082DA"/>
      </a:accent3>
      <a:accent4>
        <a:srgbClr val="666FD2"/>
      </a:accent4>
      <a:accent5>
        <a:srgbClr val="77A7D7"/>
      </a:accent5>
      <a:accent6>
        <a:srgbClr val="59AFB8"/>
      </a:accent6>
      <a:hlink>
        <a:srgbClr val="568E60"/>
      </a:hlink>
      <a:folHlink>
        <a:srgbClr val="7F7F7F"/>
      </a:folHlink>
    </a:clrScheme>
    <a:fontScheme name="Interweave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weaveVTI" id="{2A5AE21D-FC75-4AD0-BC12-FA563BC24905}" vid="{9A4A41B8-EB69-44BB-8E15-B517E25CF8C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224</Words>
  <Application>Microsoft Macintosh PowerPoint</Application>
  <PresentationFormat>Widescreen</PresentationFormat>
  <Paragraphs>52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Helvetica</vt:lpstr>
      <vt:lpstr>Neue Haas Grotesk Text Pro</vt:lpstr>
      <vt:lpstr>InterweaveVTI</vt:lpstr>
      <vt:lpstr>ICS 474 PROJECT</vt:lpstr>
      <vt:lpstr>Feature Description</vt:lpstr>
      <vt:lpstr>Dataset Structure</vt:lpstr>
      <vt:lpstr>Dataset exploration </vt:lpstr>
      <vt:lpstr>data cleaning</vt:lpstr>
      <vt:lpstr>Data Distribution</vt:lpstr>
      <vt:lpstr>Outlier Detection </vt:lpstr>
      <vt:lpstr>Encoding Categorical Variables</vt:lpstr>
      <vt:lpstr>model  </vt:lpstr>
      <vt:lpstr>  Training model &amp;   data distribution </vt:lpstr>
      <vt:lpstr>Training model &amp;   data distribution Cont…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hamza alhilal</dc:creator>
  <cp:lastModifiedBy>نواف الثنيان</cp:lastModifiedBy>
  <cp:revision>6</cp:revision>
  <dcterms:created xsi:type="dcterms:W3CDTF">2024-11-19T14:11:46Z</dcterms:created>
  <dcterms:modified xsi:type="dcterms:W3CDTF">2024-11-19T15:43:47Z</dcterms:modified>
</cp:coreProperties>
</file>