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D4AD-4800-1E44-9EE9-97B7AB39B656}" type="datetimeFigureOut">
              <a:rPr lang="en-SA" smtClean="0"/>
              <a:t>20/11/2024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953A-88A0-DE40-BA96-3E1B0994F22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0347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953A-88A0-DE40-BA96-3E1B0994F220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5487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20,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71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02235-7E78-23D1-58AE-4EF60C387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SA" sz="3200">
                <a:solidFill>
                  <a:schemeClr val="bg1"/>
                </a:solidFill>
                <a:latin typeface="Aptos" panose="020B0004020202020204" pitchFamily="34" charset="0"/>
              </a:rPr>
              <a:t>ICS474 –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ECDC7-F8AB-11C7-03D7-9E7A45D6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SA" sz="1200" dirty="0">
                <a:solidFill>
                  <a:schemeClr val="bg1"/>
                </a:solidFill>
                <a:latin typeface="Aptos" panose="020B0004020202020204" pitchFamily="34" charset="0"/>
              </a:rPr>
              <a:t>Jawad almuttAwa</a:t>
            </a:r>
          </a:p>
          <a:p>
            <a:pPr algn="l">
              <a:lnSpc>
                <a:spcPct val="140000"/>
              </a:lnSpc>
            </a:pPr>
            <a:r>
              <a:rPr lang="en-SA" sz="1200" dirty="0">
                <a:solidFill>
                  <a:schemeClr val="bg1"/>
                </a:solidFill>
                <a:latin typeface="Aptos" panose="020B0004020202020204" pitchFamily="34" charset="0"/>
              </a:rPr>
              <a:t>201953470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304C68B-0DB4-2F39-A266-F9D80C0B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045" t="5233" r="7198" b="9345"/>
          <a:stretch/>
        </p:blipFill>
        <p:spPr>
          <a:xfrm>
            <a:off x="2262000" y="457200"/>
            <a:ext cx="7674725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BBD5505-E50C-4C8C-B29A-6E8BC407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8CF49-6ED9-4CD4-564A-7F56ADA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83168"/>
            <a:ext cx="9448800" cy="686282"/>
          </a:xfrm>
        </p:spPr>
        <p:txBody>
          <a:bodyPr>
            <a:normAutofit/>
          </a:bodyPr>
          <a:lstStyle/>
          <a:p>
            <a:r>
              <a:rPr lang="en-SA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3EA1-7AF7-E9F9-17E1-8AC6152B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39" r="18892" b="-4"/>
          <a:stretch/>
        </p:blipFill>
        <p:spPr>
          <a:xfrm>
            <a:off x="1371601" y="1629771"/>
            <a:ext cx="3057524" cy="254922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4B92B5-B159-DD50-A093-485A8145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08" r="915"/>
          <a:stretch/>
        </p:blipFill>
        <p:spPr>
          <a:xfrm>
            <a:off x="5376586" y="1471412"/>
            <a:ext cx="5639352" cy="2788861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2BD33C7-0918-6AE3-9254-8CEED5A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639294"/>
            <a:ext cx="9448800" cy="1255816"/>
          </a:xfrm>
        </p:spPr>
        <p:txBody>
          <a:bodyPr>
            <a:normAutofit/>
          </a:bodyPr>
          <a:lstStyle/>
          <a:p>
            <a:r>
              <a:rPr lang="en-US" dirty="0"/>
              <a:t>CSV file contains the image id and the breed.</a:t>
            </a:r>
          </a:p>
          <a:p>
            <a:r>
              <a:rPr lang="en-US" dirty="0"/>
              <a:t>Test images are not labeled.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58E942F-99B3-4B03-9483-257868F33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798"/>
            <a:ext cx="12191999" cy="457198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5F2208-8069-4052-9996-5399372C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81454" y="6400798"/>
            <a:ext cx="8510542" cy="465570"/>
          </a:xfrm>
          <a:prstGeom prst="rect">
            <a:avLst/>
          </a:prstGeom>
          <a:gradFill>
            <a:gsLst>
              <a:gs pos="0">
                <a:schemeClr val="accent5">
                  <a:alpha val="57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sv file - Free interface icons">
            <a:extLst>
              <a:ext uri="{FF2B5EF4-FFF2-40B4-BE49-F238E27FC236}">
                <a16:creationId xmlns:a16="http://schemas.microsoft.com/office/drawing/2014/main" id="{C035F748-CB1C-8301-012C-047570BC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608348"/>
            <a:ext cx="709083" cy="7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lue, folder icon - Free download on Iconfinder">
            <a:extLst>
              <a:ext uri="{FF2B5EF4-FFF2-40B4-BE49-F238E27FC236}">
                <a16:creationId xmlns:a16="http://schemas.microsoft.com/office/drawing/2014/main" id="{15D4D1A4-CAC6-B879-C1C4-E68DFADD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62" y="743621"/>
            <a:ext cx="709082" cy="7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178B7-C6D1-5221-74AA-3463FE2D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/>
            <a:endParaRPr lang="en-S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161ED-04C7-8691-17CB-5324E4B6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4" r="2" b="7571"/>
          <a:stretch/>
        </p:blipFill>
        <p:spPr bwMode="auto">
          <a:xfrm>
            <a:off x="1371609" y="993775"/>
            <a:ext cx="6249382" cy="31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681C6-C14B-40EF-A49E-6595721D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3" t="1" r="15803" b="1"/>
          <a:stretch/>
        </p:blipFill>
        <p:spPr>
          <a:xfrm>
            <a:off x="7772399" y="1466722"/>
            <a:ext cx="3557587" cy="16106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5AAFE-AE7F-787E-DBA8-2830D59F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b="28226"/>
          <a:stretch/>
        </p:blipFill>
        <p:spPr>
          <a:xfrm>
            <a:off x="540858" y="4381755"/>
            <a:ext cx="8411750" cy="1009523"/>
          </a:xfrm>
          <a:prstGeom prst="rect">
            <a:avLst/>
          </a:prstGeom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F921C-F2F5-AF3D-7E59-64A5B479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SA" sz="2000"/>
              <a:t>Preprocessing images</a:t>
            </a:r>
          </a:p>
        </p:txBody>
      </p:sp>
      <p:pic>
        <p:nvPicPr>
          <p:cNvPr id="1026" name="Picture 2" descr="How RGB and Grayscale Images Are Represented in NumPy Arrays | by Rukshan  Pramoditha | Towards Data Science">
            <a:extLst>
              <a:ext uri="{FF2B5EF4-FFF2-40B4-BE49-F238E27FC236}">
                <a16:creationId xmlns:a16="http://schemas.microsoft.com/office/drawing/2014/main" id="{FB6424DC-4265-5DD9-B557-3AF33116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7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9B0-D896-2BE0-43C8-F1D4ACC3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0" i="0">
                <a:effectLst/>
                <a:latin typeface="Roboto" panose="020F0502020204030204" pitchFamily="34" charset="0"/>
              </a:rPr>
              <a:t>Turn the image variable (a jpg) into Tensors.</a:t>
            </a:r>
          </a:p>
          <a:p>
            <a:pPr>
              <a:buFont typeface="+mj-lt"/>
              <a:buAutoNum type="arabicPeriod"/>
            </a:pPr>
            <a:r>
              <a:rPr lang="en-US" sz="1400" b="0" i="0">
                <a:effectLst/>
                <a:latin typeface="Roboto" panose="020F0502020204030204" pitchFamily="34" charset="0"/>
              </a:rPr>
              <a:t>Normalize the image by converting color channel values from [0 - 255] to [0 - 1].</a:t>
            </a:r>
          </a:p>
          <a:p>
            <a:pPr>
              <a:buFont typeface="+mj-lt"/>
              <a:buAutoNum type="arabicPeriod"/>
            </a:pPr>
            <a:r>
              <a:rPr lang="en-US" sz="1400" b="0" i="0">
                <a:effectLst/>
                <a:latin typeface="Roboto" panose="020F0502020204030204" pitchFamily="34" charset="0"/>
              </a:rPr>
              <a:t>Resize the image to be a shape of (224, 224).</a:t>
            </a:r>
          </a:p>
          <a:p>
            <a:pPr>
              <a:buFont typeface="+mj-lt"/>
              <a:buAutoNum type="arabicPeriod"/>
            </a:pPr>
            <a:r>
              <a:rPr lang="en-US" sz="1400" b="0" i="0">
                <a:effectLst/>
                <a:latin typeface="Roboto" panose="020F0502020204030204" pitchFamily="34" charset="0"/>
              </a:rPr>
              <a:t>Create batches of 32 images per batch.</a:t>
            </a:r>
          </a:p>
          <a:p>
            <a:pPr marL="0" indent="0">
              <a:buNone/>
            </a:pPr>
            <a:endParaRPr lang="en-SA" sz="1400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001B-C130-F0EA-FA01-400DDB23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Building the model</a:t>
            </a:r>
          </a:p>
        </p:txBody>
      </p:sp>
      <p:pic>
        <p:nvPicPr>
          <p:cNvPr id="4098" name="Picture 2" descr="What is MobileNetV2? Features, Architecture, Application and More">
            <a:extLst>
              <a:ext uri="{FF2B5EF4-FFF2-40B4-BE49-F238E27FC236}">
                <a16:creationId xmlns:a16="http://schemas.microsoft.com/office/drawing/2014/main" id="{BF9A4E85-7E1F-726C-766B-6D23E71C3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490" y="457200"/>
            <a:ext cx="9989745" cy="44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F603581-B7C5-2005-EE24-46D997E4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9"/>
          <a:stretch/>
        </p:blipFill>
        <p:spPr bwMode="auto">
          <a:xfrm>
            <a:off x="1104490" y="1411960"/>
            <a:ext cx="1406235" cy="13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68CDE-EF6E-0134-14B6-79E475480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6783" b="1"/>
          <a:stretch/>
        </p:blipFill>
        <p:spPr>
          <a:xfrm>
            <a:off x="434897" y="422548"/>
            <a:ext cx="9801924" cy="5152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AB74-6470-B875-8D0D-AEC48237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420" y="457199"/>
            <a:ext cx="5730587" cy="1556725"/>
          </a:xfrm>
        </p:spPr>
        <p:txBody>
          <a:bodyPr anchor="b">
            <a:normAutofit/>
          </a:bodyPr>
          <a:lstStyle/>
          <a:p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4D5E5-2086-B67A-73D3-37C307E7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54" y="1217109"/>
            <a:ext cx="10032147" cy="125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3ED4E-5B10-4B86-A767-7192F1C1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03" y="3537829"/>
            <a:ext cx="9988844" cy="8490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812132-8539-3F80-3C33-B163D99B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423" y="2561359"/>
            <a:ext cx="5730586" cy="3422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A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7C5E-BE10-921E-D677-50357A2B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/>
              <a:t>Evaluating the model</a:t>
            </a:r>
            <a:endParaRPr lang="en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6CE78-0829-16A0-9E4C-6770DCBC7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18" y="3598870"/>
            <a:ext cx="10240963" cy="216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0F54F-E17B-120B-F52B-E0415BD4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9410" r="3563" b="16212"/>
          <a:stretch/>
        </p:blipFill>
        <p:spPr bwMode="auto">
          <a:xfrm>
            <a:off x="8377045" y="795528"/>
            <a:ext cx="3510155" cy="1388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1687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7456</TotalTime>
  <Words>86</Words>
  <Application>Microsoft Macintosh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Roboto</vt:lpstr>
      <vt:lpstr>Tw Cen MT</vt:lpstr>
      <vt:lpstr>GradientRiseVTI</vt:lpstr>
      <vt:lpstr>ICS474 – Big Data Analytics</vt:lpstr>
      <vt:lpstr>Dataset</vt:lpstr>
      <vt:lpstr>PowerPoint Presentation</vt:lpstr>
      <vt:lpstr>Preprocessing images</vt:lpstr>
      <vt:lpstr>Building the model</vt:lpstr>
      <vt:lpstr>PowerPoint Presentation</vt:lpstr>
      <vt:lpstr>PowerPoint Presentation</vt:lpstr>
      <vt:lpstr>Evaluating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JAWAD MOHAMMED ALMUTTAWA</dc:creator>
  <cp:lastModifiedBy>JAWAD MOHAMMED ALMUTTAWA</cp:lastModifiedBy>
  <cp:revision>5</cp:revision>
  <dcterms:created xsi:type="dcterms:W3CDTF">2024-11-20T05:52:59Z</dcterms:created>
  <dcterms:modified xsi:type="dcterms:W3CDTF">2024-11-25T10:23:00Z</dcterms:modified>
</cp:coreProperties>
</file>