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54"/>
  </p:normalViewPr>
  <p:slideViewPr>
    <p:cSldViewPr snapToGrid="0">
      <p:cViewPr varScale="1">
        <p:scale>
          <a:sx n="104" d="100"/>
          <a:sy n="104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C4465-1ADC-4C8A-9694-00EFF9A5F21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F46AC-6DA7-4CA6-9D13-31615BAE1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F46AC-6DA7-4CA6-9D13-31615BAE1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F46AC-6DA7-4CA6-9D13-31615BAE1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3277-4110-584E-3488-A4BC8A52A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32E0-13F5-C73D-4D8C-16F89C73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996A-208F-F5FB-26B3-D5A85057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BD67-C823-BB4D-04DF-D9DEABBD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9FF9-292F-2C1F-9B40-14FB006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7F4-3A06-8EF1-D168-396D3EAA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51E1-DC87-B9BF-5D80-17F9974C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C3B7-BE86-A13B-F353-B0323983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91C3-87E2-C2CA-1ECD-36AC9F1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D284-5A02-B894-D728-00F49D9B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8B2C9-5BCB-FE2E-42C7-E6CADBEDC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20EE9-BC94-13CE-BFF6-3CEAEAB5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5C2E-ED35-E1D5-1446-C7EC890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D807-1BB0-FECF-191E-A22F5D63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0951-2F4E-BAD5-D7D0-60DECB5F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3C2-A0F9-5D77-6BF2-D62631E2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752B-537E-63AD-AA2F-49E92309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968D-4B47-23AA-65EE-FF12DB5A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AB55-7A36-4573-D215-7B9436DB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9EDB-8582-A1D9-E537-66EBD5BC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DFBE-D401-3048-1625-65D8E3E7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AF0A-113A-AAAE-719E-188F084C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36A9-A8AC-9538-3F1B-4EC9EEEA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D2E6-7BBF-5ABC-6A71-61D51D6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3038-1ABB-7BB3-1EE5-F63582D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7F52-7429-4B44-3DCF-F905624E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569B-4D7E-4B49-0CFA-56D891E8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9425-C594-442D-36F7-42B76695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F6E-E2F7-4DC6-5868-8D4F4DA3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BF57-28A9-42C5-5F59-A626FA0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660-E2EB-28BA-9682-A2B12C9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1905-9AAA-B6B2-131B-3FA9DDD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8A21D-AC5D-182A-FA3C-239DF86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8446D-3E6C-E932-78A8-43DB9CC24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C47F1-DC74-3735-83B7-7E5455A7D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A612-64BC-CF81-0687-978AD58F2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8884-B6C0-8C3C-0075-D57E253B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F2DC4-31F7-0D25-A016-F29F11C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D51A-14D9-1CC1-5B56-B8701DF2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0E2F-029E-FA86-CB0F-648EC283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DFCC-857A-EF29-C4C6-A5D698CA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9D8B9-08FC-AEB4-BB05-C755B590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585B-CD3A-F42C-3CFA-145C8D1F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289D0-5609-20D4-1528-EE717E39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8DA4F-DF75-CFAC-DBBF-B58AD59F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39DA1-A12D-9486-06D9-7457882B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F180-28CC-D850-52E8-236945A7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1F60-B647-A85D-1C5E-1F65E0BB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0EC3-E84E-8A86-B3AB-7E75B9FA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7314A-716C-B2CF-05DC-BC8CF58D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C9DD-D571-47C1-6362-16385293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15FA-CF69-EBEE-836A-58D6DC9F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C32D-070E-B553-6A6B-38C5345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A52E7-EB2F-0A79-0A93-CF14F78B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B3C30-234D-AD83-22B9-ED626941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7929-F17A-0648-E82D-69D1013F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081B-B321-28BA-F9AD-4C3D00E0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0C8E8-8CB4-2A5B-EC0D-65FF5CCA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E0FDF-C136-803D-A835-6496032E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2371-5024-103F-9516-C9E3CF4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07BF-9E5E-AAB9-047A-8AAF615FC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3B7B-A042-4FDC-B46C-5944DEA6FF9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8481-68A1-B7FD-0EB4-D958F25C5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47DC-6C46-A995-94F4-563B8C22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5448D-9500-42E2-8736-469B9E48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A7A30-4E3E-2372-CC30-61A7AB5E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86A62-F52A-C357-F892-44CC6C1BE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773975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3B2B-4182-8506-C51C-B2D55CA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9A086-C303-F543-45F0-510005F5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10992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1F5-EA1B-A3F4-8624-05745D96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BFA3E-D3D7-F969-3298-841E86FB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52414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B288-6AAB-96BB-A5A9-5AFC3717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49F8E-8A60-3A20-B924-111F5745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39516"/>
          </a:xfrm>
        </p:spPr>
      </p:pic>
    </p:spTree>
    <p:extLst>
      <p:ext uri="{BB962C8B-B14F-4D97-AF65-F5344CB8AC3E}">
        <p14:creationId xmlns:p14="http://schemas.microsoft.com/office/powerpoint/2010/main" val="10372631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CC62-F8AC-7703-DF71-C032CD3F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43EE3-06CF-AE71-48B6-C3E275872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252762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1BCF-A496-68EE-B3D2-971C1F2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F5A7-FDB4-D066-DB2C-F46C0DB4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74468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A4B3-9E74-7242-458E-BFC7247A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59B05-30B6-4D09-E32A-C6323B7E4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56278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Macintosh PowerPoint</Application>
  <PresentationFormat>Widescreen</PresentationFormat>
  <Paragraphs>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d7oom mohammed</dc:creator>
  <cp:lastModifiedBy>نوره محمد بن عبدالعزيز العكلي</cp:lastModifiedBy>
  <cp:revision>3</cp:revision>
  <dcterms:created xsi:type="dcterms:W3CDTF">2024-11-20T06:37:23Z</dcterms:created>
  <dcterms:modified xsi:type="dcterms:W3CDTF">2024-12-02T18:04:29Z</dcterms:modified>
</cp:coreProperties>
</file>