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4"/>
  </p:sldMasterIdLst>
  <p:notesMasterIdLst>
    <p:notesMasterId r:id="rId27"/>
  </p:notesMasterIdLst>
  <p:sldIdLst>
    <p:sldId id="256" r:id="rId5"/>
    <p:sldId id="284" r:id="rId6"/>
    <p:sldId id="258" r:id="rId7"/>
    <p:sldId id="261" r:id="rId8"/>
    <p:sldId id="262" r:id="rId9"/>
    <p:sldId id="327" r:id="rId10"/>
    <p:sldId id="340" r:id="rId11"/>
    <p:sldId id="328" r:id="rId12"/>
    <p:sldId id="329" r:id="rId13"/>
    <p:sldId id="330" r:id="rId14"/>
    <p:sldId id="331" r:id="rId15"/>
    <p:sldId id="332" r:id="rId16"/>
    <p:sldId id="265" r:id="rId17"/>
    <p:sldId id="270" r:id="rId18"/>
    <p:sldId id="333" r:id="rId19"/>
    <p:sldId id="334" r:id="rId20"/>
    <p:sldId id="319" r:id="rId21"/>
    <p:sldId id="320" r:id="rId22"/>
    <p:sldId id="337" r:id="rId23"/>
    <p:sldId id="338" r:id="rId24"/>
    <p:sldId id="339" r:id="rId25"/>
    <p:sldId id="260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822646-9F2F-A91E-EF3A-7DB149E55773}" v="614" dt="2024-11-18T09:37:53.216"/>
    <p1510:client id="{45CE859A-2327-653A-1B86-E2DCADE295DE}" v="9" dt="2024-11-18T10:15:08.316"/>
    <p1510:client id="{D4CF842E-6F43-2C4E-94F6-55E603646ED9}" v="150" dt="2024-11-18T10:05:06.585"/>
  </p1510:revLst>
</p1510:revInfo>
</file>

<file path=ppt/tableStyles.xml><?xml version="1.0" encoding="utf-8"?>
<a:tblStyleLst xmlns:a="http://schemas.openxmlformats.org/drawingml/2006/main" def="{269E0364-0E20-4A68-9BD3-0C045B6EBDF8}">
  <a:tblStyle styleId="{269E0364-0E20-4A68-9BD3-0C045B6EBD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2T17:34:26.4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17212 10116 16383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2T17:34:26.4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5060 4832 16383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2T17:34:26.4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5060 4832 16383 0 0,'0'0'0'0'0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2T17:34:26.4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5060 4832 16383 0 0,'0'2'0'0'0,"0"-1"0"0"0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2T17:34:26.4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10318 5905 16383 0 0,'0'0'0'0'0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2T17:34:26.4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10318 5905 16383 0 0,'0'0'0'0'0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2T17:34:26.4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10318 5905 16383 0 0,'0'0'0'0'0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2T17:34:26.4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10318 5905 16383 0 0,'0'0'0'0'0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2T17:34:26.4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10318 5905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2T17:34:26.4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17212 10116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2T17:34:26.4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5044 4816 16383 0 0,'1'0'0'0'0,"0"1"0"0"0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2T17:34:26.4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5060 4832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2T17:34:26.4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5060 4832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2T17:34:26.4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5060 4832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2T17:34:26.4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5060 4832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2T17:34:26.4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5060 4832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2T17:34:26.4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5060 4832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519ea10872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2519ea10872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>
          <a:extLst>
            <a:ext uri="{FF2B5EF4-FFF2-40B4-BE49-F238E27FC236}">
              <a16:creationId xmlns:a16="http://schemas.microsoft.com/office/drawing/2014/main" id="{C6B1462C-4E52-D6B9-3A7C-4AE266A0B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1291e0c56c_0_0:notes">
            <a:extLst>
              <a:ext uri="{FF2B5EF4-FFF2-40B4-BE49-F238E27FC236}">
                <a16:creationId xmlns:a16="http://schemas.microsoft.com/office/drawing/2014/main" id="{5C28DB64-2477-EB3B-5D63-FE0C037253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11291e0c56c_0_0:notes">
            <a:extLst>
              <a:ext uri="{FF2B5EF4-FFF2-40B4-BE49-F238E27FC236}">
                <a16:creationId xmlns:a16="http://schemas.microsoft.com/office/drawing/2014/main" id="{6520D303-0F39-7895-3E18-2740CA98C1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12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>
          <a:extLst>
            <a:ext uri="{FF2B5EF4-FFF2-40B4-BE49-F238E27FC236}">
              <a16:creationId xmlns:a16="http://schemas.microsoft.com/office/drawing/2014/main" id="{25406ED0-6EFA-0D3C-14B4-86E9DED7F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1291e0c56c_0_0:notes">
            <a:extLst>
              <a:ext uri="{FF2B5EF4-FFF2-40B4-BE49-F238E27FC236}">
                <a16:creationId xmlns:a16="http://schemas.microsoft.com/office/drawing/2014/main" id="{5EEEBFEC-3ADD-63A3-8C51-64DAB090E3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11291e0c56c_0_0:notes">
            <a:extLst>
              <a:ext uri="{FF2B5EF4-FFF2-40B4-BE49-F238E27FC236}">
                <a16:creationId xmlns:a16="http://schemas.microsoft.com/office/drawing/2014/main" id="{640BBE76-88D1-A9D4-1E32-573804A0FF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9867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>
          <a:extLst>
            <a:ext uri="{FF2B5EF4-FFF2-40B4-BE49-F238E27FC236}">
              <a16:creationId xmlns:a16="http://schemas.microsoft.com/office/drawing/2014/main" id="{D2E832FA-3767-543D-A779-25EF12E92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1291e0c56c_0_0:notes">
            <a:extLst>
              <a:ext uri="{FF2B5EF4-FFF2-40B4-BE49-F238E27FC236}">
                <a16:creationId xmlns:a16="http://schemas.microsoft.com/office/drawing/2014/main" id="{18773B31-AB46-173A-5CF9-BE87A472A8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11291e0c56c_0_0:notes">
            <a:extLst>
              <a:ext uri="{FF2B5EF4-FFF2-40B4-BE49-F238E27FC236}">
                <a16:creationId xmlns:a16="http://schemas.microsoft.com/office/drawing/2014/main" id="{D82472EE-6AB9-47EF-6110-1B3CBE9F9B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141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affdea9700_0_1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1affdea9700_0_1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10fed294ed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10fed294ed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>
          <a:extLst>
            <a:ext uri="{FF2B5EF4-FFF2-40B4-BE49-F238E27FC236}">
              <a16:creationId xmlns:a16="http://schemas.microsoft.com/office/drawing/2014/main" id="{C1796DDE-55EA-0BF7-716E-F3BE42D69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10fed294ed5_0_22:notes">
            <a:extLst>
              <a:ext uri="{FF2B5EF4-FFF2-40B4-BE49-F238E27FC236}">
                <a16:creationId xmlns:a16="http://schemas.microsoft.com/office/drawing/2014/main" id="{4D789308-2CCC-3BBB-12A0-7E0E58781E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10fed294ed5_0_22:notes">
            <a:extLst>
              <a:ext uri="{FF2B5EF4-FFF2-40B4-BE49-F238E27FC236}">
                <a16:creationId xmlns:a16="http://schemas.microsoft.com/office/drawing/2014/main" id="{D34CC28D-F9B2-4AF4-F985-8AB6F50EE0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637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>
          <a:extLst>
            <a:ext uri="{FF2B5EF4-FFF2-40B4-BE49-F238E27FC236}">
              <a16:creationId xmlns:a16="http://schemas.microsoft.com/office/drawing/2014/main" id="{F47885EA-5F43-830C-E1E6-1C076D7D4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10fed294ed5_0_22:notes">
            <a:extLst>
              <a:ext uri="{FF2B5EF4-FFF2-40B4-BE49-F238E27FC236}">
                <a16:creationId xmlns:a16="http://schemas.microsoft.com/office/drawing/2014/main" id="{764F4605-4956-6B79-355E-B4388EE3D2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10fed294ed5_0_22:notes">
            <a:extLst>
              <a:ext uri="{FF2B5EF4-FFF2-40B4-BE49-F238E27FC236}">
                <a16:creationId xmlns:a16="http://schemas.microsoft.com/office/drawing/2014/main" id="{EC691CE7-378A-EDA7-4A37-6FCE485D39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082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affdea9700_0_1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1affdea9700_0_1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508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1291e0c5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11291e0c5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430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>
          <a:extLst>
            <a:ext uri="{FF2B5EF4-FFF2-40B4-BE49-F238E27FC236}">
              <a16:creationId xmlns:a16="http://schemas.microsoft.com/office/drawing/2014/main" id="{13C71412-AC1E-33D0-ABB1-96DC7C0D0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1291e0c56c_0_0:notes">
            <a:extLst>
              <a:ext uri="{FF2B5EF4-FFF2-40B4-BE49-F238E27FC236}">
                <a16:creationId xmlns:a16="http://schemas.microsoft.com/office/drawing/2014/main" id="{31FDF167-1424-41A2-86DB-61C8D25F7A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11291e0c56c_0_0:notes">
            <a:extLst>
              <a:ext uri="{FF2B5EF4-FFF2-40B4-BE49-F238E27FC236}">
                <a16:creationId xmlns:a16="http://schemas.microsoft.com/office/drawing/2014/main" id="{46737139-02D2-3B9E-B3B0-7E95387C3B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649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cc9050bdf8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cc9050bdf8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>
          <a:extLst>
            <a:ext uri="{FF2B5EF4-FFF2-40B4-BE49-F238E27FC236}">
              <a16:creationId xmlns:a16="http://schemas.microsoft.com/office/drawing/2014/main" id="{70E11D9F-2752-7489-0A94-C56D4C91B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1291e0c56c_0_0:notes">
            <a:extLst>
              <a:ext uri="{FF2B5EF4-FFF2-40B4-BE49-F238E27FC236}">
                <a16:creationId xmlns:a16="http://schemas.microsoft.com/office/drawing/2014/main" id="{A78E9156-FCBE-A2CE-50CF-0FEC36049D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11291e0c56c_0_0:notes">
            <a:extLst>
              <a:ext uri="{FF2B5EF4-FFF2-40B4-BE49-F238E27FC236}">
                <a16:creationId xmlns:a16="http://schemas.microsoft.com/office/drawing/2014/main" id="{5A874AA4-B214-B796-58B8-1C7B5EC200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6649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>
          <a:extLst>
            <a:ext uri="{FF2B5EF4-FFF2-40B4-BE49-F238E27FC236}">
              <a16:creationId xmlns:a16="http://schemas.microsoft.com/office/drawing/2014/main" id="{8721EE53-9A5D-FB4A-BB07-4550869AC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1291e0c56c_0_0:notes">
            <a:extLst>
              <a:ext uri="{FF2B5EF4-FFF2-40B4-BE49-F238E27FC236}">
                <a16:creationId xmlns:a16="http://schemas.microsoft.com/office/drawing/2014/main" id="{7284B06A-DF71-6C14-DE2D-130E474D98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11291e0c56c_0_0:notes">
            <a:extLst>
              <a:ext uri="{FF2B5EF4-FFF2-40B4-BE49-F238E27FC236}">
                <a16:creationId xmlns:a16="http://schemas.microsoft.com/office/drawing/2014/main" id="{0E89C90C-7678-A8A7-525C-4F2ACD9957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4628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cc9050bdf8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cc9050bdf8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e044d868c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e044d868c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1d73726499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1d73726499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1291e0c5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11291e0c5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>
          <a:extLst>
            <a:ext uri="{FF2B5EF4-FFF2-40B4-BE49-F238E27FC236}">
              <a16:creationId xmlns:a16="http://schemas.microsoft.com/office/drawing/2014/main" id="{4E5AC821-5741-F2D8-96FD-DC71FB563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1291e0c56c_0_0:notes">
            <a:extLst>
              <a:ext uri="{FF2B5EF4-FFF2-40B4-BE49-F238E27FC236}">
                <a16:creationId xmlns:a16="http://schemas.microsoft.com/office/drawing/2014/main" id="{8CC6D27B-A0F3-2B84-C3E2-B2AE0DFB41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11291e0c56c_0_0:notes">
            <a:extLst>
              <a:ext uri="{FF2B5EF4-FFF2-40B4-BE49-F238E27FC236}">
                <a16:creationId xmlns:a16="http://schemas.microsoft.com/office/drawing/2014/main" id="{3F23F3D2-3C8B-A809-3E2D-C207687AF1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4457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>
          <a:extLst>
            <a:ext uri="{FF2B5EF4-FFF2-40B4-BE49-F238E27FC236}">
              <a16:creationId xmlns:a16="http://schemas.microsoft.com/office/drawing/2014/main" id="{6008C93F-8B99-9AC0-8702-E6AE16C9B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1291e0c56c_0_0:notes">
            <a:extLst>
              <a:ext uri="{FF2B5EF4-FFF2-40B4-BE49-F238E27FC236}">
                <a16:creationId xmlns:a16="http://schemas.microsoft.com/office/drawing/2014/main" id="{13BB9ED3-C342-D5E1-CB53-297A780E82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11291e0c56c_0_0:notes">
            <a:extLst>
              <a:ext uri="{FF2B5EF4-FFF2-40B4-BE49-F238E27FC236}">
                <a16:creationId xmlns:a16="http://schemas.microsoft.com/office/drawing/2014/main" id="{CEE45747-6C96-46C1-C7E3-3638956EF7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0916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>
          <a:extLst>
            <a:ext uri="{FF2B5EF4-FFF2-40B4-BE49-F238E27FC236}">
              <a16:creationId xmlns:a16="http://schemas.microsoft.com/office/drawing/2014/main" id="{F9A4073D-0295-2EF8-AC75-3443F2AFC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1291e0c56c_0_0:notes">
            <a:extLst>
              <a:ext uri="{FF2B5EF4-FFF2-40B4-BE49-F238E27FC236}">
                <a16:creationId xmlns:a16="http://schemas.microsoft.com/office/drawing/2014/main" id="{33574C2D-D922-3851-1254-E840694BE1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11291e0c56c_0_0:notes">
            <a:extLst>
              <a:ext uri="{FF2B5EF4-FFF2-40B4-BE49-F238E27FC236}">
                <a16:creationId xmlns:a16="http://schemas.microsoft.com/office/drawing/2014/main" id="{F6362B02-4F2E-5960-B59D-C4DE976B6D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668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>
          <a:extLst>
            <a:ext uri="{FF2B5EF4-FFF2-40B4-BE49-F238E27FC236}">
              <a16:creationId xmlns:a16="http://schemas.microsoft.com/office/drawing/2014/main" id="{5198811C-1047-DD9D-7521-2666C5CFD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1291e0c56c_0_0:notes">
            <a:extLst>
              <a:ext uri="{FF2B5EF4-FFF2-40B4-BE49-F238E27FC236}">
                <a16:creationId xmlns:a16="http://schemas.microsoft.com/office/drawing/2014/main" id="{CEBD856E-099B-EE41-5DC7-613D4944F4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11291e0c56c_0_0:notes">
            <a:extLst>
              <a:ext uri="{FF2B5EF4-FFF2-40B4-BE49-F238E27FC236}">
                <a16:creationId xmlns:a16="http://schemas.microsoft.com/office/drawing/2014/main" id="{7E8956D7-F1C8-9BC8-B69F-03E6518A8A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773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" y="141867"/>
            <a:ext cx="9144219" cy="5699863"/>
            <a:chOff x="3" y="141867"/>
            <a:chExt cx="9144219" cy="5699863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6955298" y="141867"/>
              <a:ext cx="2188924" cy="4902270"/>
              <a:chOff x="5337014" y="2025850"/>
              <a:chExt cx="1979136" cy="4432432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6737850" y="2025850"/>
                <a:ext cx="578300" cy="2019825"/>
                <a:chOff x="6737850" y="2025850"/>
                <a:chExt cx="578300" cy="2019825"/>
              </a:xfrm>
            </p:grpSpPr>
            <p:sp>
              <p:nvSpPr>
                <p:cNvPr id="12" name="Google Shape;12;p2"/>
                <p:cNvSpPr/>
                <p:nvPr/>
              </p:nvSpPr>
              <p:spPr>
                <a:xfrm>
                  <a:off x="6737850" y="2402000"/>
                  <a:ext cx="578300" cy="2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32" h="10032" extrusionOk="0">
                      <a:moveTo>
                        <a:pt x="9271" y="1"/>
                      </a:moveTo>
                      <a:lnTo>
                        <a:pt x="0" y="10031"/>
                      </a:lnTo>
                      <a:lnTo>
                        <a:pt x="23132" y="10031"/>
                      </a:lnTo>
                      <a:lnTo>
                        <a:pt x="2313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13;p2"/>
                <p:cNvSpPr/>
                <p:nvPr/>
              </p:nvSpPr>
              <p:spPr>
                <a:xfrm>
                  <a:off x="6969625" y="2025850"/>
                  <a:ext cx="346525" cy="37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61" h="15047" extrusionOk="0">
                      <a:moveTo>
                        <a:pt x="13861" y="1"/>
                      </a:moveTo>
                      <a:lnTo>
                        <a:pt x="0" y="15047"/>
                      </a:lnTo>
                      <a:lnTo>
                        <a:pt x="13861" y="15047"/>
                      </a:lnTo>
                      <a:lnTo>
                        <a:pt x="1386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14;p2"/>
                <p:cNvSpPr/>
                <p:nvPr/>
              </p:nvSpPr>
              <p:spPr>
                <a:xfrm>
                  <a:off x="6737850" y="2721925"/>
                  <a:ext cx="578300" cy="62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32" h="25077" extrusionOk="0">
                      <a:moveTo>
                        <a:pt x="23132" y="0"/>
                      </a:moveTo>
                      <a:lnTo>
                        <a:pt x="0" y="25077"/>
                      </a:lnTo>
                      <a:lnTo>
                        <a:pt x="23132" y="25077"/>
                      </a:lnTo>
                      <a:lnTo>
                        <a:pt x="2313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6737850" y="3417225"/>
                  <a:ext cx="578300" cy="62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32" h="25138" extrusionOk="0">
                      <a:moveTo>
                        <a:pt x="23132" y="0"/>
                      </a:moveTo>
                      <a:lnTo>
                        <a:pt x="0" y="25137"/>
                      </a:lnTo>
                      <a:lnTo>
                        <a:pt x="23132" y="25137"/>
                      </a:lnTo>
                      <a:lnTo>
                        <a:pt x="2313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" name="Google Shape;16;p2"/>
              <p:cNvSpPr/>
              <p:nvPr/>
            </p:nvSpPr>
            <p:spPr>
              <a:xfrm>
                <a:off x="6629220" y="5825282"/>
                <a:ext cx="510675" cy="511425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457" extrusionOk="0">
                    <a:moveTo>
                      <a:pt x="10214" y="5593"/>
                    </a:moveTo>
                    <a:cubicBezTo>
                      <a:pt x="12767" y="5593"/>
                      <a:pt x="14864" y="7690"/>
                      <a:pt x="14864" y="10244"/>
                    </a:cubicBezTo>
                    <a:cubicBezTo>
                      <a:pt x="14864" y="12766"/>
                      <a:pt x="12797" y="14864"/>
                      <a:pt x="10214" y="14864"/>
                    </a:cubicBezTo>
                    <a:cubicBezTo>
                      <a:pt x="7661" y="14864"/>
                      <a:pt x="5594" y="12766"/>
                      <a:pt x="5594" y="10244"/>
                    </a:cubicBezTo>
                    <a:cubicBezTo>
                      <a:pt x="5594" y="7690"/>
                      <a:pt x="7661" y="5593"/>
                      <a:pt x="10214" y="5593"/>
                    </a:cubicBezTo>
                    <a:close/>
                    <a:moveTo>
                      <a:pt x="10214" y="0"/>
                    </a:moveTo>
                    <a:cubicBezTo>
                      <a:pt x="4591" y="0"/>
                      <a:pt x="1" y="4560"/>
                      <a:pt x="1" y="10244"/>
                    </a:cubicBezTo>
                    <a:cubicBezTo>
                      <a:pt x="1" y="15897"/>
                      <a:pt x="4560" y="20457"/>
                      <a:pt x="10214" y="20457"/>
                    </a:cubicBezTo>
                    <a:cubicBezTo>
                      <a:pt x="15837" y="20457"/>
                      <a:pt x="20427" y="15897"/>
                      <a:pt x="20427" y="10244"/>
                    </a:cubicBezTo>
                    <a:cubicBezTo>
                      <a:pt x="20427" y="4560"/>
                      <a:pt x="15867" y="0"/>
                      <a:pt x="102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337014" y="2230182"/>
                <a:ext cx="374650" cy="373900"/>
              </a:xfrm>
              <a:custGeom>
                <a:avLst/>
                <a:gdLst/>
                <a:ahLst/>
                <a:cxnLst/>
                <a:rect l="l" t="t" r="r" b="b"/>
                <a:pathLst>
                  <a:path w="14986" h="14956" extrusionOk="0">
                    <a:moveTo>
                      <a:pt x="6141" y="1"/>
                    </a:moveTo>
                    <a:lnTo>
                      <a:pt x="6141" y="4225"/>
                    </a:lnTo>
                    <a:lnTo>
                      <a:pt x="3162" y="1247"/>
                    </a:lnTo>
                    <a:lnTo>
                      <a:pt x="1217" y="3162"/>
                    </a:lnTo>
                    <a:lnTo>
                      <a:pt x="4226" y="6110"/>
                    </a:lnTo>
                    <a:lnTo>
                      <a:pt x="1" y="6110"/>
                    </a:lnTo>
                    <a:lnTo>
                      <a:pt x="1" y="8846"/>
                    </a:lnTo>
                    <a:lnTo>
                      <a:pt x="4226" y="8846"/>
                    </a:lnTo>
                    <a:lnTo>
                      <a:pt x="1217" y="11824"/>
                    </a:lnTo>
                    <a:lnTo>
                      <a:pt x="3162" y="13739"/>
                    </a:lnTo>
                    <a:lnTo>
                      <a:pt x="6141" y="10791"/>
                    </a:lnTo>
                    <a:lnTo>
                      <a:pt x="6141" y="14955"/>
                    </a:lnTo>
                    <a:lnTo>
                      <a:pt x="8876" y="14955"/>
                    </a:lnTo>
                    <a:lnTo>
                      <a:pt x="8876" y="10791"/>
                    </a:lnTo>
                    <a:lnTo>
                      <a:pt x="11825" y="13739"/>
                    </a:lnTo>
                    <a:lnTo>
                      <a:pt x="13770" y="11824"/>
                    </a:lnTo>
                    <a:lnTo>
                      <a:pt x="10791" y="8846"/>
                    </a:lnTo>
                    <a:lnTo>
                      <a:pt x="14986" y="8846"/>
                    </a:lnTo>
                    <a:lnTo>
                      <a:pt x="14986" y="6110"/>
                    </a:lnTo>
                    <a:lnTo>
                      <a:pt x="10791" y="6110"/>
                    </a:lnTo>
                    <a:lnTo>
                      <a:pt x="13770" y="3162"/>
                    </a:lnTo>
                    <a:lnTo>
                      <a:pt x="11825" y="1247"/>
                    </a:lnTo>
                    <a:lnTo>
                      <a:pt x="8876" y="4225"/>
                    </a:lnTo>
                    <a:lnTo>
                      <a:pt x="8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5875789" y="2230182"/>
                <a:ext cx="374650" cy="373900"/>
              </a:xfrm>
              <a:custGeom>
                <a:avLst/>
                <a:gdLst/>
                <a:ahLst/>
                <a:cxnLst/>
                <a:rect l="l" t="t" r="r" b="b"/>
                <a:pathLst>
                  <a:path w="14986" h="14956" extrusionOk="0">
                    <a:moveTo>
                      <a:pt x="6110" y="1"/>
                    </a:moveTo>
                    <a:lnTo>
                      <a:pt x="6110" y="4225"/>
                    </a:lnTo>
                    <a:lnTo>
                      <a:pt x="3161" y="1247"/>
                    </a:lnTo>
                    <a:lnTo>
                      <a:pt x="1216" y="3162"/>
                    </a:lnTo>
                    <a:lnTo>
                      <a:pt x="4195" y="6110"/>
                    </a:lnTo>
                    <a:lnTo>
                      <a:pt x="0" y="6110"/>
                    </a:lnTo>
                    <a:lnTo>
                      <a:pt x="0" y="8846"/>
                    </a:lnTo>
                    <a:lnTo>
                      <a:pt x="4195" y="8846"/>
                    </a:lnTo>
                    <a:lnTo>
                      <a:pt x="1216" y="11824"/>
                    </a:lnTo>
                    <a:lnTo>
                      <a:pt x="3161" y="13739"/>
                    </a:lnTo>
                    <a:lnTo>
                      <a:pt x="6110" y="10791"/>
                    </a:lnTo>
                    <a:lnTo>
                      <a:pt x="6110" y="14955"/>
                    </a:lnTo>
                    <a:lnTo>
                      <a:pt x="8845" y="14955"/>
                    </a:lnTo>
                    <a:lnTo>
                      <a:pt x="8845" y="10791"/>
                    </a:lnTo>
                    <a:lnTo>
                      <a:pt x="11824" y="13739"/>
                    </a:lnTo>
                    <a:lnTo>
                      <a:pt x="13770" y="11824"/>
                    </a:lnTo>
                    <a:lnTo>
                      <a:pt x="10791" y="8846"/>
                    </a:lnTo>
                    <a:lnTo>
                      <a:pt x="14985" y="8846"/>
                    </a:lnTo>
                    <a:lnTo>
                      <a:pt x="14985" y="6110"/>
                    </a:lnTo>
                    <a:lnTo>
                      <a:pt x="10791" y="6110"/>
                    </a:lnTo>
                    <a:lnTo>
                      <a:pt x="13770" y="3162"/>
                    </a:lnTo>
                    <a:lnTo>
                      <a:pt x="11824" y="1247"/>
                    </a:lnTo>
                    <a:lnTo>
                      <a:pt x="8845" y="4225"/>
                    </a:lnTo>
                    <a:lnTo>
                      <a:pt x="884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6190020" y="6186232"/>
                <a:ext cx="272050" cy="272050"/>
              </a:xfrm>
              <a:custGeom>
                <a:avLst/>
                <a:gdLst/>
                <a:ahLst/>
                <a:cxnLst/>
                <a:rect l="l" t="t" r="r" b="b"/>
                <a:pathLst>
                  <a:path w="10882" h="10882" fill="none" extrusionOk="0">
                    <a:moveTo>
                      <a:pt x="10882" y="5441"/>
                    </a:moveTo>
                    <a:cubicBezTo>
                      <a:pt x="10882" y="8450"/>
                      <a:pt x="8450" y="10882"/>
                      <a:pt x="5441" y="10882"/>
                    </a:cubicBezTo>
                    <a:cubicBezTo>
                      <a:pt x="2432" y="10882"/>
                      <a:pt x="0" y="8450"/>
                      <a:pt x="0" y="5441"/>
                    </a:cubicBezTo>
                    <a:cubicBezTo>
                      <a:pt x="0" y="2432"/>
                      <a:pt x="2432" y="0"/>
                      <a:pt x="5441" y="0"/>
                    </a:cubicBezTo>
                    <a:cubicBezTo>
                      <a:pt x="8450" y="0"/>
                      <a:pt x="10882" y="2432"/>
                      <a:pt x="10882" y="544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Google Shape;20;p2"/>
            <p:cNvSpPr/>
            <p:nvPr/>
          </p:nvSpPr>
          <p:spPr>
            <a:xfrm>
              <a:off x="3" y="3578704"/>
              <a:ext cx="442938" cy="885795"/>
            </a:xfrm>
            <a:custGeom>
              <a:avLst/>
              <a:gdLst/>
              <a:ahLst/>
              <a:cxnLst/>
              <a:rect l="l" t="t" r="r" b="b"/>
              <a:pathLst>
                <a:path w="10883" h="21764" extrusionOk="0">
                  <a:moveTo>
                    <a:pt x="1" y="1"/>
                  </a:moveTo>
                  <a:lnTo>
                    <a:pt x="1" y="21764"/>
                  </a:lnTo>
                  <a:cubicBezTo>
                    <a:pt x="6019" y="21764"/>
                    <a:pt x="10882" y="16900"/>
                    <a:pt x="10882" y="10913"/>
                  </a:cubicBezTo>
                  <a:cubicBezTo>
                    <a:pt x="10882" y="4894"/>
                    <a:pt x="6019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20106" y="4437122"/>
              <a:ext cx="1406015" cy="1404607"/>
            </a:xfrm>
            <a:custGeom>
              <a:avLst/>
              <a:gdLst/>
              <a:ahLst/>
              <a:cxnLst/>
              <a:rect l="l" t="t" r="r" b="b"/>
              <a:pathLst>
                <a:path w="29971" h="29941" fill="none" extrusionOk="0">
                  <a:moveTo>
                    <a:pt x="29971" y="12250"/>
                  </a:moveTo>
                  <a:lnTo>
                    <a:pt x="21581" y="12250"/>
                  </a:lnTo>
                  <a:lnTo>
                    <a:pt x="27509" y="6323"/>
                  </a:lnTo>
                  <a:lnTo>
                    <a:pt x="23679" y="2493"/>
                  </a:lnTo>
                  <a:lnTo>
                    <a:pt x="17691" y="8420"/>
                  </a:lnTo>
                  <a:lnTo>
                    <a:pt x="17691" y="1"/>
                  </a:lnTo>
                  <a:lnTo>
                    <a:pt x="12280" y="1"/>
                  </a:lnTo>
                  <a:lnTo>
                    <a:pt x="12280" y="8420"/>
                  </a:lnTo>
                  <a:lnTo>
                    <a:pt x="6353" y="2493"/>
                  </a:lnTo>
                  <a:lnTo>
                    <a:pt x="2462" y="6323"/>
                  </a:lnTo>
                  <a:lnTo>
                    <a:pt x="8390" y="12250"/>
                  </a:lnTo>
                  <a:lnTo>
                    <a:pt x="0" y="12250"/>
                  </a:lnTo>
                  <a:lnTo>
                    <a:pt x="0" y="17721"/>
                  </a:lnTo>
                  <a:lnTo>
                    <a:pt x="8390" y="17721"/>
                  </a:lnTo>
                  <a:lnTo>
                    <a:pt x="2462" y="23648"/>
                  </a:lnTo>
                  <a:lnTo>
                    <a:pt x="6353" y="27509"/>
                  </a:lnTo>
                  <a:lnTo>
                    <a:pt x="12280" y="21582"/>
                  </a:lnTo>
                  <a:lnTo>
                    <a:pt x="12280" y="29940"/>
                  </a:lnTo>
                  <a:lnTo>
                    <a:pt x="17691" y="29940"/>
                  </a:lnTo>
                  <a:lnTo>
                    <a:pt x="17691" y="21582"/>
                  </a:lnTo>
                  <a:lnTo>
                    <a:pt x="23679" y="27509"/>
                  </a:lnTo>
                  <a:lnTo>
                    <a:pt x="27509" y="23648"/>
                  </a:lnTo>
                  <a:lnTo>
                    <a:pt x="21581" y="17721"/>
                  </a:lnTo>
                  <a:lnTo>
                    <a:pt x="29971" y="177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16436" y="2858737"/>
              <a:ext cx="283726" cy="283752"/>
            </a:xfrm>
            <a:custGeom>
              <a:avLst/>
              <a:gdLst/>
              <a:ahLst/>
              <a:cxnLst/>
              <a:rect l="l" t="t" r="r" b="b"/>
              <a:pathLst>
                <a:path w="10852" h="10853" fill="none" extrusionOk="0">
                  <a:moveTo>
                    <a:pt x="10852" y="5411"/>
                  </a:moveTo>
                  <a:cubicBezTo>
                    <a:pt x="10852" y="8420"/>
                    <a:pt x="8420" y="10852"/>
                    <a:pt x="5441" y="10852"/>
                  </a:cubicBezTo>
                  <a:cubicBezTo>
                    <a:pt x="2432" y="10852"/>
                    <a:pt x="0" y="8420"/>
                    <a:pt x="0" y="5411"/>
                  </a:cubicBezTo>
                  <a:cubicBezTo>
                    <a:pt x="0" y="2432"/>
                    <a:pt x="2432" y="1"/>
                    <a:pt x="5441" y="1"/>
                  </a:cubicBezTo>
                  <a:cubicBezTo>
                    <a:pt x="8420" y="1"/>
                    <a:pt x="10852" y="2432"/>
                    <a:pt x="10852" y="541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1554786" y="1651350"/>
            <a:ext cx="6033600" cy="14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2211900" y="3123750"/>
            <a:ext cx="4720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_1">
    <p:bg>
      <p:bgPr>
        <a:solidFill>
          <a:schemeClr val="lt1"/>
        </a:solid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25"/>
          <p:cNvGrpSpPr/>
          <p:nvPr/>
        </p:nvGrpSpPr>
        <p:grpSpPr>
          <a:xfrm flipH="1">
            <a:off x="94942" y="239425"/>
            <a:ext cx="8859552" cy="4704838"/>
            <a:chOff x="112977" y="239425"/>
            <a:chExt cx="8859552" cy="4704838"/>
          </a:xfrm>
        </p:grpSpPr>
        <p:grpSp>
          <p:nvGrpSpPr>
            <p:cNvPr id="420" name="Google Shape;420;p25"/>
            <p:cNvGrpSpPr/>
            <p:nvPr/>
          </p:nvGrpSpPr>
          <p:grpSpPr>
            <a:xfrm>
              <a:off x="112977" y="4376813"/>
              <a:ext cx="951560" cy="567450"/>
              <a:chOff x="4029409" y="69738"/>
              <a:chExt cx="951560" cy="567450"/>
            </a:xfrm>
          </p:grpSpPr>
          <p:sp>
            <p:nvSpPr>
              <p:cNvPr id="421" name="Google Shape;421;p25"/>
              <p:cNvSpPr/>
              <p:nvPr/>
            </p:nvSpPr>
            <p:spPr>
              <a:xfrm>
                <a:off x="4413493" y="211208"/>
                <a:ext cx="567476" cy="283738"/>
              </a:xfrm>
              <a:custGeom>
                <a:avLst/>
                <a:gdLst/>
                <a:ahLst/>
                <a:cxnLst/>
                <a:rect l="l" t="t" r="r" b="b"/>
                <a:pathLst>
                  <a:path w="21826" h="10913" extrusionOk="0">
                    <a:moveTo>
                      <a:pt x="10913" y="0"/>
                    </a:moveTo>
                    <a:cubicBezTo>
                      <a:pt x="4925" y="0"/>
                      <a:pt x="1" y="4864"/>
                      <a:pt x="1" y="10912"/>
                    </a:cubicBezTo>
                    <a:lnTo>
                      <a:pt x="21795" y="10912"/>
                    </a:lnTo>
                    <a:cubicBezTo>
                      <a:pt x="21825" y="4894"/>
                      <a:pt x="16931" y="0"/>
                      <a:pt x="109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5"/>
              <p:cNvSpPr/>
              <p:nvPr/>
            </p:nvSpPr>
            <p:spPr>
              <a:xfrm>
                <a:off x="4029409" y="69738"/>
                <a:ext cx="283738" cy="567450"/>
              </a:xfrm>
              <a:custGeom>
                <a:avLst/>
                <a:gdLst/>
                <a:ahLst/>
                <a:cxnLst/>
                <a:rect l="l" t="t" r="r" b="b"/>
                <a:pathLst>
                  <a:path w="10913" h="21825" extrusionOk="0">
                    <a:moveTo>
                      <a:pt x="10913" y="1"/>
                    </a:moveTo>
                    <a:cubicBezTo>
                      <a:pt x="4864" y="1"/>
                      <a:pt x="1" y="4864"/>
                      <a:pt x="1" y="10913"/>
                    </a:cubicBezTo>
                    <a:cubicBezTo>
                      <a:pt x="1" y="16900"/>
                      <a:pt x="4864" y="21825"/>
                      <a:pt x="10913" y="21825"/>
                    </a:cubicBezTo>
                    <a:lnTo>
                      <a:pt x="109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3" name="Google Shape;423;p25"/>
            <p:cNvGrpSpPr/>
            <p:nvPr/>
          </p:nvGrpSpPr>
          <p:grpSpPr>
            <a:xfrm flipH="1">
              <a:off x="203446" y="239425"/>
              <a:ext cx="379781" cy="913060"/>
              <a:chOff x="8577425" y="239425"/>
              <a:chExt cx="379781" cy="913060"/>
            </a:xfrm>
          </p:grpSpPr>
          <p:sp>
            <p:nvSpPr>
              <p:cNvPr id="424" name="Google Shape;424;p25"/>
              <p:cNvSpPr/>
              <p:nvPr/>
            </p:nvSpPr>
            <p:spPr>
              <a:xfrm>
                <a:off x="8577425" y="772735"/>
                <a:ext cx="379781" cy="379750"/>
              </a:xfrm>
              <a:custGeom>
                <a:avLst/>
                <a:gdLst/>
                <a:ahLst/>
                <a:cxnLst/>
                <a:rect l="l" t="t" r="r" b="b"/>
                <a:pathLst>
                  <a:path w="12251" h="12250" fill="none" extrusionOk="0">
                    <a:moveTo>
                      <a:pt x="1" y="6140"/>
                    </a:moveTo>
                    <a:lnTo>
                      <a:pt x="6141" y="0"/>
                    </a:lnTo>
                    <a:lnTo>
                      <a:pt x="12250" y="6140"/>
                    </a:lnTo>
                    <a:lnTo>
                      <a:pt x="6141" y="12249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5"/>
              <p:cNvSpPr/>
              <p:nvPr/>
            </p:nvSpPr>
            <p:spPr>
              <a:xfrm>
                <a:off x="8577425" y="239425"/>
                <a:ext cx="379781" cy="379750"/>
              </a:xfrm>
              <a:custGeom>
                <a:avLst/>
                <a:gdLst/>
                <a:ahLst/>
                <a:cxnLst/>
                <a:rect l="l" t="t" r="r" b="b"/>
                <a:pathLst>
                  <a:path w="12251" h="12250" fill="none" extrusionOk="0">
                    <a:moveTo>
                      <a:pt x="1" y="6140"/>
                    </a:moveTo>
                    <a:lnTo>
                      <a:pt x="6110" y="0"/>
                    </a:lnTo>
                    <a:lnTo>
                      <a:pt x="12250" y="6140"/>
                    </a:lnTo>
                    <a:lnTo>
                      <a:pt x="6110" y="1225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6" name="Google Shape;426;p25"/>
            <p:cNvGrpSpPr/>
            <p:nvPr/>
          </p:nvGrpSpPr>
          <p:grpSpPr>
            <a:xfrm flipH="1">
              <a:off x="7992342" y="239425"/>
              <a:ext cx="980187" cy="773525"/>
              <a:chOff x="5963551" y="6302530"/>
              <a:chExt cx="886245" cy="699390"/>
            </a:xfrm>
          </p:grpSpPr>
          <p:sp>
            <p:nvSpPr>
              <p:cNvPr id="427" name="Google Shape;427;p25"/>
              <p:cNvSpPr/>
              <p:nvPr/>
            </p:nvSpPr>
            <p:spPr>
              <a:xfrm flipH="1">
                <a:off x="5963551" y="6490495"/>
                <a:ext cx="510675" cy="511425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457" extrusionOk="0">
                    <a:moveTo>
                      <a:pt x="10214" y="5593"/>
                    </a:moveTo>
                    <a:cubicBezTo>
                      <a:pt x="12767" y="5593"/>
                      <a:pt x="14864" y="7690"/>
                      <a:pt x="14864" y="10244"/>
                    </a:cubicBezTo>
                    <a:cubicBezTo>
                      <a:pt x="14864" y="12766"/>
                      <a:pt x="12797" y="14864"/>
                      <a:pt x="10214" y="14864"/>
                    </a:cubicBezTo>
                    <a:cubicBezTo>
                      <a:pt x="7661" y="14864"/>
                      <a:pt x="5594" y="12766"/>
                      <a:pt x="5594" y="10244"/>
                    </a:cubicBezTo>
                    <a:cubicBezTo>
                      <a:pt x="5594" y="7690"/>
                      <a:pt x="7661" y="5593"/>
                      <a:pt x="10214" y="5593"/>
                    </a:cubicBezTo>
                    <a:close/>
                    <a:moveTo>
                      <a:pt x="10214" y="0"/>
                    </a:moveTo>
                    <a:cubicBezTo>
                      <a:pt x="4591" y="0"/>
                      <a:pt x="1" y="4560"/>
                      <a:pt x="1" y="10244"/>
                    </a:cubicBezTo>
                    <a:cubicBezTo>
                      <a:pt x="1" y="15897"/>
                      <a:pt x="4560" y="20457"/>
                      <a:pt x="10214" y="20457"/>
                    </a:cubicBezTo>
                    <a:cubicBezTo>
                      <a:pt x="15837" y="20457"/>
                      <a:pt x="20427" y="15897"/>
                      <a:pt x="20427" y="10244"/>
                    </a:cubicBezTo>
                    <a:cubicBezTo>
                      <a:pt x="20427" y="4560"/>
                      <a:pt x="15867" y="0"/>
                      <a:pt x="10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5"/>
              <p:cNvSpPr/>
              <p:nvPr/>
            </p:nvSpPr>
            <p:spPr>
              <a:xfrm flipH="1">
                <a:off x="6577746" y="6302530"/>
                <a:ext cx="272050" cy="272050"/>
              </a:xfrm>
              <a:custGeom>
                <a:avLst/>
                <a:gdLst/>
                <a:ahLst/>
                <a:cxnLst/>
                <a:rect l="l" t="t" r="r" b="b"/>
                <a:pathLst>
                  <a:path w="10882" h="10882" fill="none" extrusionOk="0">
                    <a:moveTo>
                      <a:pt x="10882" y="5441"/>
                    </a:moveTo>
                    <a:cubicBezTo>
                      <a:pt x="10882" y="8450"/>
                      <a:pt x="8450" y="10882"/>
                      <a:pt x="5441" y="10882"/>
                    </a:cubicBezTo>
                    <a:cubicBezTo>
                      <a:pt x="2432" y="10882"/>
                      <a:pt x="0" y="8450"/>
                      <a:pt x="0" y="5441"/>
                    </a:cubicBezTo>
                    <a:cubicBezTo>
                      <a:pt x="0" y="2432"/>
                      <a:pt x="2432" y="0"/>
                      <a:pt x="5441" y="0"/>
                    </a:cubicBezTo>
                    <a:cubicBezTo>
                      <a:pt x="8450" y="0"/>
                      <a:pt x="10882" y="2432"/>
                      <a:pt x="10882" y="544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9" name="Google Shape;429;p25"/>
            <p:cNvGrpSpPr/>
            <p:nvPr/>
          </p:nvGrpSpPr>
          <p:grpSpPr>
            <a:xfrm>
              <a:off x="7787418" y="4648375"/>
              <a:ext cx="938475" cy="221925"/>
              <a:chOff x="1502200" y="2534225"/>
              <a:chExt cx="938475" cy="221925"/>
            </a:xfrm>
          </p:grpSpPr>
          <p:sp>
            <p:nvSpPr>
              <p:cNvPr id="430" name="Google Shape;430;p25"/>
              <p:cNvSpPr/>
              <p:nvPr/>
            </p:nvSpPr>
            <p:spPr>
              <a:xfrm>
                <a:off x="1502200" y="2534225"/>
                <a:ext cx="938475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37539" h="1460" extrusionOk="0">
                    <a:moveTo>
                      <a:pt x="0" y="1"/>
                    </a:moveTo>
                    <a:lnTo>
                      <a:pt x="0" y="1460"/>
                    </a:lnTo>
                    <a:lnTo>
                      <a:pt x="37539" y="1460"/>
                    </a:lnTo>
                    <a:lnTo>
                      <a:pt x="375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5"/>
              <p:cNvSpPr/>
              <p:nvPr/>
            </p:nvSpPr>
            <p:spPr>
              <a:xfrm>
                <a:off x="1502200" y="2626175"/>
                <a:ext cx="938475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37539" h="1490" extrusionOk="0">
                    <a:moveTo>
                      <a:pt x="0" y="0"/>
                    </a:moveTo>
                    <a:lnTo>
                      <a:pt x="0" y="1490"/>
                    </a:lnTo>
                    <a:lnTo>
                      <a:pt x="37539" y="1490"/>
                    </a:lnTo>
                    <a:lnTo>
                      <a:pt x="375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5"/>
              <p:cNvSpPr/>
              <p:nvPr/>
            </p:nvSpPr>
            <p:spPr>
              <a:xfrm>
                <a:off x="1502200" y="2718875"/>
                <a:ext cx="938475" cy="37275"/>
              </a:xfrm>
              <a:custGeom>
                <a:avLst/>
                <a:gdLst/>
                <a:ahLst/>
                <a:cxnLst/>
                <a:rect l="l" t="t" r="r" b="b"/>
                <a:pathLst>
                  <a:path w="37539" h="1491" extrusionOk="0">
                    <a:moveTo>
                      <a:pt x="0" y="1"/>
                    </a:moveTo>
                    <a:lnTo>
                      <a:pt x="0" y="1490"/>
                    </a:lnTo>
                    <a:lnTo>
                      <a:pt x="37539" y="1490"/>
                    </a:lnTo>
                    <a:lnTo>
                      <a:pt x="375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3" name="Google Shape;433;p25"/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25"/>
          <p:cNvSpPr txBox="1">
            <a:spLocks noGrp="1"/>
          </p:cNvSpPr>
          <p:nvPr>
            <p:ph type="title" idx="2"/>
          </p:nvPr>
        </p:nvSpPr>
        <p:spPr>
          <a:xfrm>
            <a:off x="1016303" y="3257675"/>
            <a:ext cx="21669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1016303" y="3599230"/>
            <a:ext cx="2166900" cy="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25"/>
          <p:cNvSpPr txBox="1">
            <a:spLocks noGrp="1"/>
          </p:cNvSpPr>
          <p:nvPr>
            <p:ph type="title" idx="3"/>
          </p:nvPr>
        </p:nvSpPr>
        <p:spPr>
          <a:xfrm>
            <a:off x="3494594" y="3257675"/>
            <a:ext cx="21669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7" name="Google Shape;437;p25"/>
          <p:cNvSpPr txBox="1">
            <a:spLocks noGrp="1"/>
          </p:cNvSpPr>
          <p:nvPr>
            <p:ph type="subTitle" idx="4"/>
          </p:nvPr>
        </p:nvSpPr>
        <p:spPr>
          <a:xfrm>
            <a:off x="3494594" y="3599230"/>
            <a:ext cx="2166900" cy="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25"/>
          <p:cNvSpPr txBox="1">
            <a:spLocks noGrp="1"/>
          </p:cNvSpPr>
          <p:nvPr>
            <p:ph type="title" idx="5"/>
          </p:nvPr>
        </p:nvSpPr>
        <p:spPr>
          <a:xfrm>
            <a:off x="5970053" y="3257675"/>
            <a:ext cx="21669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9" name="Google Shape;439;p25"/>
          <p:cNvSpPr txBox="1">
            <a:spLocks noGrp="1"/>
          </p:cNvSpPr>
          <p:nvPr>
            <p:ph type="subTitle" idx="6"/>
          </p:nvPr>
        </p:nvSpPr>
        <p:spPr>
          <a:xfrm>
            <a:off x="5970053" y="3599231"/>
            <a:ext cx="2166900" cy="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bg>
      <p:bgPr>
        <a:solidFill>
          <a:schemeClr val="lt1"/>
        </a:solidFill>
        <a:effectLst/>
      </p:bgPr>
    </p:bg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33"/>
          <p:cNvGrpSpPr/>
          <p:nvPr/>
        </p:nvGrpSpPr>
        <p:grpSpPr>
          <a:xfrm>
            <a:off x="11" y="120617"/>
            <a:ext cx="8993600" cy="4902270"/>
            <a:chOff x="11" y="120617"/>
            <a:chExt cx="8993600" cy="4902270"/>
          </a:xfrm>
        </p:grpSpPr>
        <p:grpSp>
          <p:nvGrpSpPr>
            <p:cNvPr id="610" name="Google Shape;610;p33"/>
            <p:cNvGrpSpPr/>
            <p:nvPr/>
          </p:nvGrpSpPr>
          <p:grpSpPr>
            <a:xfrm flipH="1">
              <a:off x="8042051" y="4329538"/>
              <a:ext cx="951560" cy="567450"/>
              <a:chOff x="4029409" y="69738"/>
              <a:chExt cx="951560" cy="567450"/>
            </a:xfrm>
          </p:grpSpPr>
          <p:sp>
            <p:nvSpPr>
              <p:cNvPr id="611" name="Google Shape;611;p33"/>
              <p:cNvSpPr/>
              <p:nvPr/>
            </p:nvSpPr>
            <p:spPr>
              <a:xfrm>
                <a:off x="4413493" y="211208"/>
                <a:ext cx="567476" cy="283738"/>
              </a:xfrm>
              <a:custGeom>
                <a:avLst/>
                <a:gdLst/>
                <a:ahLst/>
                <a:cxnLst/>
                <a:rect l="l" t="t" r="r" b="b"/>
                <a:pathLst>
                  <a:path w="21826" h="10913" extrusionOk="0">
                    <a:moveTo>
                      <a:pt x="10913" y="0"/>
                    </a:moveTo>
                    <a:cubicBezTo>
                      <a:pt x="4925" y="0"/>
                      <a:pt x="1" y="4864"/>
                      <a:pt x="1" y="10912"/>
                    </a:cubicBezTo>
                    <a:lnTo>
                      <a:pt x="21795" y="10912"/>
                    </a:lnTo>
                    <a:cubicBezTo>
                      <a:pt x="21825" y="4894"/>
                      <a:pt x="16931" y="0"/>
                      <a:pt x="109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3"/>
              <p:cNvSpPr/>
              <p:nvPr/>
            </p:nvSpPr>
            <p:spPr>
              <a:xfrm>
                <a:off x="4029409" y="69738"/>
                <a:ext cx="283738" cy="567450"/>
              </a:xfrm>
              <a:custGeom>
                <a:avLst/>
                <a:gdLst/>
                <a:ahLst/>
                <a:cxnLst/>
                <a:rect l="l" t="t" r="r" b="b"/>
                <a:pathLst>
                  <a:path w="10913" h="21825" extrusionOk="0">
                    <a:moveTo>
                      <a:pt x="10913" y="1"/>
                    </a:moveTo>
                    <a:cubicBezTo>
                      <a:pt x="4864" y="1"/>
                      <a:pt x="1" y="4864"/>
                      <a:pt x="1" y="10913"/>
                    </a:cubicBezTo>
                    <a:cubicBezTo>
                      <a:pt x="1" y="16900"/>
                      <a:pt x="4864" y="21825"/>
                      <a:pt x="10913" y="21825"/>
                    </a:cubicBezTo>
                    <a:lnTo>
                      <a:pt x="109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3" name="Google Shape;613;p33"/>
            <p:cNvGrpSpPr/>
            <p:nvPr/>
          </p:nvGrpSpPr>
          <p:grpSpPr>
            <a:xfrm flipH="1">
              <a:off x="3714770" y="4675075"/>
              <a:ext cx="938475" cy="221925"/>
              <a:chOff x="1502200" y="2534225"/>
              <a:chExt cx="938475" cy="221925"/>
            </a:xfrm>
          </p:grpSpPr>
          <p:sp>
            <p:nvSpPr>
              <p:cNvPr id="614" name="Google Shape;614;p33"/>
              <p:cNvSpPr/>
              <p:nvPr/>
            </p:nvSpPr>
            <p:spPr>
              <a:xfrm>
                <a:off x="1502200" y="2534225"/>
                <a:ext cx="938475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37539" h="1460" extrusionOk="0">
                    <a:moveTo>
                      <a:pt x="0" y="1"/>
                    </a:moveTo>
                    <a:lnTo>
                      <a:pt x="0" y="1460"/>
                    </a:lnTo>
                    <a:lnTo>
                      <a:pt x="37539" y="1460"/>
                    </a:lnTo>
                    <a:lnTo>
                      <a:pt x="375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3"/>
              <p:cNvSpPr/>
              <p:nvPr/>
            </p:nvSpPr>
            <p:spPr>
              <a:xfrm>
                <a:off x="1502200" y="2626175"/>
                <a:ext cx="938475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37539" h="1490" extrusionOk="0">
                    <a:moveTo>
                      <a:pt x="0" y="0"/>
                    </a:moveTo>
                    <a:lnTo>
                      <a:pt x="0" y="1490"/>
                    </a:lnTo>
                    <a:lnTo>
                      <a:pt x="37539" y="1490"/>
                    </a:lnTo>
                    <a:lnTo>
                      <a:pt x="375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3"/>
              <p:cNvSpPr/>
              <p:nvPr/>
            </p:nvSpPr>
            <p:spPr>
              <a:xfrm>
                <a:off x="1502200" y="2718875"/>
                <a:ext cx="938475" cy="37275"/>
              </a:xfrm>
              <a:custGeom>
                <a:avLst/>
                <a:gdLst/>
                <a:ahLst/>
                <a:cxnLst/>
                <a:rect l="l" t="t" r="r" b="b"/>
                <a:pathLst>
                  <a:path w="37539" h="1491" extrusionOk="0">
                    <a:moveTo>
                      <a:pt x="0" y="1"/>
                    </a:moveTo>
                    <a:lnTo>
                      <a:pt x="0" y="1490"/>
                    </a:lnTo>
                    <a:lnTo>
                      <a:pt x="37539" y="1490"/>
                    </a:lnTo>
                    <a:lnTo>
                      <a:pt x="375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7" name="Google Shape;617;p33"/>
            <p:cNvGrpSpPr/>
            <p:nvPr/>
          </p:nvGrpSpPr>
          <p:grpSpPr>
            <a:xfrm flipH="1">
              <a:off x="7353184" y="246500"/>
              <a:ext cx="420225" cy="409303"/>
              <a:chOff x="6318400" y="3461300"/>
              <a:chExt cx="379950" cy="370075"/>
            </a:xfrm>
          </p:grpSpPr>
          <p:sp>
            <p:nvSpPr>
              <p:cNvPr id="618" name="Google Shape;618;p33"/>
              <p:cNvSpPr/>
              <p:nvPr/>
            </p:nvSpPr>
            <p:spPr>
              <a:xfrm>
                <a:off x="6318400" y="3461300"/>
                <a:ext cx="47125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885" y="1885"/>
                    </a:lnTo>
                    <a:lnTo>
                      <a:pt x="18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3"/>
              <p:cNvSpPr/>
              <p:nvPr/>
            </p:nvSpPr>
            <p:spPr>
              <a:xfrm>
                <a:off x="6484050" y="346130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915" y="1885"/>
                    </a:lnTo>
                    <a:lnTo>
                      <a:pt x="19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3"/>
              <p:cNvSpPr/>
              <p:nvPr/>
            </p:nvSpPr>
            <p:spPr>
              <a:xfrm>
                <a:off x="6650450" y="346130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1" y="0"/>
                    </a:moveTo>
                    <a:lnTo>
                      <a:pt x="1" y="1885"/>
                    </a:lnTo>
                    <a:lnTo>
                      <a:pt x="1916" y="1885"/>
                    </a:lnTo>
                    <a:lnTo>
                      <a:pt x="19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3"/>
              <p:cNvSpPr/>
              <p:nvPr/>
            </p:nvSpPr>
            <p:spPr>
              <a:xfrm>
                <a:off x="6318400" y="3622400"/>
                <a:ext cx="47125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915" extrusionOk="0">
                    <a:moveTo>
                      <a:pt x="0" y="0"/>
                    </a:moveTo>
                    <a:lnTo>
                      <a:pt x="0" y="1915"/>
                    </a:lnTo>
                    <a:lnTo>
                      <a:pt x="1885" y="1915"/>
                    </a:lnTo>
                    <a:lnTo>
                      <a:pt x="18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3"/>
              <p:cNvSpPr/>
              <p:nvPr/>
            </p:nvSpPr>
            <p:spPr>
              <a:xfrm>
                <a:off x="6484050" y="3622400"/>
                <a:ext cx="47900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5" extrusionOk="0">
                    <a:moveTo>
                      <a:pt x="0" y="0"/>
                    </a:moveTo>
                    <a:lnTo>
                      <a:pt x="0" y="1915"/>
                    </a:lnTo>
                    <a:lnTo>
                      <a:pt x="1915" y="1915"/>
                    </a:lnTo>
                    <a:lnTo>
                      <a:pt x="19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3"/>
              <p:cNvSpPr/>
              <p:nvPr/>
            </p:nvSpPr>
            <p:spPr>
              <a:xfrm>
                <a:off x="6650450" y="3622400"/>
                <a:ext cx="47900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5" extrusionOk="0">
                    <a:moveTo>
                      <a:pt x="1" y="0"/>
                    </a:moveTo>
                    <a:lnTo>
                      <a:pt x="1" y="1915"/>
                    </a:lnTo>
                    <a:lnTo>
                      <a:pt x="1916" y="1915"/>
                    </a:lnTo>
                    <a:lnTo>
                      <a:pt x="19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3"/>
              <p:cNvSpPr/>
              <p:nvPr/>
            </p:nvSpPr>
            <p:spPr>
              <a:xfrm>
                <a:off x="6318400" y="3784250"/>
                <a:ext cx="47125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885" y="1885"/>
                    </a:lnTo>
                    <a:lnTo>
                      <a:pt x="18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3"/>
              <p:cNvSpPr/>
              <p:nvPr/>
            </p:nvSpPr>
            <p:spPr>
              <a:xfrm>
                <a:off x="6484050" y="378425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915" y="1885"/>
                    </a:lnTo>
                    <a:lnTo>
                      <a:pt x="19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3"/>
              <p:cNvSpPr/>
              <p:nvPr/>
            </p:nvSpPr>
            <p:spPr>
              <a:xfrm>
                <a:off x="6650450" y="378425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1" y="0"/>
                    </a:moveTo>
                    <a:lnTo>
                      <a:pt x="1" y="1885"/>
                    </a:lnTo>
                    <a:lnTo>
                      <a:pt x="1916" y="1885"/>
                    </a:lnTo>
                    <a:lnTo>
                      <a:pt x="19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7" name="Google Shape;627;p33"/>
            <p:cNvGrpSpPr/>
            <p:nvPr/>
          </p:nvGrpSpPr>
          <p:grpSpPr>
            <a:xfrm flipH="1">
              <a:off x="11" y="120617"/>
              <a:ext cx="2188924" cy="4902270"/>
              <a:chOff x="5337014" y="2025850"/>
              <a:chExt cx="1979136" cy="4432432"/>
            </a:xfrm>
          </p:grpSpPr>
          <p:grpSp>
            <p:nvGrpSpPr>
              <p:cNvPr id="628" name="Google Shape;628;p33"/>
              <p:cNvGrpSpPr/>
              <p:nvPr/>
            </p:nvGrpSpPr>
            <p:grpSpPr>
              <a:xfrm>
                <a:off x="6737850" y="2025850"/>
                <a:ext cx="578300" cy="2019825"/>
                <a:chOff x="6737850" y="2025850"/>
                <a:chExt cx="578300" cy="2019825"/>
              </a:xfrm>
            </p:grpSpPr>
            <p:sp>
              <p:nvSpPr>
                <p:cNvPr id="629" name="Google Shape;629;p33"/>
                <p:cNvSpPr/>
                <p:nvPr/>
              </p:nvSpPr>
              <p:spPr>
                <a:xfrm>
                  <a:off x="6737850" y="2402000"/>
                  <a:ext cx="578300" cy="2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32" h="10032" extrusionOk="0">
                      <a:moveTo>
                        <a:pt x="9271" y="1"/>
                      </a:moveTo>
                      <a:lnTo>
                        <a:pt x="0" y="10031"/>
                      </a:lnTo>
                      <a:lnTo>
                        <a:pt x="23132" y="10031"/>
                      </a:lnTo>
                      <a:lnTo>
                        <a:pt x="2313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3"/>
                <p:cNvSpPr/>
                <p:nvPr/>
              </p:nvSpPr>
              <p:spPr>
                <a:xfrm>
                  <a:off x="6969625" y="2025850"/>
                  <a:ext cx="346525" cy="37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61" h="15047" extrusionOk="0">
                      <a:moveTo>
                        <a:pt x="13861" y="1"/>
                      </a:moveTo>
                      <a:lnTo>
                        <a:pt x="0" y="15047"/>
                      </a:lnTo>
                      <a:lnTo>
                        <a:pt x="13861" y="15047"/>
                      </a:lnTo>
                      <a:lnTo>
                        <a:pt x="1386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3"/>
                <p:cNvSpPr/>
                <p:nvPr/>
              </p:nvSpPr>
              <p:spPr>
                <a:xfrm>
                  <a:off x="6737850" y="2721925"/>
                  <a:ext cx="578300" cy="62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32" h="25077" extrusionOk="0">
                      <a:moveTo>
                        <a:pt x="23132" y="0"/>
                      </a:moveTo>
                      <a:lnTo>
                        <a:pt x="0" y="25077"/>
                      </a:lnTo>
                      <a:lnTo>
                        <a:pt x="23132" y="25077"/>
                      </a:lnTo>
                      <a:lnTo>
                        <a:pt x="2313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3"/>
                <p:cNvSpPr/>
                <p:nvPr/>
              </p:nvSpPr>
              <p:spPr>
                <a:xfrm>
                  <a:off x="6737850" y="3417225"/>
                  <a:ext cx="578300" cy="62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32" h="25138" extrusionOk="0">
                      <a:moveTo>
                        <a:pt x="23132" y="0"/>
                      </a:moveTo>
                      <a:lnTo>
                        <a:pt x="0" y="25137"/>
                      </a:lnTo>
                      <a:lnTo>
                        <a:pt x="23132" y="25137"/>
                      </a:lnTo>
                      <a:lnTo>
                        <a:pt x="2313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33" name="Google Shape;633;p33"/>
              <p:cNvSpPr/>
              <p:nvPr/>
            </p:nvSpPr>
            <p:spPr>
              <a:xfrm>
                <a:off x="6629220" y="5825282"/>
                <a:ext cx="510675" cy="511425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457" extrusionOk="0">
                    <a:moveTo>
                      <a:pt x="10214" y="5593"/>
                    </a:moveTo>
                    <a:cubicBezTo>
                      <a:pt x="12767" y="5593"/>
                      <a:pt x="14864" y="7690"/>
                      <a:pt x="14864" y="10244"/>
                    </a:cubicBezTo>
                    <a:cubicBezTo>
                      <a:pt x="14864" y="12766"/>
                      <a:pt x="12797" y="14864"/>
                      <a:pt x="10214" y="14864"/>
                    </a:cubicBezTo>
                    <a:cubicBezTo>
                      <a:pt x="7661" y="14864"/>
                      <a:pt x="5594" y="12766"/>
                      <a:pt x="5594" y="10244"/>
                    </a:cubicBezTo>
                    <a:cubicBezTo>
                      <a:pt x="5594" y="7690"/>
                      <a:pt x="7661" y="5593"/>
                      <a:pt x="10214" y="5593"/>
                    </a:cubicBezTo>
                    <a:close/>
                    <a:moveTo>
                      <a:pt x="10214" y="0"/>
                    </a:moveTo>
                    <a:cubicBezTo>
                      <a:pt x="4591" y="0"/>
                      <a:pt x="1" y="4560"/>
                      <a:pt x="1" y="10244"/>
                    </a:cubicBezTo>
                    <a:cubicBezTo>
                      <a:pt x="1" y="15897"/>
                      <a:pt x="4560" y="20457"/>
                      <a:pt x="10214" y="20457"/>
                    </a:cubicBezTo>
                    <a:cubicBezTo>
                      <a:pt x="15837" y="20457"/>
                      <a:pt x="20427" y="15897"/>
                      <a:pt x="20427" y="10244"/>
                    </a:cubicBezTo>
                    <a:cubicBezTo>
                      <a:pt x="20427" y="4560"/>
                      <a:pt x="15867" y="0"/>
                      <a:pt x="102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3"/>
              <p:cNvSpPr/>
              <p:nvPr/>
            </p:nvSpPr>
            <p:spPr>
              <a:xfrm>
                <a:off x="5337014" y="2230182"/>
                <a:ext cx="374650" cy="373900"/>
              </a:xfrm>
              <a:custGeom>
                <a:avLst/>
                <a:gdLst/>
                <a:ahLst/>
                <a:cxnLst/>
                <a:rect l="l" t="t" r="r" b="b"/>
                <a:pathLst>
                  <a:path w="14986" h="14956" extrusionOk="0">
                    <a:moveTo>
                      <a:pt x="6141" y="1"/>
                    </a:moveTo>
                    <a:lnTo>
                      <a:pt x="6141" y="4225"/>
                    </a:lnTo>
                    <a:lnTo>
                      <a:pt x="3162" y="1247"/>
                    </a:lnTo>
                    <a:lnTo>
                      <a:pt x="1217" y="3162"/>
                    </a:lnTo>
                    <a:lnTo>
                      <a:pt x="4226" y="6110"/>
                    </a:lnTo>
                    <a:lnTo>
                      <a:pt x="1" y="6110"/>
                    </a:lnTo>
                    <a:lnTo>
                      <a:pt x="1" y="8846"/>
                    </a:lnTo>
                    <a:lnTo>
                      <a:pt x="4226" y="8846"/>
                    </a:lnTo>
                    <a:lnTo>
                      <a:pt x="1217" y="11824"/>
                    </a:lnTo>
                    <a:lnTo>
                      <a:pt x="3162" y="13739"/>
                    </a:lnTo>
                    <a:lnTo>
                      <a:pt x="6141" y="10791"/>
                    </a:lnTo>
                    <a:lnTo>
                      <a:pt x="6141" y="14955"/>
                    </a:lnTo>
                    <a:lnTo>
                      <a:pt x="8876" y="14955"/>
                    </a:lnTo>
                    <a:lnTo>
                      <a:pt x="8876" y="10791"/>
                    </a:lnTo>
                    <a:lnTo>
                      <a:pt x="11825" y="13739"/>
                    </a:lnTo>
                    <a:lnTo>
                      <a:pt x="13770" y="11824"/>
                    </a:lnTo>
                    <a:lnTo>
                      <a:pt x="10791" y="8846"/>
                    </a:lnTo>
                    <a:lnTo>
                      <a:pt x="14986" y="8846"/>
                    </a:lnTo>
                    <a:lnTo>
                      <a:pt x="14986" y="6110"/>
                    </a:lnTo>
                    <a:lnTo>
                      <a:pt x="10791" y="6110"/>
                    </a:lnTo>
                    <a:lnTo>
                      <a:pt x="13770" y="3162"/>
                    </a:lnTo>
                    <a:lnTo>
                      <a:pt x="11825" y="1247"/>
                    </a:lnTo>
                    <a:lnTo>
                      <a:pt x="8876" y="4225"/>
                    </a:lnTo>
                    <a:lnTo>
                      <a:pt x="88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3"/>
              <p:cNvSpPr/>
              <p:nvPr/>
            </p:nvSpPr>
            <p:spPr>
              <a:xfrm>
                <a:off x="5875789" y="2230182"/>
                <a:ext cx="374650" cy="373900"/>
              </a:xfrm>
              <a:custGeom>
                <a:avLst/>
                <a:gdLst/>
                <a:ahLst/>
                <a:cxnLst/>
                <a:rect l="l" t="t" r="r" b="b"/>
                <a:pathLst>
                  <a:path w="14986" h="14956" extrusionOk="0">
                    <a:moveTo>
                      <a:pt x="6110" y="1"/>
                    </a:moveTo>
                    <a:lnTo>
                      <a:pt x="6110" y="4225"/>
                    </a:lnTo>
                    <a:lnTo>
                      <a:pt x="3161" y="1247"/>
                    </a:lnTo>
                    <a:lnTo>
                      <a:pt x="1216" y="3162"/>
                    </a:lnTo>
                    <a:lnTo>
                      <a:pt x="4195" y="6110"/>
                    </a:lnTo>
                    <a:lnTo>
                      <a:pt x="0" y="6110"/>
                    </a:lnTo>
                    <a:lnTo>
                      <a:pt x="0" y="8846"/>
                    </a:lnTo>
                    <a:lnTo>
                      <a:pt x="4195" y="8846"/>
                    </a:lnTo>
                    <a:lnTo>
                      <a:pt x="1216" y="11824"/>
                    </a:lnTo>
                    <a:lnTo>
                      <a:pt x="3161" y="13739"/>
                    </a:lnTo>
                    <a:lnTo>
                      <a:pt x="6110" y="10791"/>
                    </a:lnTo>
                    <a:lnTo>
                      <a:pt x="6110" y="14955"/>
                    </a:lnTo>
                    <a:lnTo>
                      <a:pt x="8845" y="14955"/>
                    </a:lnTo>
                    <a:lnTo>
                      <a:pt x="8845" y="10791"/>
                    </a:lnTo>
                    <a:lnTo>
                      <a:pt x="11824" y="13739"/>
                    </a:lnTo>
                    <a:lnTo>
                      <a:pt x="13770" y="11824"/>
                    </a:lnTo>
                    <a:lnTo>
                      <a:pt x="10791" y="8846"/>
                    </a:lnTo>
                    <a:lnTo>
                      <a:pt x="14985" y="8846"/>
                    </a:lnTo>
                    <a:lnTo>
                      <a:pt x="14985" y="6110"/>
                    </a:lnTo>
                    <a:lnTo>
                      <a:pt x="10791" y="6110"/>
                    </a:lnTo>
                    <a:lnTo>
                      <a:pt x="13770" y="3162"/>
                    </a:lnTo>
                    <a:lnTo>
                      <a:pt x="11824" y="1247"/>
                    </a:lnTo>
                    <a:lnTo>
                      <a:pt x="8845" y="4225"/>
                    </a:lnTo>
                    <a:lnTo>
                      <a:pt x="884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3"/>
              <p:cNvSpPr/>
              <p:nvPr/>
            </p:nvSpPr>
            <p:spPr>
              <a:xfrm>
                <a:off x="6190020" y="6186232"/>
                <a:ext cx="272050" cy="272050"/>
              </a:xfrm>
              <a:custGeom>
                <a:avLst/>
                <a:gdLst/>
                <a:ahLst/>
                <a:cxnLst/>
                <a:rect l="l" t="t" r="r" b="b"/>
                <a:pathLst>
                  <a:path w="10882" h="10882" fill="none" extrusionOk="0">
                    <a:moveTo>
                      <a:pt x="10882" y="5441"/>
                    </a:moveTo>
                    <a:cubicBezTo>
                      <a:pt x="10882" y="8450"/>
                      <a:pt x="8450" y="10882"/>
                      <a:pt x="5441" y="10882"/>
                    </a:cubicBezTo>
                    <a:cubicBezTo>
                      <a:pt x="2432" y="10882"/>
                      <a:pt x="0" y="8450"/>
                      <a:pt x="0" y="5441"/>
                    </a:cubicBezTo>
                    <a:cubicBezTo>
                      <a:pt x="0" y="2432"/>
                      <a:pt x="2432" y="0"/>
                      <a:pt x="5441" y="0"/>
                    </a:cubicBezTo>
                    <a:cubicBezTo>
                      <a:pt x="8450" y="0"/>
                      <a:pt x="10882" y="2432"/>
                      <a:pt x="10882" y="544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">
    <p:bg>
      <p:bgPr>
        <a:solidFill>
          <a:schemeClr val="lt1"/>
        </a:solidFill>
        <a:effectLst/>
      </p:bgPr>
    </p:bg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" name="Google Shape;638;p34"/>
          <p:cNvGrpSpPr/>
          <p:nvPr/>
        </p:nvGrpSpPr>
        <p:grpSpPr>
          <a:xfrm>
            <a:off x="73570" y="7"/>
            <a:ext cx="9070653" cy="4960003"/>
            <a:chOff x="73570" y="7"/>
            <a:chExt cx="9070653" cy="4960003"/>
          </a:xfrm>
        </p:grpSpPr>
        <p:sp>
          <p:nvSpPr>
            <p:cNvPr id="639" name="Google Shape;639;p34"/>
            <p:cNvSpPr/>
            <p:nvPr/>
          </p:nvSpPr>
          <p:spPr>
            <a:xfrm rot="10800000">
              <a:off x="8701285" y="267937"/>
              <a:ext cx="442938" cy="885795"/>
            </a:xfrm>
            <a:custGeom>
              <a:avLst/>
              <a:gdLst/>
              <a:ahLst/>
              <a:cxnLst/>
              <a:rect l="l" t="t" r="r" b="b"/>
              <a:pathLst>
                <a:path w="10883" h="21764" extrusionOk="0">
                  <a:moveTo>
                    <a:pt x="1" y="1"/>
                  </a:moveTo>
                  <a:lnTo>
                    <a:pt x="1" y="21764"/>
                  </a:lnTo>
                  <a:cubicBezTo>
                    <a:pt x="6019" y="21764"/>
                    <a:pt x="10882" y="16900"/>
                    <a:pt x="10882" y="10913"/>
                  </a:cubicBezTo>
                  <a:cubicBezTo>
                    <a:pt x="10882" y="4894"/>
                    <a:pt x="6019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4"/>
            <p:cNvSpPr/>
            <p:nvPr/>
          </p:nvSpPr>
          <p:spPr>
            <a:xfrm rot="10800000">
              <a:off x="8544065" y="1589947"/>
              <a:ext cx="283726" cy="283752"/>
            </a:xfrm>
            <a:custGeom>
              <a:avLst/>
              <a:gdLst/>
              <a:ahLst/>
              <a:cxnLst/>
              <a:rect l="l" t="t" r="r" b="b"/>
              <a:pathLst>
                <a:path w="10852" h="10853" fill="none" extrusionOk="0">
                  <a:moveTo>
                    <a:pt x="10852" y="5411"/>
                  </a:moveTo>
                  <a:cubicBezTo>
                    <a:pt x="10852" y="8420"/>
                    <a:pt x="8420" y="10852"/>
                    <a:pt x="5441" y="10852"/>
                  </a:cubicBezTo>
                  <a:cubicBezTo>
                    <a:pt x="2432" y="10852"/>
                    <a:pt x="0" y="8420"/>
                    <a:pt x="0" y="5411"/>
                  </a:cubicBezTo>
                  <a:cubicBezTo>
                    <a:pt x="0" y="2432"/>
                    <a:pt x="2432" y="1"/>
                    <a:pt x="5441" y="1"/>
                  </a:cubicBezTo>
                  <a:cubicBezTo>
                    <a:pt x="8420" y="1"/>
                    <a:pt x="10852" y="2432"/>
                    <a:pt x="10852" y="541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1" name="Google Shape;641;p34"/>
            <p:cNvGrpSpPr/>
            <p:nvPr/>
          </p:nvGrpSpPr>
          <p:grpSpPr>
            <a:xfrm flipH="1">
              <a:off x="509878" y="4364225"/>
              <a:ext cx="420225" cy="409303"/>
              <a:chOff x="6318400" y="3461300"/>
              <a:chExt cx="379950" cy="370075"/>
            </a:xfrm>
          </p:grpSpPr>
          <p:sp>
            <p:nvSpPr>
              <p:cNvPr id="642" name="Google Shape;642;p34"/>
              <p:cNvSpPr/>
              <p:nvPr/>
            </p:nvSpPr>
            <p:spPr>
              <a:xfrm>
                <a:off x="6318400" y="3461300"/>
                <a:ext cx="47125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885" y="1885"/>
                    </a:lnTo>
                    <a:lnTo>
                      <a:pt x="18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4"/>
              <p:cNvSpPr/>
              <p:nvPr/>
            </p:nvSpPr>
            <p:spPr>
              <a:xfrm>
                <a:off x="6484050" y="346130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915" y="1885"/>
                    </a:lnTo>
                    <a:lnTo>
                      <a:pt x="19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4"/>
              <p:cNvSpPr/>
              <p:nvPr/>
            </p:nvSpPr>
            <p:spPr>
              <a:xfrm>
                <a:off x="6650450" y="346130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1" y="0"/>
                    </a:moveTo>
                    <a:lnTo>
                      <a:pt x="1" y="1885"/>
                    </a:lnTo>
                    <a:lnTo>
                      <a:pt x="1916" y="1885"/>
                    </a:lnTo>
                    <a:lnTo>
                      <a:pt x="19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4"/>
              <p:cNvSpPr/>
              <p:nvPr/>
            </p:nvSpPr>
            <p:spPr>
              <a:xfrm>
                <a:off x="6318400" y="3622400"/>
                <a:ext cx="47125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915" extrusionOk="0">
                    <a:moveTo>
                      <a:pt x="0" y="0"/>
                    </a:moveTo>
                    <a:lnTo>
                      <a:pt x="0" y="1915"/>
                    </a:lnTo>
                    <a:lnTo>
                      <a:pt x="1885" y="1915"/>
                    </a:lnTo>
                    <a:lnTo>
                      <a:pt x="18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4"/>
              <p:cNvSpPr/>
              <p:nvPr/>
            </p:nvSpPr>
            <p:spPr>
              <a:xfrm>
                <a:off x="6484050" y="3622400"/>
                <a:ext cx="47900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5" extrusionOk="0">
                    <a:moveTo>
                      <a:pt x="0" y="0"/>
                    </a:moveTo>
                    <a:lnTo>
                      <a:pt x="0" y="1915"/>
                    </a:lnTo>
                    <a:lnTo>
                      <a:pt x="1915" y="1915"/>
                    </a:lnTo>
                    <a:lnTo>
                      <a:pt x="19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4"/>
              <p:cNvSpPr/>
              <p:nvPr/>
            </p:nvSpPr>
            <p:spPr>
              <a:xfrm>
                <a:off x="6650450" y="3622400"/>
                <a:ext cx="47900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5" extrusionOk="0">
                    <a:moveTo>
                      <a:pt x="1" y="0"/>
                    </a:moveTo>
                    <a:lnTo>
                      <a:pt x="1" y="1915"/>
                    </a:lnTo>
                    <a:lnTo>
                      <a:pt x="1916" y="1915"/>
                    </a:lnTo>
                    <a:lnTo>
                      <a:pt x="19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4"/>
              <p:cNvSpPr/>
              <p:nvPr/>
            </p:nvSpPr>
            <p:spPr>
              <a:xfrm>
                <a:off x="6318400" y="3784250"/>
                <a:ext cx="47125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885" y="1885"/>
                    </a:lnTo>
                    <a:lnTo>
                      <a:pt x="18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4"/>
              <p:cNvSpPr/>
              <p:nvPr/>
            </p:nvSpPr>
            <p:spPr>
              <a:xfrm>
                <a:off x="6484050" y="378425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915" y="1885"/>
                    </a:lnTo>
                    <a:lnTo>
                      <a:pt x="19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4"/>
              <p:cNvSpPr/>
              <p:nvPr/>
            </p:nvSpPr>
            <p:spPr>
              <a:xfrm>
                <a:off x="6650450" y="378425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1" y="0"/>
                    </a:moveTo>
                    <a:lnTo>
                      <a:pt x="1" y="1885"/>
                    </a:lnTo>
                    <a:lnTo>
                      <a:pt x="1916" y="1885"/>
                    </a:lnTo>
                    <a:lnTo>
                      <a:pt x="19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34"/>
            <p:cNvGrpSpPr/>
            <p:nvPr/>
          </p:nvGrpSpPr>
          <p:grpSpPr>
            <a:xfrm>
              <a:off x="8544075" y="4046950"/>
              <a:ext cx="379781" cy="913060"/>
              <a:chOff x="8577425" y="239425"/>
              <a:chExt cx="379781" cy="913060"/>
            </a:xfrm>
          </p:grpSpPr>
          <p:sp>
            <p:nvSpPr>
              <p:cNvPr id="652" name="Google Shape;652;p34"/>
              <p:cNvSpPr/>
              <p:nvPr/>
            </p:nvSpPr>
            <p:spPr>
              <a:xfrm>
                <a:off x="8577425" y="772735"/>
                <a:ext cx="379781" cy="379750"/>
              </a:xfrm>
              <a:custGeom>
                <a:avLst/>
                <a:gdLst/>
                <a:ahLst/>
                <a:cxnLst/>
                <a:rect l="l" t="t" r="r" b="b"/>
                <a:pathLst>
                  <a:path w="12251" h="12250" fill="none" extrusionOk="0">
                    <a:moveTo>
                      <a:pt x="1" y="6140"/>
                    </a:moveTo>
                    <a:lnTo>
                      <a:pt x="6141" y="0"/>
                    </a:lnTo>
                    <a:lnTo>
                      <a:pt x="12250" y="6140"/>
                    </a:lnTo>
                    <a:lnTo>
                      <a:pt x="6141" y="12249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4"/>
              <p:cNvSpPr/>
              <p:nvPr/>
            </p:nvSpPr>
            <p:spPr>
              <a:xfrm>
                <a:off x="8577425" y="239425"/>
                <a:ext cx="379781" cy="379750"/>
              </a:xfrm>
              <a:custGeom>
                <a:avLst/>
                <a:gdLst/>
                <a:ahLst/>
                <a:cxnLst/>
                <a:rect l="l" t="t" r="r" b="b"/>
                <a:pathLst>
                  <a:path w="12251" h="12250" fill="none" extrusionOk="0">
                    <a:moveTo>
                      <a:pt x="1" y="6140"/>
                    </a:moveTo>
                    <a:lnTo>
                      <a:pt x="6110" y="0"/>
                    </a:lnTo>
                    <a:lnTo>
                      <a:pt x="12250" y="6140"/>
                    </a:lnTo>
                    <a:lnTo>
                      <a:pt x="6110" y="1225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4" name="Google Shape;654;p34"/>
            <p:cNvSpPr/>
            <p:nvPr/>
          </p:nvSpPr>
          <p:spPr>
            <a:xfrm>
              <a:off x="73570" y="1080125"/>
              <a:ext cx="271300" cy="271325"/>
            </a:xfrm>
            <a:custGeom>
              <a:avLst/>
              <a:gdLst/>
              <a:ahLst/>
              <a:cxnLst/>
              <a:rect l="l" t="t" r="r" b="b"/>
              <a:pathLst>
                <a:path w="10852" h="10853" fill="none" extrusionOk="0">
                  <a:moveTo>
                    <a:pt x="10852" y="5411"/>
                  </a:moveTo>
                  <a:cubicBezTo>
                    <a:pt x="10852" y="8420"/>
                    <a:pt x="8420" y="10852"/>
                    <a:pt x="5441" y="10852"/>
                  </a:cubicBezTo>
                  <a:cubicBezTo>
                    <a:pt x="2432" y="10852"/>
                    <a:pt x="0" y="8420"/>
                    <a:pt x="0" y="5411"/>
                  </a:cubicBezTo>
                  <a:cubicBezTo>
                    <a:pt x="0" y="2432"/>
                    <a:pt x="2432" y="1"/>
                    <a:pt x="5441" y="1"/>
                  </a:cubicBezTo>
                  <a:cubicBezTo>
                    <a:pt x="8420" y="1"/>
                    <a:pt x="10852" y="2432"/>
                    <a:pt x="10852" y="541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4"/>
            <p:cNvSpPr/>
            <p:nvPr/>
          </p:nvSpPr>
          <p:spPr>
            <a:xfrm rot="-5400000" flipH="1">
              <a:off x="566303" y="-221421"/>
              <a:ext cx="442938" cy="885795"/>
            </a:xfrm>
            <a:custGeom>
              <a:avLst/>
              <a:gdLst/>
              <a:ahLst/>
              <a:cxnLst/>
              <a:rect l="l" t="t" r="r" b="b"/>
              <a:pathLst>
                <a:path w="10883" h="21764" extrusionOk="0">
                  <a:moveTo>
                    <a:pt x="1" y="1"/>
                  </a:moveTo>
                  <a:lnTo>
                    <a:pt x="1" y="21764"/>
                  </a:lnTo>
                  <a:cubicBezTo>
                    <a:pt x="6019" y="21764"/>
                    <a:pt x="10882" y="16900"/>
                    <a:pt x="10882" y="10913"/>
                  </a:cubicBezTo>
                  <a:cubicBezTo>
                    <a:pt x="10882" y="4894"/>
                    <a:pt x="6019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53759" y="239425"/>
            <a:ext cx="8903447" cy="5618205"/>
            <a:chOff x="53759" y="239425"/>
            <a:chExt cx="8903447" cy="5618205"/>
          </a:xfrm>
        </p:grpSpPr>
        <p:grpSp>
          <p:nvGrpSpPr>
            <p:cNvPr id="27" name="Google Shape;27;p3"/>
            <p:cNvGrpSpPr/>
            <p:nvPr/>
          </p:nvGrpSpPr>
          <p:grpSpPr>
            <a:xfrm>
              <a:off x="53759" y="4453013"/>
              <a:ext cx="951560" cy="567450"/>
              <a:chOff x="4029409" y="69738"/>
              <a:chExt cx="951560" cy="567450"/>
            </a:xfrm>
          </p:grpSpPr>
          <p:sp>
            <p:nvSpPr>
              <p:cNvPr id="28" name="Google Shape;28;p3"/>
              <p:cNvSpPr/>
              <p:nvPr/>
            </p:nvSpPr>
            <p:spPr>
              <a:xfrm>
                <a:off x="4413493" y="211208"/>
                <a:ext cx="567476" cy="283738"/>
              </a:xfrm>
              <a:custGeom>
                <a:avLst/>
                <a:gdLst/>
                <a:ahLst/>
                <a:cxnLst/>
                <a:rect l="l" t="t" r="r" b="b"/>
                <a:pathLst>
                  <a:path w="21826" h="10913" extrusionOk="0">
                    <a:moveTo>
                      <a:pt x="10913" y="0"/>
                    </a:moveTo>
                    <a:cubicBezTo>
                      <a:pt x="4925" y="0"/>
                      <a:pt x="1" y="4864"/>
                      <a:pt x="1" y="10912"/>
                    </a:cubicBezTo>
                    <a:lnTo>
                      <a:pt x="21795" y="10912"/>
                    </a:lnTo>
                    <a:cubicBezTo>
                      <a:pt x="21825" y="4894"/>
                      <a:pt x="16931" y="0"/>
                      <a:pt x="109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4029409" y="69738"/>
                <a:ext cx="283738" cy="567450"/>
              </a:xfrm>
              <a:custGeom>
                <a:avLst/>
                <a:gdLst/>
                <a:ahLst/>
                <a:cxnLst/>
                <a:rect l="l" t="t" r="r" b="b"/>
                <a:pathLst>
                  <a:path w="10913" h="21825" extrusionOk="0">
                    <a:moveTo>
                      <a:pt x="10913" y="1"/>
                    </a:moveTo>
                    <a:cubicBezTo>
                      <a:pt x="4864" y="1"/>
                      <a:pt x="1" y="4864"/>
                      <a:pt x="1" y="10913"/>
                    </a:cubicBezTo>
                    <a:cubicBezTo>
                      <a:pt x="1" y="16900"/>
                      <a:pt x="4864" y="21825"/>
                      <a:pt x="10913" y="21825"/>
                    </a:cubicBezTo>
                    <a:lnTo>
                      <a:pt x="109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3"/>
            <p:cNvGrpSpPr/>
            <p:nvPr/>
          </p:nvGrpSpPr>
          <p:grpSpPr>
            <a:xfrm>
              <a:off x="8577425" y="239425"/>
              <a:ext cx="379781" cy="913060"/>
              <a:chOff x="8577425" y="239425"/>
              <a:chExt cx="379781" cy="913060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8577425" y="772735"/>
                <a:ext cx="379781" cy="379750"/>
              </a:xfrm>
              <a:custGeom>
                <a:avLst/>
                <a:gdLst/>
                <a:ahLst/>
                <a:cxnLst/>
                <a:rect l="l" t="t" r="r" b="b"/>
                <a:pathLst>
                  <a:path w="12251" h="12250" fill="none" extrusionOk="0">
                    <a:moveTo>
                      <a:pt x="1" y="6140"/>
                    </a:moveTo>
                    <a:lnTo>
                      <a:pt x="6141" y="0"/>
                    </a:lnTo>
                    <a:lnTo>
                      <a:pt x="12250" y="6140"/>
                    </a:lnTo>
                    <a:lnTo>
                      <a:pt x="6141" y="12249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8577425" y="239425"/>
                <a:ext cx="379781" cy="379750"/>
              </a:xfrm>
              <a:custGeom>
                <a:avLst/>
                <a:gdLst/>
                <a:ahLst/>
                <a:cxnLst/>
                <a:rect l="l" t="t" r="r" b="b"/>
                <a:pathLst>
                  <a:path w="12251" h="12250" fill="none" extrusionOk="0">
                    <a:moveTo>
                      <a:pt x="1" y="6140"/>
                    </a:moveTo>
                    <a:lnTo>
                      <a:pt x="6110" y="0"/>
                    </a:lnTo>
                    <a:lnTo>
                      <a:pt x="12250" y="6140"/>
                    </a:lnTo>
                    <a:lnTo>
                      <a:pt x="6110" y="1225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33;p3"/>
            <p:cNvGrpSpPr/>
            <p:nvPr/>
          </p:nvGrpSpPr>
          <p:grpSpPr>
            <a:xfrm>
              <a:off x="7816923" y="2893339"/>
              <a:ext cx="1050562" cy="700098"/>
              <a:chOff x="6190020" y="5825282"/>
              <a:chExt cx="949875" cy="633000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6629220" y="5825282"/>
                <a:ext cx="510675" cy="511425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457" extrusionOk="0">
                    <a:moveTo>
                      <a:pt x="10214" y="5593"/>
                    </a:moveTo>
                    <a:cubicBezTo>
                      <a:pt x="12767" y="5593"/>
                      <a:pt x="14864" y="7690"/>
                      <a:pt x="14864" y="10244"/>
                    </a:cubicBezTo>
                    <a:cubicBezTo>
                      <a:pt x="14864" y="12766"/>
                      <a:pt x="12797" y="14864"/>
                      <a:pt x="10214" y="14864"/>
                    </a:cubicBezTo>
                    <a:cubicBezTo>
                      <a:pt x="7661" y="14864"/>
                      <a:pt x="5594" y="12766"/>
                      <a:pt x="5594" y="10244"/>
                    </a:cubicBezTo>
                    <a:cubicBezTo>
                      <a:pt x="5594" y="7690"/>
                      <a:pt x="7661" y="5593"/>
                      <a:pt x="10214" y="5593"/>
                    </a:cubicBezTo>
                    <a:close/>
                    <a:moveTo>
                      <a:pt x="10214" y="0"/>
                    </a:moveTo>
                    <a:cubicBezTo>
                      <a:pt x="4591" y="0"/>
                      <a:pt x="1" y="4560"/>
                      <a:pt x="1" y="10244"/>
                    </a:cubicBezTo>
                    <a:cubicBezTo>
                      <a:pt x="1" y="15897"/>
                      <a:pt x="4560" y="20457"/>
                      <a:pt x="10214" y="20457"/>
                    </a:cubicBezTo>
                    <a:cubicBezTo>
                      <a:pt x="15837" y="20457"/>
                      <a:pt x="20427" y="15897"/>
                      <a:pt x="20427" y="10244"/>
                    </a:cubicBezTo>
                    <a:cubicBezTo>
                      <a:pt x="20427" y="4560"/>
                      <a:pt x="15867" y="0"/>
                      <a:pt x="102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6190020" y="6186232"/>
                <a:ext cx="272050" cy="272050"/>
              </a:xfrm>
              <a:custGeom>
                <a:avLst/>
                <a:gdLst/>
                <a:ahLst/>
                <a:cxnLst/>
                <a:rect l="l" t="t" r="r" b="b"/>
                <a:pathLst>
                  <a:path w="10882" h="10882" fill="none" extrusionOk="0">
                    <a:moveTo>
                      <a:pt x="10882" y="5441"/>
                    </a:moveTo>
                    <a:cubicBezTo>
                      <a:pt x="10882" y="8450"/>
                      <a:pt x="8450" y="10882"/>
                      <a:pt x="5441" y="10882"/>
                    </a:cubicBezTo>
                    <a:cubicBezTo>
                      <a:pt x="2432" y="10882"/>
                      <a:pt x="0" y="8450"/>
                      <a:pt x="0" y="5441"/>
                    </a:cubicBezTo>
                    <a:cubicBezTo>
                      <a:pt x="0" y="2432"/>
                      <a:pt x="2432" y="0"/>
                      <a:pt x="5441" y="0"/>
                    </a:cubicBezTo>
                    <a:cubicBezTo>
                      <a:pt x="8450" y="0"/>
                      <a:pt x="10882" y="2432"/>
                      <a:pt x="10882" y="544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3"/>
            <p:cNvSpPr/>
            <p:nvPr/>
          </p:nvSpPr>
          <p:spPr>
            <a:xfrm>
              <a:off x="5905531" y="4453022"/>
              <a:ext cx="1406015" cy="1404607"/>
            </a:xfrm>
            <a:custGeom>
              <a:avLst/>
              <a:gdLst/>
              <a:ahLst/>
              <a:cxnLst/>
              <a:rect l="l" t="t" r="r" b="b"/>
              <a:pathLst>
                <a:path w="29971" h="29941" fill="none" extrusionOk="0">
                  <a:moveTo>
                    <a:pt x="29971" y="12250"/>
                  </a:moveTo>
                  <a:lnTo>
                    <a:pt x="21581" y="12250"/>
                  </a:lnTo>
                  <a:lnTo>
                    <a:pt x="27509" y="6323"/>
                  </a:lnTo>
                  <a:lnTo>
                    <a:pt x="23679" y="2493"/>
                  </a:lnTo>
                  <a:lnTo>
                    <a:pt x="17691" y="8420"/>
                  </a:lnTo>
                  <a:lnTo>
                    <a:pt x="17691" y="1"/>
                  </a:lnTo>
                  <a:lnTo>
                    <a:pt x="12280" y="1"/>
                  </a:lnTo>
                  <a:lnTo>
                    <a:pt x="12280" y="8420"/>
                  </a:lnTo>
                  <a:lnTo>
                    <a:pt x="6353" y="2493"/>
                  </a:lnTo>
                  <a:lnTo>
                    <a:pt x="2462" y="6323"/>
                  </a:lnTo>
                  <a:lnTo>
                    <a:pt x="8390" y="12250"/>
                  </a:lnTo>
                  <a:lnTo>
                    <a:pt x="0" y="12250"/>
                  </a:lnTo>
                  <a:lnTo>
                    <a:pt x="0" y="17721"/>
                  </a:lnTo>
                  <a:lnTo>
                    <a:pt x="8390" y="17721"/>
                  </a:lnTo>
                  <a:lnTo>
                    <a:pt x="2462" y="23648"/>
                  </a:lnTo>
                  <a:lnTo>
                    <a:pt x="6353" y="27509"/>
                  </a:lnTo>
                  <a:lnTo>
                    <a:pt x="12280" y="21582"/>
                  </a:lnTo>
                  <a:lnTo>
                    <a:pt x="12280" y="29940"/>
                  </a:lnTo>
                  <a:lnTo>
                    <a:pt x="17691" y="29940"/>
                  </a:lnTo>
                  <a:lnTo>
                    <a:pt x="17691" y="21582"/>
                  </a:lnTo>
                  <a:lnTo>
                    <a:pt x="23679" y="27509"/>
                  </a:lnTo>
                  <a:lnTo>
                    <a:pt x="27509" y="23648"/>
                  </a:lnTo>
                  <a:lnTo>
                    <a:pt x="21581" y="17721"/>
                  </a:lnTo>
                  <a:lnTo>
                    <a:pt x="29971" y="177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3"/>
          <p:cNvSpPr txBox="1">
            <a:spLocks noGrp="1"/>
          </p:cNvSpPr>
          <p:nvPr>
            <p:ph type="title"/>
          </p:nvPr>
        </p:nvSpPr>
        <p:spPr>
          <a:xfrm>
            <a:off x="2652000" y="2316125"/>
            <a:ext cx="38400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title" idx="2" hasCustomPrompt="1"/>
          </p:nvPr>
        </p:nvSpPr>
        <p:spPr>
          <a:xfrm>
            <a:off x="4078650" y="1550077"/>
            <a:ext cx="986700" cy="7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" name="Google Shape;39;p3"/>
          <p:cNvSpPr txBox="1">
            <a:spLocks noGrp="1"/>
          </p:cNvSpPr>
          <p:nvPr>
            <p:ph type="subTitle" idx="1"/>
          </p:nvPr>
        </p:nvSpPr>
        <p:spPr>
          <a:xfrm>
            <a:off x="3008250" y="2979925"/>
            <a:ext cx="3127500" cy="61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9"/>
          <p:cNvGrpSpPr/>
          <p:nvPr/>
        </p:nvGrpSpPr>
        <p:grpSpPr>
          <a:xfrm>
            <a:off x="326275" y="273742"/>
            <a:ext cx="8817948" cy="5134261"/>
            <a:chOff x="326275" y="273742"/>
            <a:chExt cx="8817948" cy="5134261"/>
          </a:xfrm>
        </p:grpSpPr>
        <p:grpSp>
          <p:nvGrpSpPr>
            <p:cNvPr id="130" name="Google Shape;130;p9"/>
            <p:cNvGrpSpPr/>
            <p:nvPr/>
          </p:nvGrpSpPr>
          <p:grpSpPr>
            <a:xfrm rot="10800000" flipH="1">
              <a:off x="6955298" y="273742"/>
              <a:ext cx="2188924" cy="4770395"/>
              <a:chOff x="5337014" y="2025850"/>
              <a:chExt cx="1979136" cy="4313196"/>
            </a:xfrm>
          </p:grpSpPr>
          <p:grpSp>
            <p:nvGrpSpPr>
              <p:cNvPr id="131" name="Google Shape;131;p9"/>
              <p:cNvGrpSpPr/>
              <p:nvPr/>
            </p:nvGrpSpPr>
            <p:grpSpPr>
              <a:xfrm>
                <a:off x="6737850" y="2025850"/>
                <a:ext cx="578300" cy="2019825"/>
                <a:chOff x="6737850" y="2025850"/>
                <a:chExt cx="578300" cy="2019825"/>
              </a:xfrm>
            </p:grpSpPr>
            <p:sp>
              <p:nvSpPr>
                <p:cNvPr id="132" name="Google Shape;132;p9"/>
                <p:cNvSpPr/>
                <p:nvPr/>
              </p:nvSpPr>
              <p:spPr>
                <a:xfrm rot="10800000" flipH="1">
                  <a:off x="6737850" y="3418725"/>
                  <a:ext cx="578300" cy="2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32" h="10032" extrusionOk="0">
                      <a:moveTo>
                        <a:pt x="9271" y="1"/>
                      </a:moveTo>
                      <a:lnTo>
                        <a:pt x="0" y="10031"/>
                      </a:lnTo>
                      <a:lnTo>
                        <a:pt x="23132" y="10031"/>
                      </a:lnTo>
                      <a:lnTo>
                        <a:pt x="2313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33;p9"/>
                <p:cNvSpPr/>
                <p:nvPr/>
              </p:nvSpPr>
              <p:spPr>
                <a:xfrm rot="10800000" flipH="1">
                  <a:off x="6969625" y="3669500"/>
                  <a:ext cx="346525" cy="37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61" h="15047" extrusionOk="0">
                      <a:moveTo>
                        <a:pt x="13861" y="1"/>
                      </a:moveTo>
                      <a:lnTo>
                        <a:pt x="0" y="15047"/>
                      </a:lnTo>
                      <a:lnTo>
                        <a:pt x="13861" y="15047"/>
                      </a:lnTo>
                      <a:lnTo>
                        <a:pt x="1386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34;p9"/>
                <p:cNvSpPr/>
                <p:nvPr/>
              </p:nvSpPr>
              <p:spPr>
                <a:xfrm rot="10800000" flipH="1">
                  <a:off x="6737850" y="2722675"/>
                  <a:ext cx="578300" cy="62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32" h="25077" extrusionOk="0">
                      <a:moveTo>
                        <a:pt x="23132" y="0"/>
                      </a:moveTo>
                      <a:lnTo>
                        <a:pt x="0" y="25077"/>
                      </a:lnTo>
                      <a:lnTo>
                        <a:pt x="23132" y="25077"/>
                      </a:lnTo>
                      <a:lnTo>
                        <a:pt x="2313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9"/>
                <p:cNvSpPr/>
                <p:nvPr/>
              </p:nvSpPr>
              <p:spPr>
                <a:xfrm rot="10800000" flipH="1">
                  <a:off x="6737850" y="2025850"/>
                  <a:ext cx="578300" cy="62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32" h="25138" extrusionOk="0">
                      <a:moveTo>
                        <a:pt x="23132" y="0"/>
                      </a:moveTo>
                      <a:lnTo>
                        <a:pt x="0" y="25137"/>
                      </a:lnTo>
                      <a:lnTo>
                        <a:pt x="23132" y="25137"/>
                      </a:lnTo>
                      <a:lnTo>
                        <a:pt x="2313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6" name="Google Shape;136;p9"/>
              <p:cNvSpPr/>
              <p:nvPr/>
            </p:nvSpPr>
            <p:spPr>
              <a:xfrm>
                <a:off x="6737855" y="5555571"/>
                <a:ext cx="510675" cy="511425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457" extrusionOk="0">
                    <a:moveTo>
                      <a:pt x="10214" y="5593"/>
                    </a:moveTo>
                    <a:cubicBezTo>
                      <a:pt x="12767" y="5593"/>
                      <a:pt x="14864" y="7690"/>
                      <a:pt x="14864" y="10244"/>
                    </a:cubicBezTo>
                    <a:cubicBezTo>
                      <a:pt x="14864" y="12766"/>
                      <a:pt x="12797" y="14864"/>
                      <a:pt x="10214" y="14864"/>
                    </a:cubicBezTo>
                    <a:cubicBezTo>
                      <a:pt x="7661" y="14864"/>
                      <a:pt x="5594" y="12766"/>
                      <a:pt x="5594" y="10244"/>
                    </a:cubicBezTo>
                    <a:cubicBezTo>
                      <a:pt x="5594" y="7690"/>
                      <a:pt x="7661" y="5593"/>
                      <a:pt x="10214" y="5593"/>
                    </a:cubicBezTo>
                    <a:close/>
                    <a:moveTo>
                      <a:pt x="10214" y="0"/>
                    </a:moveTo>
                    <a:cubicBezTo>
                      <a:pt x="4591" y="0"/>
                      <a:pt x="1" y="4560"/>
                      <a:pt x="1" y="10244"/>
                    </a:cubicBezTo>
                    <a:cubicBezTo>
                      <a:pt x="1" y="15897"/>
                      <a:pt x="4560" y="20457"/>
                      <a:pt x="10214" y="20457"/>
                    </a:cubicBezTo>
                    <a:cubicBezTo>
                      <a:pt x="15837" y="20457"/>
                      <a:pt x="20427" y="15897"/>
                      <a:pt x="20427" y="10244"/>
                    </a:cubicBezTo>
                    <a:cubicBezTo>
                      <a:pt x="20427" y="4560"/>
                      <a:pt x="15867" y="0"/>
                      <a:pt x="102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9"/>
              <p:cNvSpPr/>
              <p:nvPr/>
            </p:nvSpPr>
            <p:spPr>
              <a:xfrm>
                <a:off x="5337014" y="2230182"/>
                <a:ext cx="374650" cy="373900"/>
              </a:xfrm>
              <a:custGeom>
                <a:avLst/>
                <a:gdLst/>
                <a:ahLst/>
                <a:cxnLst/>
                <a:rect l="l" t="t" r="r" b="b"/>
                <a:pathLst>
                  <a:path w="14986" h="14956" extrusionOk="0">
                    <a:moveTo>
                      <a:pt x="6141" y="1"/>
                    </a:moveTo>
                    <a:lnTo>
                      <a:pt x="6141" y="4225"/>
                    </a:lnTo>
                    <a:lnTo>
                      <a:pt x="3162" y="1247"/>
                    </a:lnTo>
                    <a:lnTo>
                      <a:pt x="1217" y="3162"/>
                    </a:lnTo>
                    <a:lnTo>
                      <a:pt x="4226" y="6110"/>
                    </a:lnTo>
                    <a:lnTo>
                      <a:pt x="1" y="6110"/>
                    </a:lnTo>
                    <a:lnTo>
                      <a:pt x="1" y="8846"/>
                    </a:lnTo>
                    <a:lnTo>
                      <a:pt x="4226" y="8846"/>
                    </a:lnTo>
                    <a:lnTo>
                      <a:pt x="1217" y="11824"/>
                    </a:lnTo>
                    <a:lnTo>
                      <a:pt x="3162" y="13739"/>
                    </a:lnTo>
                    <a:lnTo>
                      <a:pt x="6141" y="10791"/>
                    </a:lnTo>
                    <a:lnTo>
                      <a:pt x="6141" y="14955"/>
                    </a:lnTo>
                    <a:lnTo>
                      <a:pt x="8876" y="14955"/>
                    </a:lnTo>
                    <a:lnTo>
                      <a:pt x="8876" y="10791"/>
                    </a:lnTo>
                    <a:lnTo>
                      <a:pt x="11825" y="13739"/>
                    </a:lnTo>
                    <a:lnTo>
                      <a:pt x="13770" y="11824"/>
                    </a:lnTo>
                    <a:lnTo>
                      <a:pt x="10791" y="8846"/>
                    </a:lnTo>
                    <a:lnTo>
                      <a:pt x="14986" y="8846"/>
                    </a:lnTo>
                    <a:lnTo>
                      <a:pt x="14986" y="6110"/>
                    </a:lnTo>
                    <a:lnTo>
                      <a:pt x="10791" y="6110"/>
                    </a:lnTo>
                    <a:lnTo>
                      <a:pt x="13770" y="3162"/>
                    </a:lnTo>
                    <a:lnTo>
                      <a:pt x="11825" y="1247"/>
                    </a:lnTo>
                    <a:lnTo>
                      <a:pt x="8876" y="4225"/>
                    </a:lnTo>
                    <a:lnTo>
                      <a:pt x="88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9"/>
              <p:cNvSpPr/>
              <p:nvPr/>
            </p:nvSpPr>
            <p:spPr>
              <a:xfrm>
                <a:off x="5875789" y="2230182"/>
                <a:ext cx="374650" cy="373900"/>
              </a:xfrm>
              <a:custGeom>
                <a:avLst/>
                <a:gdLst/>
                <a:ahLst/>
                <a:cxnLst/>
                <a:rect l="l" t="t" r="r" b="b"/>
                <a:pathLst>
                  <a:path w="14986" h="14956" extrusionOk="0">
                    <a:moveTo>
                      <a:pt x="6110" y="1"/>
                    </a:moveTo>
                    <a:lnTo>
                      <a:pt x="6110" y="4225"/>
                    </a:lnTo>
                    <a:lnTo>
                      <a:pt x="3161" y="1247"/>
                    </a:lnTo>
                    <a:lnTo>
                      <a:pt x="1216" y="3162"/>
                    </a:lnTo>
                    <a:lnTo>
                      <a:pt x="4195" y="6110"/>
                    </a:lnTo>
                    <a:lnTo>
                      <a:pt x="0" y="6110"/>
                    </a:lnTo>
                    <a:lnTo>
                      <a:pt x="0" y="8846"/>
                    </a:lnTo>
                    <a:lnTo>
                      <a:pt x="4195" y="8846"/>
                    </a:lnTo>
                    <a:lnTo>
                      <a:pt x="1216" y="11824"/>
                    </a:lnTo>
                    <a:lnTo>
                      <a:pt x="3161" y="13739"/>
                    </a:lnTo>
                    <a:lnTo>
                      <a:pt x="6110" y="10791"/>
                    </a:lnTo>
                    <a:lnTo>
                      <a:pt x="6110" y="14955"/>
                    </a:lnTo>
                    <a:lnTo>
                      <a:pt x="8845" y="14955"/>
                    </a:lnTo>
                    <a:lnTo>
                      <a:pt x="8845" y="10791"/>
                    </a:lnTo>
                    <a:lnTo>
                      <a:pt x="11824" y="13739"/>
                    </a:lnTo>
                    <a:lnTo>
                      <a:pt x="13770" y="11824"/>
                    </a:lnTo>
                    <a:lnTo>
                      <a:pt x="10791" y="8846"/>
                    </a:lnTo>
                    <a:lnTo>
                      <a:pt x="14985" y="8846"/>
                    </a:lnTo>
                    <a:lnTo>
                      <a:pt x="14985" y="6110"/>
                    </a:lnTo>
                    <a:lnTo>
                      <a:pt x="10791" y="6110"/>
                    </a:lnTo>
                    <a:lnTo>
                      <a:pt x="13770" y="3162"/>
                    </a:lnTo>
                    <a:lnTo>
                      <a:pt x="11824" y="1247"/>
                    </a:lnTo>
                    <a:lnTo>
                      <a:pt x="8845" y="4225"/>
                    </a:lnTo>
                    <a:lnTo>
                      <a:pt x="884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9"/>
              <p:cNvSpPr/>
              <p:nvPr/>
            </p:nvSpPr>
            <p:spPr>
              <a:xfrm>
                <a:off x="6465811" y="6066996"/>
                <a:ext cx="272050" cy="272050"/>
              </a:xfrm>
              <a:custGeom>
                <a:avLst/>
                <a:gdLst/>
                <a:ahLst/>
                <a:cxnLst/>
                <a:rect l="l" t="t" r="r" b="b"/>
                <a:pathLst>
                  <a:path w="10882" h="10882" fill="none" extrusionOk="0">
                    <a:moveTo>
                      <a:pt x="10882" y="5441"/>
                    </a:moveTo>
                    <a:cubicBezTo>
                      <a:pt x="10882" y="8450"/>
                      <a:pt x="8450" y="10882"/>
                      <a:pt x="5441" y="10882"/>
                    </a:cubicBezTo>
                    <a:cubicBezTo>
                      <a:pt x="2432" y="10882"/>
                      <a:pt x="0" y="8450"/>
                      <a:pt x="0" y="5441"/>
                    </a:cubicBezTo>
                    <a:cubicBezTo>
                      <a:pt x="0" y="2432"/>
                      <a:pt x="2432" y="0"/>
                      <a:pt x="5441" y="0"/>
                    </a:cubicBezTo>
                    <a:cubicBezTo>
                      <a:pt x="8450" y="0"/>
                      <a:pt x="10882" y="2432"/>
                      <a:pt x="10882" y="544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" name="Google Shape;140;p9"/>
            <p:cNvGrpSpPr/>
            <p:nvPr/>
          </p:nvGrpSpPr>
          <p:grpSpPr>
            <a:xfrm rot="-5400000" flipH="1">
              <a:off x="698238" y="4041316"/>
              <a:ext cx="994725" cy="1738650"/>
              <a:chOff x="2756000" y="88900"/>
              <a:chExt cx="994725" cy="1738650"/>
            </a:xfrm>
          </p:grpSpPr>
          <p:sp>
            <p:nvSpPr>
              <p:cNvPr id="141" name="Google Shape;141;p9"/>
              <p:cNvSpPr/>
              <p:nvPr/>
            </p:nvSpPr>
            <p:spPr>
              <a:xfrm>
                <a:off x="2756000" y="88900"/>
                <a:ext cx="869350" cy="1738650"/>
              </a:xfrm>
              <a:custGeom>
                <a:avLst/>
                <a:gdLst/>
                <a:ahLst/>
                <a:cxnLst/>
                <a:rect l="l" t="t" r="r" b="b"/>
                <a:pathLst>
                  <a:path w="34774" h="69546" extrusionOk="0">
                    <a:moveTo>
                      <a:pt x="34774" y="1"/>
                    </a:moveTo>
                    <a:cubicBezTo>
                      <a:pt x="15594" y="1"/>
                      <a:pt x="1" y="15594"/>
                      <a:pt x="1" y="34773"/>
                    </a:cubicBezTo>
                    <a:cubicBezTo>
                      <a:pt x="1" y="53953"/>
                      <a:pt x="15624" y="69546"/>
                      <a:pt x="34774" y="69546"/>
                    </a:cubicBezTo>
                    <a:lnTo>
                      <a:pt x="34774" y="57752"/>
                    </a:lnTo>
                    <a:cubicBezTo>
                      <a:pt x="22068" y="57752"/>
                      <a:pt x="11795" y="47418"/>
                      <a:pt x="11795" y="34773"/>
                    </a:cubicBezTo>
                    <a:cubicBezTo>
                      <a:pt x="11795" y="22129"/>
                      <a:pt x="22068" y="11794"/>
                      <a:pt x="34774" y="11794"/>
                    </a:cubicBezTo>
                    <a:lnTo>
                      <a:pt x="347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9"/>
              <p:cNvSpPr/>
              <p:nvPr/>
            </p:nvSpPr>
            <p:spPr>
              <a:xfrm>
                <a:off x="2881400" y="88900"/>
                <a:ext cx="869325" cy="1738650"/>
              </a:xfrm>
              <a:custGeom>
                <a:avLst/>
                <a:gdLst/>
                <a:ahLst/>
                <a:cxnLst/>
                <a:rect l="l" t="t" r="r" b="b"/>
                <a:pathLst>
                  <a:path w="34773" h="69546" fill="none" extrusionOk="0">
                    <a:moveTo>
                      <a:pt x="34773" y="1"/>
                    </a:moveTo>
                    <a:lnTo>
                      <a:pt x="34773" y="11794"/>
                    </a:lnTo>
                    <a:cubicBezTo>
                      <a:pt x="22098" y="11794"/>
                      <a:pt x="11794" y="22098"/>
                      <a:pt x="11794" y="34773"/>
                    </a:cubicBezTo>
                    <a:cubicBezTo>
                      <a:pt x="11794" y="47478"/>
                      <a:pt x="22068" y="57752"/>
                      <a:pt x="34773" y="57752"/>
                    </a:cubicBezTo>
                    <a:lnTo>
                      <a:pt x="34773" y="69546"/>
                    </a:lnTo>
                    <a:cubicBezTo>
                      <a:pt x="15624" y="69546"/>
                      <a:pt x="0" y="53953"/>
                      <a:pt x="0" y="34773"/>
                    </a:cubicBezTo>
                    <a:cubicBezTo>
                      <a:pt x="0" y="15594"/>
                      <a:pt x="15624" y="1"/>
                      <a:pt x="34773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720014" y="1204251"/>
            <a:ext cx="4900500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4" name="Google Shape;144;p9"/>
          <p:cNvSpPr txBox="1">
            <a:spLocks noGrp="1"/>
          </p:cNvSpPr>
          <p:nvPr>
            <p:ph type="subTitle" idx="1"/>
          </p:nvPr>
        </p:nvSpPr>
        <p:spPr>
          <a:xfrm>
            <a:off x="720000" y="2100676"/>
            <a:ext cx="4900500" cy="12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/>
          <p:nvPr/>
        </p:nvSpPr>
        <p:spPr>
          <a:xfrm>
            <a:off x="-35875" y="-14350"/>
            <a:ext cx="9180000" cy="515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3"/>
          <p:cNvGrpSpPr/>
          <p:nvPr/>
        </p:nvGrpSpPr>
        <p:grpSpPr>
          <a:xfrm>
            <a:off x="0" y="141991"/>
            <a:ext cx="9418713" cy="5001509"/>
            <a:chOff x="0" y="141991"/>
            <a:chExt cx="9418713" cy="5001509"/>
          </a:xfrm>
        </p:grpSpPr>
        <p:sp>
          <p:nvSpPr>
            <p:cNvPr id="160" name="Google Shape;160;p13"/>
            <p:cNvSpPr/>
            <p:nvPr/>
          </p:nvSpPr>
          <p:spPr>
            <a:xfrm rot="5400000">
              <a:off x="783825" y="3837600"/>
              <a:ext cx="522075" cy="2089725"/>
            </a:xfrm>
            <a:custGeom>
              <a:avLst/>
              <a:gdLst/>
              <a:ahLst/>
              <a:cxnLst/>
              <a:rect l="l" t="t" r="r" b="b"/>
              <a:pathLst>
                <a:path w="20883" h="83589" extrusionOk="0">
                  <a:moveTo>
                    <a:pt x="20882" y="1"/>
                  </a:moveTo>
                  <a:cubicBezTo>
                    <a:pt x="9332" y="1"/>
                    <a:pt x="0" y="9362"/>
                    <a:pt x="0" y="20913"/>
                  </a:cubicBezTo>
                  <a:lnTo>
                    <a:pt x="0" y="83588"/>
                  </a:lnTo>
                  <a:lnTo>
                    <a:pt x="20882" y="83588"/>
                  </a:lnTo>
                  <a:lnTo>
                    <a:pt x="20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" name="Google Shape;161;p13"/>
            <p:cNvGrpSpPr/>
            <p:nvPr/>
          </p:nvGrpSpPr>
          <p:grpSpPr>
            <a:xfrm>
              <a:off x="135160" y="4037065"/>
              <a:ext cx="820281" cy="820281"/>
              <a:chOff x="5904250" y="677050"/>
              <a:chExt cx="1208250" cy="1208250"/>
            </a:xfrm>
          </p:grpSpPr>
          <p:sp>
            <p:nvSpPr>
              <p:cNvPr id="162" name="Google Shape;162;p13"/>
              <p:cNvSpPr/>
              <p:nvPr/>
            </p:nvSpPr>
            <p:spPr>
              <a:xfrm>
                <a:off x="5904250" y="677050"/>
                <a:ext cx="1208250" cy="851100"/>
              </a:xfrm>
              <a:custGeom>
                <a:avLst/>
                <a:gdLst/>
                <a:ahLst/>
                <a:cxnLst/>
                <a:rect l="l" t="t" r="r" b="b"/>
                <a:pathLst>
                  <a:path w="48330" h="34044" extrusionOk="0">
                    <a:moveTo>
                      <a:pt x="24165" y="1"/>
                    </a:moveTo>
                    <a:lnTo>
                      <a:pt x="0" y="24165"/>
                    </a:lnTo>
                    <a:lnTo>
                      <a:pt x="9879" y="34044"/>
                    </a:lnTo>
                    <a:lnTo>
                      <a:pt x="38451" y="34044"/>
                    </a:lnTo>
                    <a:lnTo>
                      <a:pt x="48330" y="24165"/>
                    </a:lnTo>
                    <a:lnTo>
                      <a:pt x="2416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6151200" y="1528125"/>
                <a:ext cx="714325" cy="357175"/>
              </a:xfrm>
              <a:custGeom>
                <a:avLst/>
                <a:gdLst/>
                <a:ahLst/>
                <a:cxnLst/>
                <a:rect l="l" t="t" r="r" b="b"/>
                <a:pathLst>
                  <a:path w="28573" h="14287" extrusionOk="0">
                    <a:moveTo>
                      <a:pt x="1" y="1"/>
                    </a:moveTo>
                    <a:lnTo>
                      <a:pt x="14287" y="14287"/>
                    </a:lnTo>
                    <a:lnTo>
                      <a:pt x="2857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" name="Google Shape;164;p13"/>
            <p:cNvGrpSpPr/>
            <p:nvPr/>
          </p:nvGrpSpPr>
          <p:grpSpPr>
            <a:xfrm>
              <a:off x="7371097" y="4485700"/>
              <a:ext cx="893432" cy="527284"/>
              <a:chOff x="4994072" y="4013425"/>
              <a:chExt cx="893432" cy="527284"/>
            </a:xfrm>
          </p:grpSpPr>
          <p:sp>
            <p:nvSpPr>
              <p:cNvPr id="165" name="Google Shape;165;p13"/>
              <p:cNvSpPr/>
              <p:nvPr/>
            </p:nvSpPr>
            <p:spPr>
              <a:xfrm>
                <a:off x="4994072" y="4198065"/>
                <a:ext cx="66654" cy="66633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3192" extrusionOk="0">
                    <a:moveTo>
                      <a:pt x="1612" y="0"/>
                    </a:moveTo>
                    <a:cubicBezTo>
                      <a:pt x="730" y="0"/>
                      <a:pt x="1" y="730"/>
                      <a:pt x="1" y="1581"/>
                    </a:cubicBezTo>
                    <a:cubicBezTo>
                      <a:pt x="1" y="2462"/>
                      <a:pt x="730" y="3192"/>
                      <a:pt x="1612" y="3192"/>
                    </a:cubicBezTo>
                    <a:cubicBezTo>
                      <a:pt x="2463" y="3192"/>
                      <a:pt x="3193" y="2462"/>
                      <a:pt x="3193" y="1581"/>
                    </a:cubicBezTo>
                    <a:cubicBezTo>
                      <a:pt x="3193" y="730"/>
                      <a:pt x="2463" y="0"/>
                      <a:pt x="16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>
                <a:off x="5317678" y="4198065"/>
                <a:ext cx="66654" cy="66633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3192" extrusionOk="0">
                    <a:moveTo>
                      <a:pt x="1581" y="0"/>
                    </a:moveTo>
                    <a:cubicBezTo>
                      <a:pt x="730" y="0"/>
                      <a:pt x="1" y="730"/>
                      <a:pt x="1" y="1581"/>
                    </a:cubicBezTo>
                    <a:cubicBezTo>
                      <a:pt x="1" y="2462"/>
                      <a:pt x="730" y="3192"/>
                      <a:pt x="1581" y="3192"/>
                    </a:cubicBezTo>
                    <a:cubicBezTo>
                      <a:pt x="2463" y="3192"/>
                      <a:pt x="3192" y="2462"/>
                      <a:pt x="3192" y="1581"/>
                    </a:cubicBezTo>
                    <a:cubicBezTo>
                      <a:pt x="3192" y="730"/>
                      <a:pt x="2463" y="0"/>
                      <a:pt x="15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>
                <a:off x="5640658" y="4198065"/>
                <a:ext cx="66633" cy="66633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92" extrusionOk="0">
                    <a:moveTo>
                      <a:pt x="1581" y="0"/>
                    </a:moveTo>
                    <a:cubicBezTo>
                      <a:pt x="699" y="0"/>
                      <a:pt x="0" y="730"/>
                      <a:pt x="0" y="1581"/>
                    </a:cubicBezTo>
                    <a:cubicBezTo>
                      <a:pt x="0" y="2462"/>
                      <a:pt x="699" y="3192"/>
                      <a:pt x="1581" y="3192"/>
                    </a:cubicBezTo>
                    <a:cubicBezTo>
                      <a:pt x="2462" y="3192"/>
                      <a:pt x="3192" y="2462"/>
                      <a:pt x="3192" y="1581"/>
                    </a:cubicBezTo>
                    <a:cubicBezTo>
                      <a:pt x="3192" y="730"/>
                      <a:pt x="2462" y="0"/>
                      <a:pt x="15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>
                <a:off x="4994072" y="4474076"/>
                <a:ext cx="66654" cy="66633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3192" extrusionOk="0">
                    <a:moveTo>
                      <a:pt x="1612" y="0"/>
                    </a:moveTo>
                    <a:cubicBezTo>
                      <a:pt x="730" y="0"/>
                      <a:pt x="1" y="730"/>
                      <a:pt x="1" y="1611"/>
                    </a:cubicBezTo>
                    <a:cubicBezTo>
                      <a:pt x="1" y="2462"/>
                      <a:pt x="730" y="3192"/>
                      <a:pt x="1612" y="3192"/>
                    </a:cubicBezTo>
                    <a:cubicBezTo>
                      <a:pt x="2463" y="3192"/>
                      <a:pt x="3193" y="2462"/>
                      <a:pt x="3193" y="1611"/>
                    </a:cubicBezTo>
                    <a:cubicBezTo>
                      <a:pt x="3193" y="730"/>
                      <a:pt x="2463" y="0"/>
                      <a:pt x="16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>
                <a:off x="5317678" y="4474076"/>
                <a:ext cx="66654" cy="66633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3192" extrusionOk="0">
                    <a:moveTo>
                      <a:pt x="1581" y="0"/>
                    </a:moveTo>
                    <a:cubicBezTo>
                      <a:pt x="730" y="0"/>
                      <a:pt x="1" y="730"/>
                      <a:pt x="1" y="1611"/>
                    </a:cubicBezTo>
                    <a:cubicBezTo>
                      <a:pt x="1" y="2462"/>
                      <a:pt x="730" y="3192"/>
                      <a:pt x="1581" y="3192"/>
                    </a:cubicBezTo>
                    <a:cubicBezTo>
                      <a:pt x="2463" y="3192"/>
                      <a:pt x="3192" y="2462"/>
                      <a:pt x="3192" y="1611"/>
                    </a:cubicBezTo>
                    <a:cubicBezTo>
                      <a:pt x="3192" y="730"/>
                      <a:pt x="2463" y="0"/>
                      <a:pt x="15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>
                <a:off x="5640658" y="4474076"/>
                <a:ext cx="66633" cy="66633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92" extrusionOk="0">
                    <a:moveTo>
                      <a:pt x="1581" y="0"/>
                    </a:moveTo>
                    <a:cubicBezTo>
                      <a:pt x="699" y="0"/>
                      <a:pt x="0" y="730"/>
                      <a:pt x="0" y="1611"/>
                    </a:cubicBezTo>
                    <a:cubicBezTo>
                      <a:pt x="0" y="2462"/>
                      <a:pt x="699" y="3192"/>
                      <a:pt x="1581" y="3192"/>
                    </a:cubicBezTo>
                    <a:cubicBezTo>
                      <a:pt x="2462" y="3192"/>
                      <a:pt x="3192" y="2462"/>
                      <a:pt x="3192" y="1611"/>
                    </a:cubicBezTo>
                    <a:cubicBezTo>
                      <a:pt x="3192" y="730"/>
                      <a:pt x="2462" y="0"/>
                      <a:pt x="15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>
                <a:off x="5460443" y="4013425"/>
                <a:ext cx="427061" cy="426414"/>
              </a:xfrm>
              <a:custGeom>
                <a:avLst/>
                <a:gdLst/>
                <a:ahLst/>
                <a:cxnLst/>
                <a:rect l="l" t="t" r="r" b="b"/>
                <a:pathLst>
                  <a:path w="20458" h="20427" extrusionOk="0">
                    <a:moveTo>
                      <a:pt x="10214" y="5563"/>
                    </a:moveTo>
                    <a:cubicBezTo>
                      <a:pt x="12767" y="5563"/>
                      <a:pt x="14864" y="7660"/>
                      <a:pt x="14864" y="10213"/>
                    </a:cubicBezTo>
                    <a:cubicBezTo>
                      <a:pt x="14864" y="12766"/>
                      <a:pt x="12767" y="14864"/>
                      <a:pt x="10214" y="14864"/>
                    </a:cubicBezTo>
                    <a:cubicBezTo>
                      <a:pt x="7691" y="14864"/>
                      <a:pt x="5594" y="12766"/>
                      <a:pt x="5594" y="10213"/>
                    </a:cubicBezTo>
                    <a:cubicBezTo>
                      <a:pt x="5594" y="7660"/>
                      <a:pt x="7691" y="5563"/>
                      <a:pt x="10214" y="5563"/>
                    </a:cubicBezTo>
                    <a:close/>
                    <a:moveTo>
                      <a:pt x="10214" y="0"/>
                    </a:moveTo>
                    <a:cubicBezTo>
                      <a:pt x="4591" y="0"/>
                      <a:pt x="1" y="4560"/>
                      <a:pt x="1" y="10213"/>
                    </a:cubicBezTo>
                    <a:cubicBezTo>
                      <a:pt x="1" y="15867"/>
                      <a:pt x="4560" y="20426"/>
                      <a:pt x="10214" y="20426"/>
                    </a:cubicBezTo>
                    <a:cubicBezTo>
                      <a:pt x="15837" y="20426"/>
                      <a:pt x="20457" y="15867"/>
                      <a:pt x="20457" y="10213"/>
                    </a:cubicBezTo>
                    <a:cubicBezTo>
                      <a:pt x="20457" y="4560"/>
                      <a:pt x="15837" y="0"/>
                      <a:pt x="102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172;p13"/>
            <p:cNvGrpSpPr/>
            <p:nvPr/>
          </p:nvGrpSpPr>
          <p:grpSpPr>
            <a:xfrm>
              <a:off x="8423988" y="141991"/>
              <a:ext cx="994725" cy="1738650"/>
              <a:chOff x="2756000" y="88900"/>
              <a:chExt cx="994725" cy="1738650"/>
            </a:xfrm>
          </p:grpSpPr>
          <p:sp>
            <p:nvSpPr>
              <p:cNvPr id="173" name="Google Shape;173;p13"/>
              <p:cNvSpPr/>
              <p:nvPr/>
            </p:nvSpPr>
            <p:spPr>
              <a:xfrm>
                <a:off x="2756000" y="88900"/>
                <a:ext cx="869350" cy="1738650"/>
              </a:xfrm>
              <a:custGeom>
                <a:avLst/>
                <a:gdLst/>
                <a:ahLst/>
                <a:cxnLst/>
                <a:rect l="l" t="t" r="r" b="b"/>
                <a:pathLst>
                  <a:path w="34774" h="69546" extrusionOk="0">
                    <a:moveTo>
                      <a:pt x="34774" y="1"/>
                    </a:moveTo>
                    <a:cubicBezTo>
                      <a:pt x="15594" y="1"/>
                      <a:pt x="1" y="15594"/>
                      <a:pt x="1" y="34773"/>
                    </a:cubicBezTo>
                    <a:cubicBezTo>
                      <a:pt x="1" y="53953"/>
                      <a:pt x="15624" y="69546"/>
                      <a:pt x="34774" y="69546"/>
                    </a:cubicBezTo>
                    <a:lnTo>
                      <a:pt x="34774" y="57752"/>
                    </a:lnTo>
                    <a:cubicBezTo>
                      <a:pt x="22068" y="57752"/>
                      <a:pt x="11795" y="47418"/>
                      <a:pt x="11795" y="34773"/>
                    </a:cubicBezTo>
                    <a:cubicBezTo>
                      <a:pt x="11795" y="22129"/>
                      <a:pt x="22068" y="11794"/>
                      <a:pt x="34774" y="11794"/>
                    </a:cubicBezTo>
                    <a:lnTo>
                      <a:pt x="347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3"/>
              <p:cNvSpPr/>
              <p:nvPr/>
            </p:nvSpPr>
            <p:spPr>
              <a:xfrm>
                <a:off x="2881400" y="88900"/>
                <a:ext cx="869325" cy="1738650"/>
              </a:xfrm>
              <a:custGeom>
                <a:avLst/>
                <a:gdLst/>
                <a:ahLst/>
                <a:cxnLst/>
                <a:rect l="l" t="t" r="r" b="b"/>
                <a:pathLst>
                  <a:path w="34773" h="69546" fill="none" extrusionOk="0">
                    <a:moveTo>
                      <a:pt x="34773" y="1"/>
                    </a:moveTo>
                    <a:lnTo>
                      <a:pt x="34773" y="11794"/>
                    </a:lnTo>
                    <a:cubicBezTo>
                      <a:pt x="22098" y="11794"/>
                      <a:pt x="11794" y="22098"/>
                      <a:pt x="11794" y="34773"/>
                    </a:cubicBezTo>
                    <a:cubicBezTo>
                      <a:pt x="11794" y="47478"/>
                      <a:pt x="22068" y="57752"/>
                      <a:pt x="34773" y="57752"/>
                    </a:cubicBezTo>
                    <a:lnTo>
                      <a:pt x="34773" y="69546"/>
                    </a:lnTo>
                    <a:cubicBezTo>
                      <a:pt x="15624" y="69546"/>
                      <a:pt x="0" y="53953"/>
                      <a:pt x="0" y="34773"/>
                    </a:cubicBezTo>
                    <a:cubicBezTo>
                      <a:pt x="0" y="15594"/>
                      <a:pt x="15624" y="1"/>
                      <a:pt x="34773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" name="Google Shape;175;p13"/>
            <p:cNvGrpSpPr/>
            <p:nvPr/>
          </p:nvGrpSpPr>
          <p:grpSpPr>
            <a:xfrm rot="5400000">
              <a:off x="-163202" y="515834"/>
              <a:ext cx="1010248" cy="413533"/>
              <a:chOff x="5337014" y="2230182"/>
              <a:chExt cx="913425" cy="373900"/>
            </a:xfrm>
          </p:grpSpPr>
          <p:sp>
            <p:nvSpPr>
              <p:cNvPr id="176" name="Google Shape;176;p13"/>
              <p:cNvSpPr/>
              <p:nvPr/>
            </p:nvSpPr>
            <p:spPr>
              <a:xfrm>
                <a:off x="5337014" y="2230182"/>
                <a:ext cx="374650" cy="373900"/>
              </a:xfrm>
              <a:custGeom>
                <a:avLst/>
                <a:gdLst/>
                <a:ahLst/>
                <a:cxnLst/>
                <a:rect l="l" t="t" r="r" b="b"/>
                <a:pathLst>
                  <a:path w="14986" h="14956" extrusionOk="0">
                    <a:moveTo>
                      <a:pt x="6141" y="1"/>
                    </a:moveTo>
                    <a:lnTo>
                      <a:pt x="6141" y="4225"/>
                    </a:lnTo>
                    <a:lnTo>
                      <a:pt x="3162" y="1247"/>
                    </a:lnTo>
                    <a:lnTo>
                      <a:pt x="1217" y="3162"/>
                    </a:lnTo>
                    <a:lnTo>
                      <a:pt x="4226" y="6110"/>
                    </a:lnTo>
                    <a:lnTo>
                      <a:pt x="1" y="6110"/>
                    </a:lnTo>
                    <a:lnTo>
                      <a:pt x="1" y="8846"/>
                    </a:lnTo>
                    <a:lnTo>
                      <a:pt x="4226" y="8846"/>
                    </a:lnTo>
                    <a:lnTo>
                      <a:pt x="1217" y="11824"/>
                    </a:lnTo>
                    <a:lnTo>
                      <a:pt x="3162" y="13739"/>
                    </a:lnTo>
                    <a:lnTo>
                      <a:pt x="6141" y="10791"/>
                    </a:lnTo>
                    <a:lnTo>
                      <a:pt x="6141" y="14955"/>
                    </a:lnTo>
                    <a:lnTo>
                      <a:pt x="8876" y="14955"/>
                    </a:lnTo>
                    <a:lnTo>
                      <a:pt x="8876" y="10791"/>
                    </a:lnTo>
                    <a:lnTo>
                      <a:pt x="11825" y="13739"/>
                    </a:lnTo>
                    <a:lnTo>
                      <a:pt x="13770" y="11824"/>
                    </a:lnTo>
                    <a:lnTo>
                      <a:pt x="10791" y="8846"/>
                    </a:lnTo>
                    <a:lnTo>
                      <a:pt x="14986" y="8846"/>
                    </a:lnTo>
                    <a:lnTo>
                      <a:pt x="14986" y="6110"/>
                    </a:lnTo>
                    <a:lnTo>
                      <a:pt x="10791" y="6110"/>
                    </a:lnTo>
                    <a:lnTo>
                      <a:pt x="13770" y="3162"/>
                    </a:lnTo>
                    <a:lnTo>
                      <a:pt x="11825" y="1247"/>
                    </a:lnTo>
                    <a:lnTo>
                      <a:pt x="8876" y="4225"/>
                    </a:lnTo>
                    <a:lnTo>
                      <a:pt x="88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5875789" y="2230182"/>
                <a:ext cx="374650" cy="373900"/>
              </a:xfrm>
              <a:custGeom>
                <a:avLst/>
                <a:gdLst/>
                <a:ahLst/>
                <a:cxnLst/>
                <a:rect l="l" t="t" r="r" b="b"/>
                <a:pathLst>
                  <a:path w="14986" h="14956" extrusionOk="0">
                    <a:moveTo>
                      <a:pt x="6110" y="1"/>
                    </a:moveTo>
                    <a:lnTo>
                      <a:pt x="6110" y="4225"/>
                    </a:lnTo>
                    <a:lnTo>
                      <a:pt x="3161" y="1247"/>
                    </a:lnTo>
                    <a:lnTo>
                      <a:pt x="1216" y="3162"/>
                    </a:lnTo>
                    <a:lnTo>
                      <a:pt x="4195" y="6110"/>
                    </a:lnTo>
                    <a:lnTo>
                      <a:pt x="0" y="6110"/>
                    </a:lnTo>
                    <a:lnTo>
                      <a:pt x="0" y="8846"/>
                    </a:lnTo>
                    <a:lnTo>
                      <a:pt x="4195" y="8846"/>
                    </a:lnTo>
                    <a:lnTo>
                      <a:pt x="1216" y="11824"/>
                    </a:lnTo>
                    <a:lnTo>
                      <a:pt x="3161" y="13739"/>
                    </a:lnTo>
                    <a:lnTo>
                      <a:pt x="6110" y="10791"/>
                    </a:lnTo>
                    <a:lnTo>
                      <a:pt x="6110" y="14955"/>
                    </a:lnTo>
                    <a:lnTo>
                      <a:pt x="8845" y="14955"/>
                    </a:lnTo>
                    <a:lnTo>
                      <a:pt x="8845" y="10791"/>
                    </a:lnTo>
                    <a:lnTo>
                      <a:pt x="11824" y="13739"/>
                    </a:lnTo>
                    <a:lnTo>
                      <a:pt x="13770" y="11824"/>
                    </a:lnTo>
                    <a:lnTo>
                      <a:pt x="10791" y="8846"/>
                    </a:lnTo>
                    <a:lnTo>
                      <a:pt x="14985" y="8846"/>
                    </a:lnTo>
                    <a:lnTo>
                      <a:pt x="14985" y="6110"/>
                    </a:lnTo>
                    <a:lnTo>
                      <a:pt x="10791" y="6110"/>
                    </a:lnTo>
                    <a:lnTo>
                      <a:pt x="13770" y="3162"/>
                    </a:lnTo>
                    <a:lnTo>
                      <a:pt x="11824" y="1247"/>
                    </a:lnTo>
                    <a:lnTo>
                      <a:pt x="8845" y="4225"/>
                    </a:lnTo>
                    <a:lnTo>
                      <a:pt x="884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8" name="Google Shape;178;p13"/>
          <p:cNvSpPr txBox="1">
            <a:spLocks noGrp="1"/>
          </p:cNvSpPr>
          <p:nvPr>
            <p:ph type="title"/>
          </p:nvPr>
        </p:nvSpPr>
        <p:spPr>
          <a:xfrm>
            <a:off x="1922971" y="1729813"/>
            <a:ext cx="24228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2" hasCustomPrompt="1"/>
          </p:nvPr>
        </p:nvSpPr>
        <p:spPr>
          <a:xfrm>
            <a:off x="879490" y="1729813"/>
            <a:ext cx="9672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 txBox="1">
            <a:spLocks noGrp="1"/>
          </p:cNvSpPr>
          <p:nvPr>
            <p:ph type="subTitle" idx="1"/>
          </p:nvPr>
        </p:nvSpPr>
        <p:spPr>
          <a:xfrm>
            <a:off x="1922971" y="2038117"/>
            <a:ext cx="2422800" cy="5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title" idx="3"/>
          </p:nvPr>
        </p:nvSpPr>
        <p:spPr>
          <a:xfrm>
            <a:off x="5841720" y="1729813"/>
            <a:ext cx="24228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title" idx="4" hasCustomPrompt="1"/>
          </p:nvPr>
        </p:nvSpPr>
        <p:spPr>
          <a:xfrm>
            <a:off x="4798309" y="1729813"/>
            <a:ext cx="9672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3" name="Google Shape;183;p13"/>
          <p:cNvSpPr txBox="1">
            <a:spLocks noGrp="1"/>
          </p:cNvSpPr>
          <p:nvPr>
            <p:ph type="subTitle" idx="5"/>
          </p:nvPr>
        </p:nvSpPr>
        <p:spPr>
          <a:xfrm>
            <a:off x="5841720" y="2038110"/>
            <a:ext cx="2422800" cy="5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idx="6"/>
          </p:nvPr>
        </p:nvSpPr>
        <p:spPr>
          <a:xfrm>
            <a:off x="1922971" y="3095085"/>
            <a:ext cx="24228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title" idx="7" hasCustomPrompt="1"/>
          </p:nvPr>
        </p:nvSpPr>
        <p:spPr>
          <a:xfrm>
            <a:off x="879490" y="3094915"/>
            <a:ext cx="967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" name="Google Shape;186;p13"/>
          <p:cNvSpPr txBox="1">
            <a:spLocks noGrp="1"/>
          </p:cNvSpPr>
          <p:nvPr>
            <p:ph type="subTitle" idx="8"/>
          </p:nvPr>
        </p:nvSpPr>
        <p:spPr>
          <a:xfrm>
            <a:off x="1922971" y="3403388"/>
            <a:ext cx="2422800" cy="5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idx="9"/>
          </p:nvPr>
        </p:nvSpPr>
        <p:spPr>
          <a:xfrm>
            <a:off x="5841720" y="3095085"/>
            <a:ext cx="24228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title" idx="13" hasCustomPrompt="1"/>
          </p:nvPr>
        </p:nvSpPr>
        <p:spPr>
          <a:xfrm>
            <a:off x="4798309" y="3094914"/>
            <a:ext cx="967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14"/>
          </p:nvPr>
        </p:nvSpPr>
        <p:spPr>
          <a:xfrm>
            <a:off x="5841720" y="3403388"/>
            <a:ext cx="2422800" cy="5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15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14"/>
          <p:cNvGrpSpPr/>
          <p:nvPr/>
        </p:nvGrpSpPr>
        <p:grpSpPr>
          <a:xfrm>
            <a:off x="-662912" y="52600"/>
            <a:ext cx="9807135" cy="5090900"/>
            <a:chOff x="-662912" y="52600"/>
            <a:chExt cx="9807135" cy="5090900"/>
          </a:xfrm>
        </p:grpSpPr>
        <p:grpSp>
          <p:nvGrpSpPr>
            <p:cNvPr id="193" name="Google Shape;193;p14"/>
            <p:cNvGrpSpPr/>
            <p:nvPr/>
          </p:nvGrpSpPr>
          <p:grpSpPr>
            <a:xfrm rot="10800000" flipH="1">
              <a:off x="6955298" y="273742"/>
              <a:ext cx="2188924" cy="4770395"/>
              <a:chOff x="5337014" y="2025850"/>
              <a:chExt cx="1979136" cy="4313196"/>
            </a:xfrm>
          </p:grpSpPr>
          <p:grpSp>
            <p:nvGrpSpPr>
              <p:cNvPr id="194" name="Google Shape;194;p14"/>
              <p:cNvGrpSpPr/>
              <p:nvPr/>
            </p:nvGrpSpPr>
            <p:grpSpPr>
              <a:xfrm>
                <a:off x="6737850" y="2025850"/>
                <a:ext cx="578300" cy="2019825"/>
                <a:chOff x="6737850" y="2025850"/>
                <a:chExt cx="578300" cy="2019825"/>
              </a:xfrm>
            </p:grpSpPr>
            <p:sp>
              <p:nvSpPr>
                <p:cNvPr id="195" name="Google Shape;195;p14"/>
                <p:cNvSpPr/>
                <p:nvPr/>
              </p:nvSpPr>
              <p:spPr>
                <a:xfrm rot="10800000" flipH="1">
                  <a:off x="6737850" y="3418725"/>
                  <a:ext cx="578300" cy="2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32" h="10032" extrusionOk="0">
                      <a:moveTo>
                        <a:pt x="9271" y="1"/>
                      </a:moveTo>
                      <a:lnTo>
                        <a:pt x="0" y="10031"/>
                      </a:lnTo>
                      <a:lnTo>
                        <a:pt x="23132" y="10031"/>
                      </a:lnTo>
                      <a:lnTo>
                        <a:pt x="2313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14"/>
                <p:cNvSpPr/>
                <p:nvPr/>
              </p:nvSpPr>
              <p:spPr>
                <a:xfrm rot="10800000" flipH="1">
                  <a:off x="6969625" y="3669500"/>
                  <a:ext cx="346525" cy="37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61" h="15047" extrusionOk="0">
                      <a:moveTo>
                        <a:pt x="13861" y="1"/>
                      </a:moveTo>
                      <a:lnTo>
                        <a:pt x="0" y="15047"/>
                      </a:lnTo>
                      <a:lnTo>
                        <a:pt x="13861" y="15047"/>
                      </a:lnTo>
                      <a:lnTo>
                        <a:pt x="1386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14"/>
                <p:cNvSpPr/>
                <p:nvPr/>
              </p:nvSpPr>
              <p:spPr>
                <a:xfrm rot="10800000" flipH="1">
                  <a:off x="6737850" y="2722675"/>
                  <a:ext cx="578300" cy="62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32" h="25077" extrusionOk="0">
                      <a:moveTo>
                        <a:pt x="23132" y="0"/>
                      </a:moveTo>
                      <a:lnTo>
                        <a:pt x="0" y="25077"/>
                      </a:lnTo>
                      <a:lnTo>
                        <a:pt x="23132" y="25077"/>
                      </a:lnTo>
                      <a:lnTo>
                        <a:pt x="2313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14"/>
                <p:cNvSpPr/>
                <p:nvPr/>
              </p:nvSpPr>
              <p:spPr>
                <a:xfrm rot="10800000" flipH="1">
                  <a:off x="6737850" y="2025850"/>
                  <a:ext cx="578300" cy="62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32" h="25138" extrusionOk="0">
                      <a:moveTo>
                        <a:pt x="23132" y="0"/>
                      </a:moveTo>
                      <a:lnTo>
                        <a:pt x="0" y="25137"/>
                      </a:lnTo>
                      <a:lnTo>
                        <a:pt x="23132" y="25137"/>
                      </a:lnTo>
                      <a:lnTo>
                        <a:pt x="2313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9" name="Google Shape;199;p14"/>
              <p:cNvSpPr/>
              <p:nvPr/>
            </p:nvSpPr>
            <p:spPr>
              <a:xfrm>
                <a:off x="6737855" y="5555571"/>
                <a:ext cx="510675" cy="511425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457" extrusionOk="0">
                    <a:moveTo>
                      <a:pt x="10214" y="5593"/>
                    </a:moveTo>
                    <a:cubicBezTo>
                      <a:pt x="12767" y="5593"/>
                      <a:pt x="14864" y="7690"/>
                      <a:pt x="14864" y="10244"/>
                    </a:cubicBezTo>
                    <a:cubicBezTo>
                      <a:pt x="14864" y="12766"/>
                      <a:pt x="12797" y="14864"/>
                      <a:pt x="10214" y="14864"/>
                    </a:cubicBezTo>
                    <a:cubicBezTo>
                      <a:pt x="7661" y="14864"/>
                      <a:pt x="5594" y="12766"/>
                      <a:pt x="5594" y="10244"/>
                    </a:cubicBezTo>
                    <a:cubicBezTo>
                      <a:pt x="5594" y="7690"/>
                      <a:pt x="7661" y="5593"/>
                      <a:pt x="10214" y="5593"/>
                    </a:cubicBezTo>
                    <a:close/>
                    <a:moveTo>
                      <a:pt x="10214" y="0"/>
                    </a:moveTo>
                    <a:cubicBezTo>
                      <a:pt x="4591" y="0"/>
                      <a:pt x="1" y="4560"/>
                      <a:pt x="1" y="10244"/>
                    </a:cubicBezTo>
                    <a:cubicBezTo>
                      <a:pt x="1" y="15897"/>
                      <a:pt x="4560" y="20457"/>
                      <a:pt x="10214" y="20457"/>
                    </a:cubicBezTo>
                    <a:cubicBezTo>
                      <a:pt x="15837" y="20457"/>
                      <a:pt x="20427" y="15897"/>
                      <a:pt x="20427" y="10244"/>
                    </a:cubicBezTo>
                    <a:cubicBezTo>
                      <a:pt x="20427" y="4560"/>
                      <a:pt x="15867" y="0"/>
                      <a:pt x="10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4"/>
              <p:cNvSpPr/>
              <p:nvPr/>
            </p:nvSpPr>
            <p:spPr>
              <a:xfrm>
                <a:off x="5337014" y="2230182"/>
                <a:ext cx="374650" cy="373900"/>
              </a:xfrm>
              <a:custGeom>
                <a:avLst/>
                <a:gdLst/>
                <a:ahLst/>
                <a:cxnLst/>
                <a:rect l="l" t="t" r="r" b="b"/>
                <a:pathLst>
                  <a:path w="14986" h="14956" extrusionOk="0">
                    <a:moveTo>
                      <a:pt x="6141" y="1"/>
                    </a:moveTo>
                    <a:lnTo>
                      <a:pt x="6141" y="4225"/>
                    </a:lnTo>
                    <a:lnTo>
                      <a:pt x="3162" y="1247"/>
                    </a:lnTo>
                    <a:lnTo>
                      <a:pt x="1217" y="3162"/>
                    </a:lnTo>
                    <a:lnTo>
                      <a:pt x="4226" y="6110"/>
                    </a:lnTo>
                    <a:lnTo>
                      <a:pt x="1" y="6110"/>
                    </a:lnTo>
                    <a:lnTo>
                      <a:pt x="1" y="8846"/>
                    </a:lnTo>
                    <a:lnTo>
                      <a:pt x="4226" y="8846"/>
                    </a:lnTo>
                    <a:lnTo>
                      <a:pt x="1217" y="11824"/>
                    </a:lnTo>
                    <a:lnTo>
                      <a:pt x="3162" y="13739"/>
                    </a:lnTo>
                    <a:lnTo>
                      <a:pt x="6141" y="10791"/>
                    </a:lnTo>
                    <a:lnTo>
                      <a:pt x="6141" y="14955"/>
                    </a:lnTo>
                    <a:lnTo>
                      <a:pt x="8876" y="14955"/>
                    </a:lnTo>
                    <a:lnTo>
                      <a:pt x="8876" y="10791"/>
                    </a:lnTo>
                    <a:lnTo>
                      <a:pt x="11825" y="13739"/>
                    </a:lnTo>
                    <a:lnTo>
                      <a:pt x="13770" y="11824"/>
                    </a:lnTo>
                    <a:lnTo>
                      <a:pt x="10791" y="8846"/>
                    </a:lnTo>
                    <a:lnTo>
                      <a:pt x="14986" y="8846"/>
                    </a:lnTo>
                    <a:lnTo>
                      <a:pt x="14986" y="6110"/>
                    </a:lnTo>
                    <a:lnTo>
                      <a:pt x="10791" y="6110"/>
                    </a:lnTo>
                    <a:lnTo>
                      <a:pt x="13770" y="3162"/>
                    </a:lnTo>
                    <a:lnTo>
                      <a:pt x="11825" y="1247"/>
                    </a:lnTo>
                    <a:lnTo>
                      <a:pt x="8876" y="4225"/>
                    </a:lnTo>
                    <a:lnTo>
                      <a:pt x="8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4"/>
              <p:cNvSpPr/>
              <p:nvPr/>
            </p:nvSpPr>
            <p:spPr>
              <a:xfrm>
                <a:off x="5875789" y="2230182"/>
                <a:ext cx="374650" cy="373900"/>
              </a:xfrm>
              <a:custGeom>
                <a:avLst/>
                <a:gdLst/>
                <a:ahLst/>
                <a:cxnLst/>
                <a:rect l="l" t="t" r="r" b="b"/>
                <a:pathLst>
                  <a:path w="14986" h="14956" extrusionOk="0">
                    <a:moveTo>
                      <a:pt x="6110" y="1"/>
                    </a:moveTo>
                    <a:lnTo>
                      <a:pt x="6110" y="4225"/>
                    </a:lnTo>
                    <a:lnTo>
                      <a:pt x="3161" y="1247"/>
                    </a:lnTo>
                    <a:lnTo>
                      <a:pt x="1216" y="3162"/>
                    </a:lnTo>
                    <a:lnTo>
                      <a:pt x="4195" y="6110"/>
                    </a:lnTo>
                    <a:lnTo>
                      <a:pt x="0" y="6110"/>
                    </a:lnTo>
                    <a:lnTo>
                      <a:pt x="0" y="8846"/>
                    </a:lnTo>
                    <a:lnTo>
                      <a:pt x="4195" y="8846"/>
                    </a:lnTo>
                    <a:lnTo>
                      <a:pt x="1216" y="11824"/>
                    </a:lnTo>
                    <a:lnTo>
                      <a:pt x="3161" y="13739"/>
                    </a:lnTo>
                    <a:lnTo>
                      <a:pt x="6110" y="10791"/>
                    </a:lnTo>
                    <a:lnTo>
                      <a:pt x="6110" y="14955"/>
                    </a:lnTo>
                    <a:lnTo>
                      <a:pt x="8845" y="14955"/>
                    </a:lnTo>
                    <a:lnTo>
                      <a:pt x="8845" y="10791"/>
                    </a:lnTo>
                    <a:lnTo>
                      <a:pt x="11824" y="13739"/>
                    </a:lnTo>
                    <a:lnTo>
                      <a:pt x="13770" y="11824"/>
                    </a:lnTo>
                    <a:lnTo>
                      <a:pt x="10791" y="8846"/>
                    </a:lnTo>
                    <a:lnTo>
                      <a:pt x="14985" y="8846"/>
                    </a:lnTo>
                    <a:lnTo>
                      <a:pt x="14985" y="6110"/>
                    </a:lnTo>
                    <a:lnTo>
                      <a:pt x="10791" y="6110"/>
                    </a:lnTo>
                    <a:lnTo>
                      <a:pt x="13770" y="3162"/>
                    </a:lnTo>
                    <a:lnTo>
                      <a:pt x="11824" y="1247"/>
                    </a:lnTo>
                    <a:lnTo>
                      <a:pt x="8845" y="4225"/>
                    </a:lnTo>
                    <a:lnTo>
                      <a:pt x="884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4"/>
              <p:cNvSpPr/>
              <p:nvPr/>
            </p:nvSpPr>
            <p:spPr>
              <a:xfrm>
                <a:off x="6465811" y="6066996"/>
                <a:ext cx="272050" cy="272050"/>
              </a:xfrm>
              <a:custGeom>
                <a:avLst/>
                <a:gdLst/>
                <a:ahLst/>
                <a:cxnLst/>
                <a:rect l="l" t="t" r="r" b="b"/>
                <a:pathLst>
                  <a:path w="10882" h="10882" fill="none" extrusionOk="0">
                    <a:moveTo>
                      <a:pt x="10882" y="5441"/>
                    </a:moveTo>
                    <a:cubicBezTo>
                      <a:pt x="10882" y="8450"/>
                      <a:pt x="8450" y="10882"/>
                      <a:pt x="5441" y="10882"/>
                    </a:cubicBezTo>
                    <a:cubicBezTo>
                      <a:pt x="2432" y="10882"/>
                      <a:pt x="0" y="8450"/>
                      <a:pt x="0" y="5441"/>
                    </a:cubicBezTo>
                    <a:cubicBezTo>
                      <a:pt x="0" y="2432"/>
                      <a:pt x="2432" y="0"/>
                      <a:pt x="5441" y="0"/>
                    </a:cubicBezTo>
                    <a:cubicBezTo>
                      <a:pt x="8450" y="0"/>
                      <a:pt x="10882" y="2432"/>
                      <a:pt x="10882" y="544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3" name="Google Shape;203;p14"/>
            <p:cNvSpPr/>
            <p:nvPr/>
          </p:nvSpPr>
          <p:spPr>
            <a:xfrm rot="5400000">
              <a:off x="783825" y="3837600"/>
              <a:ext cx="522075" cy="2089725"/>
            </a:xfrm>
            <a:custGeom>
              <a:avLst/>
              <a:gdLst/>
              <a:ahLst/>
              <a:cxnLst/>
              <a:rect l="l" t="t" r="r" b="b"/>
              <a:pathLst>
                <a:path w="20883" h="83589" extrusionOk="0">
                  <a:moveTo>
                    <a:pt x="20882" y="1"/>
                  </a:moveTo>
                  <a:cubicBezTo>
                    <a:pt x="9332" y="1"/>
                    <a:pt x="0" y="9362"/>
                    <a:pt x="0" y="20913"/>
                  </a:cubicBezTo>
                  <a:lnTo>
                    <a:pt x="0" y="83588"/>
                  </a:lnTo>
                  <a:lnTo>
                    <a:pt x="20882" y="83588"/>
                  </a:lnTo>
                  <a:lnTo>
                    <a:pt x="20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" name="Google Shape;204;p14"/>
            <p:cNvGrpSpPr/>
            <p:nvPr/>
          </p:nvGrpSpPr>
          <p:grpSpPr>
            <a:xfrm>
              <a:off x="135160" y="4037065"/>
              <a:ext cx="820281" cy="820281"/>
              <a:chOff x="5904250" y="677050"/>
              <a:chExt cx="1208250" cy="1208250"/>
            </a:xfrm>
          </p:grpSpPr>
          <p:sp>
            <p:nvSpPr>
              <p:cNvPr id="205" name="Google Shape;205;p14"/>
              <p:cNvSpPr/>
              <p:nvPr/>
            </p:nvSpPr>
            <p:spPr>
              <a:xfrm>
                <a:off x="5904250" y="677050"/>
                <a:ext cx="1208250" cy="851100"/>
              </a:xfrm>
              <a:custGeom>
                <a:avLst/>
                <a:gdLst/>
                <a:ahLst/>
                <a:cxnLst/>
                <a:rect l="l" t="t" r="r" b="b"/>
                <a:pathLst>
                  <a:path w="48330" h="34044" extrusionOk="0">
                    <a:moveTo>
                      <a:pt x="24165" y="1"/>
                    </a:moveTo>
                    <a:lnTo>
                      <a:pt x="0" y="24165"/>
                    </a:lnTo>
                    <a:lnTo>
                      <a:pt x="9879" y="34044"/>
                    </a:lnTo>
                    <a:lnTo>
                      <a:pt x="38451" y="34044"/>
                    </a:lnTo>
                    <a:lnTo>
                      <a:pt x="48330" y="24165"/>
                    </a:lnTo>
                    <a:lnTo>
                      <a:pt x="2416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4"/>
              <p:cNvSpPr/>
              <p:nvPr/>
            </p:nvSpPr>
            <p:spPr>
              <a:xfrm>
                <a:off x="6151200" y="1528125"/>
                <a:ext cx="714325" cy="357175"/>
              </a:xfrm>
              <a:custGeom>
                <a:avLst/>
                <a:gdLst/>
                <a:ahLst/>
                <a:cxnLst/>
                <a:rect l="l" t="t" r="r" b="b"/>
                <a:pathLst>
                  <a:path w="28573" h="14287" extrusionOk="0">
                    <a:moveTo>
                      <a:pt x="1" y="1"/>
                    </a:moveTo>
                    <a:lnTo>
                      <a:pt x="14287" y="14287"/>
                    </a:lnTo>
                    <a:lnTo>
                      <a:pt x="2857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" name="Google Shape;207;p14"/>
            <p:cNvGrpSpPr/>
            <p:nvPr/>
          </p:nvGrpSpPr>
          <p:grpSpPr>
            <a:xfrm rot="5400000" flipH="1">
              <a:off x="-290950" y="-174959"/>
              <a:ext cx="994725" cy="1738650"/>
              <a:chOff x="2756000" y="88900"/>
              <a:chExt cx="994725" cy="1738650"/>
            </a:xfrm>
          </p:grpSpPr>
          <p:sp>
            <p:nvSpPr>
              <p:cNvPr id="208" name="Google Shape;208;p14"/>
              <p:cNvSpPr/>
              <p:nvPr/>
            </p:nvSpPr>
            <p:spPr>
              <a:xfrm>
                <a:off x="2756000" y="88900"/>
                <a:ext cx="869350" cy="1738650"/>
              </a:xfrm>
              <a:custGeom>
                <a:avLst/>
                <a:gdLst/>
                <a:ahLst/>
                <a:cxnLst/>
                <a:rect l="l" t="t" r="r" b="b"/>
                <a:pathLst>
                  <a:path w="34774" h="69546" extrusionOk="0">
                    <a:moveTo>
                      <a:pt x="34774" y="1"/>
                    </a:moveTo>
                    <a:cubicBezTo>
                      <a:pt x="15594" y="1"/>
                      <a:pt x="1" y="15594"/>
                      <a:pt x="1" y="34773"/>
                    </a:cubicBezTo>
                    <a:cubicBezTo>
                      <a:pt x="1" y="53953"/>
                      <a:pt x="15624" y="69546"/>
                      <a:pt x="34774" y="69546"/>
                    </a:cubicBezTo>
                    <a:lnTo>
                      <a:pt x="34774" y="57752"/>
                    </a:lnTo>
                    <a:cubicBezTo>
                      <a:pt x="22068" y="57752"/>
                      <a:pt x="11795" y="47418"/>
                      <a:pt x="11795" y="34773"/>
                    </a:cubicBezTo>
                    <a:cubicBezTo>
                      <a:pt x="11795" y="22129"/>
                      <a:pt x="22068" y="11794"/>
                      <a:pt x="34774" y="11794"/>
                    </a:cubicBezTo>
                    <a:lnTo>
                      <a:pt x="347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4"/>
              <p:cNvSpPr/>
              <p:nvPr/>
            </p:nvSpPr>
            <p:spPr>
              <a:xfrm>
                <a:off x="2881400" y="88900"/>
                <a:ext cx="869325" cy="1738650"/>
              </a:xfrm>
              <a:custGeom>
                <a:avLst/>
                <a:gdLst/>
                <a:ahLst/>
                <a:cxnLst/>
                <a:rect l="l" t="t" r="r" b="b"/>
                <a:pathLst>
                  <a:path w="34773" h="69546" fill="none" extrusionOk="0">
                    <a:moveTo>
                      <a:pt x="34773" y="1"/>
                    </a:moveTo>
                    <a:lnTo>
                      <a:pt x="34773" y="11794"/>
                    </a:lnTo>
                    <a:cubicBezTo>
                      <a:pt x="22098" y="11794"/>
                      <a:pt x="11794" y="22098"/>
                      <a:pt x="11794" y="34773"/>
                    </a:cubicBezTo>
                    <a:cubicBezTo>
                      <a:pt x="11794" y="47478"/>
                      <a:pt x="22068" y="57752"/>
                      <a:pt x="34773" y="57752"/>
                    </a:cubicBezTo>
                    <a:lnTo>
                      <a:pt x="34773" y="69546"/>
                    </a:lnTo>
                    <a:cubicBezTo>
                      <a:pt x="15624" y="69546"/>
                      <a:pt x="0" y="53953"/>
                      <a:pt x="0" y="34773"/>
                    </a:cubicBezTo>
                    <a:cubicBezTo>
                      <a:pt x="0" y="15594"/>
                      <a:pt x="15624" y="1"/>
                      <a:pt x="34773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14"/>
            <p:cNvGrpSpPr/>
            <p:nvPr/>
          </p:nvGrpSpPr>
          <p:grpSpPr>
            <a:xfrm>
              <a:off x="3345411" y="52600"/>
              <a:ext cx="420225" cy="409303"/>
              <a:chOff x="6318400" y="3461300"/>
              <a:chExt cx="379950" cy="370075"/>
            </a:xfrm>
          </p:grpSpPr>
          <p:sp>
            <p:nvSpPr>
              <p:cNvPr id="211" name="Google Shape;211;p14"/>
              <p:cNvSpPr/>
              <p:nvPr/>
            </p:nvSpPr>
            <p:spPr>
              <a:xfrm>
                <a:off x="6318400" y="3461300"/>
                <a:ext cx="47125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885" y="1885"/>
                    </a:lnTo>
                    <a:lnTo>
                      <a:pt x="18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4"/>
              <p:cNvSpPr/>
              <p:nvPr/>
            </p:nvSpPr>
            <p:spPr>
              <a:xfrm>
                <a:off x="6484050" y="346130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915" y="1885"/>
                    </a:lnTo>
                    <a:lnTo>
                      <a:pt x="19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4"/>
              <p:cNvSpPr/>
              <p:nvPr/>
            </p:nvSpPr>
            <p:spPr>
              <a:xfrm>
                <a:off x="6650450" y="346130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1" y="0"/>
                    </a:moveTo>
                    <a:lnTo>
                      <a:pt x="1" y="1885"/>
                    </a:lnTo>
                    <a:lnTo>
                      <a:pt x="1916" y="1885"/>
                    </a:lnTo>
                    <a:lnTo>
                      <a:pt x="19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4"/>
              <p:cNvSpPr/>
              <p:nvPr/>
            </p:nvSpPr>
            <p:spPr>
              <a:xfrm>
                <a:off x="6318400" y="3622400"/>
                <a:ext cx="47125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915" extrusionOk="0">
                    <a:moveTo>
                      <a:pt x="0" y="0"/>
                    </a:moveTo>
                    <a:lnTo>
                      <a:pt x="0" y="1915"/>
                    </a:lnTo>
                    <a:lnTo>
                      <a:pt x="1885" y="1915"/>
                    </a:lnTo>
                    <a:lnTo>
                      <a:pt x="18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4"/>
              <p:cNvSpPr/>
              <p:nvPr/>
            </p:nvSpPr>
            <p:spPr>
              <a:xfrm>
                <a:off x="6484050" y="3622400"/>
                <a:ext cx="47900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5" extrusionOk="0">
                    <a:moveTo>
                      <a:pt x="0" y="0"/>
                    </a:moveTo>
                    <a:lnTo>
                      <a:pt x="0" y="1915"/>
                    </a:lnTo>
                    <a:lnTo>
                      <a:pt x="1915" y="1915"/>
                    </a:lnTo>
                    <a:lnTo>
                      <a:pt x="19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4"/>
              <p:cNvSpPr/>
              <p:nvPr/>
            </p:nvSpPr>
            <p:spPr>
              <a:xfrm>
                <a:off x="6650450" y="3622400"/>
                <a:ext cx="47900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5" extrusionOk="0">
                    <a:moveTo>
                      <a:pt x="1" y="0"/>
                    </a:moveTo>
                    <a:lnTo>
                      <a:pt x="1" y="1915"/>
                    </a:lnTo>
                    <a:lnTo>
                      <a:pt x="1916" y="1915"/>
                    </a:lnTo>
                    <a:lnTo>
                      <a:pt x="19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4"/>
              <p:cNvSpPr/>
              <p:nvPr/>
            </p:nvSpPr>
            <p:spPr>
              <a:xfrm>
                <a:off x="6318400" y="3784250"/>
                <a:ext cx="47125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885" y="1885"/>
                    </a:lnTo>
                    <a:lnTo>
                      <a:pt x="18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4"/>
              <p:cNvSpPr/>
              <p:nvPr/>
            </p:nvSpPr>
            <p:spPr>
              <a:xfrm>
                <a:off x="6484050" y="378425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915" y="1885"/>
                    </a:lnTo>
                    <a:lnTo>
                      <a:pt x="19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4"/>
              <p:cNvSpPr/>
              <p:nvPr/>
            </p:nvSpPr>
            <p:spPr>
              <a:xfrm>
                <a:off x="6650450" y="378425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1" y="0"/>
                    </a:moveTo>
                    <a:lnTo>
                      <a:pt x="1" y="1885"/>
                    </a:lnTo>
                    <a:lnTo>
                      <a:pt x="1916" y="1885"/>
                    </a:lnTo>
                    <a:lnTo>
                      <a:pt x="19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" name="Google Shape;220;p14"/>
          <p:cNvSpPr txBox="1">
            <a:spLocks noGrp="1"/>
          </p:cNvSpPr>
          <p:nvPr>
            <p:ph type="title"/>
          </p:nvPr>
        </p:nvSpPr>
        <p:spPr>
          <a:xfrm>
            <a:off x="1078200" y="3201375"/>
            <a:ext cx="6987600" cy="55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4"/>
          <p:cNvSpPr txBox="1">
            <a:spLocks noGrp="1"/>
          </p:cNvSpPr>
          <p:nvPr>
            <p:ph type="subTitle" idx="1"/>
          </p:nvPr>
        </p:nvSpPr>
        <p:spPr>
          <a:xfrm>
            <a:off x="1078200" y="1483675"/>
            <a:ext cx="6987600" cy="15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bg>
      <p:bgPr>
        <a:solidFill>
          <a:schemeClr val="lt1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"/>
          <p:cNvSpPr txBox="1">
            <a:spLocks noGrp="1"/>
          </p:cNvSpPr>
          <p:nvPr>
            <p:ph type="subTitle" idx="1"/>
          </p:nvPr>
        </p:nvSpPr>
        <p:spPr>
          <a:xfrm>
            <a:off x="2121150" y="2872150"/>
            <a:ext cx="4901700" cy="653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5"/>
          <p:cNvSpPr txBox="1">
            <a:spLocks noGrp="1"/>
          </p:cNvSpPr>
          <p:nvPr>
            <p:ph type="title"/>
          </p:nvPr>
        </p:nvSpPr>
        <p:spPr>
          <a:xfrm>
            <a:off x="2121150" y="1618250"/>
            <a:ext cx="4901700" cy="11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25" name="Google Shape;225;p15"/>
          <p:cNvGrpSpPr/>
          <p:nvPr/>
        </p:nvGrpSpPr>
        <p:grpSpPr>
          <a:xfrm>
            <a:off x="164775" y="7"/>
            <a:ext cx="2016800" cy="5058118"/>
            <a:chOff x="164775" y="7"/>
            <a:chExt cx="2016800" cy="5058118"/>
          </a:xfrm>
        </p:grpSpPr>
        <p:grpSp>
          <p:nvGrpSpPr>
            <p:cNvPr id="226" name="Google Shape;226;p15"/>
            <p:cNvGrpSpPr/>
            <p:nvPr/>
          </p:nvGrpSpPr>
          <p:grpSpPr>
            <a:xfrm>
              <a:off x="164775" y="7"/>
              <a:ext cx="1525445" cy="4552793"/>
              <a:chOff x="164775" y="7"/>
              <a:chExt cx="1525445" cy="4552793"/>
            </a:xfrm>
          </p:grpSpPr>
          <p:sp>
            <p:nvSpPr>
              <p:cNvPr id="227" name="Google Shape;227;p15"/>
              <p:cNvSpPr/>
              <p:nvPr/>
            </p:nvSpPr>
            <p:spPr>
              <a:xfrm flipH="1">
                <a:off x="164775" y="3384825"/>
                <a:ext cx="545650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21826" h="10913" extrusionOk="0">
                    <a:moveTo>
                      <a:pt x="10913" y="0"/>
                    </a:moveTo>
                    <a:cubicBezTo>
                      <a:pt x="4925" y="0"/>
                      <a:pt x="1" y="4864"/>
                      <a:pt x="1" y="10912"/>
                    </a:cubicBezTo>
                    <a:lnTo>
                      <a:pt x="21795" y="10912"/>
                    </a:lnTo>
                    <a:cubicBezTo>
                      <a:pt x="21825" y="4894"/>
                      <a:pt x="16931" y="0"/>
                      <a:pt x="109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5"/>
              <p:cNvSpPr/>
              <p:nvPr/>
            </p:nvSpPr>
            <p:spPr>
              <a:xfrm flipH="1">
                <a:off x="194425" y="3804275"/>
                <a:ext cx="749275" cy="748525"/>
              </a:xfrm>
              <a:custGeom>
                <a:avLst/>
                <a:gdLst/>
                <a:ahLst/>
                <a:cxnLst/>
                <a:rect l="l" t="t" r="r" b="b"/>
                <a:pathLst>
                  <a:path w="29971" h="29941" fill="none" extrusionOk="0">
                    <a:moveTo>
                      <a:pt x="29971" y="12250"/>
                    </a:moveTo>
                    <a:lnTo>
                      <a:pt x="21581" y="12250"/>
                    </a:lnTo>
                    <a:lnTo>
                      <a:pt x="27509" y="6323"/>
                    </a:lnTo>
                    <a:lnTo>
                      <a:pt x="23679" y="2493"/>
                    </a:lnTo>
                    <a:lnTo>
                      <a:pt x="17691" y="8420"/>
                    </a:lnTo>
                    <a:lnTo>
                      <a:pt x="17691" y="1"/>
                    </a:lnTo>
                    <a:lnTo>
                      <a:pt x="12280" y="1"/>
                    </a:lnTo>
                    <a:lnTo>
                      <a:pt x="12280" y="8420"/>
                    </a:lnTo>
                    <a:lnTo>
                      <a:pt x="6353" y="2493"/>
                    </a:lnTo>
                    <a:lnTo>
                      <a:pt x="2462" y="6323"/>
                    </a:lnTo>
                    <a:lnTo>
                      <a:pt x="8390" y="12250"/>
                    </a:lnTo>
                    <a:lnTo>
                      <a:pt x="0" y="12250"/>
                    </a:lnTo>
                    <a:lnTo>
                      <a:pt x="0" y="17721"/>
                    </a:lnTo>
                    <a:lnTo>
                      <a:pt x="8390" y="17721"/>
                    </a:lnTo>
                    <a:lnTo>
                      <a:pt x="2462" y="23648"/>
                    </a:lnTo>
                    <a:lnTo>
                      <a:pt x="6353" y="27509"/>
                    </a:lnTo>
                    <a:lnTo>
                      <a:pt x="12280" y="21582"/>
                    </a:lnTo>
                    <a:lnTo>
                      <a:pt x="12280" y="29940"/>
                    </a:lnTo>
                    <a:lnTo>
                      <a:pt x="17691" y="29940"/>
                    </a:lnTo>
                    <a:lnTo>
                      <a:pt x="17691" y="21582"/>
                    </a:lnTo>
                    <a:lnTo>
                      <a:pt x="23679" y="27509"/>
                    </a:lnTo>
                    <a:lnTo>
                      <a:pt x="27509" y="23648"/>
                    </a:lnTo>
                    <a:lnTo>
                      <a:pt x="21581" y="17721"/>
                    </a:lnTo>
                    <a:lnTo>
                      <a:pt x="29971" y="1772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5"/>
              <p:cNvSpPr/>
              <p:nvPr/>
            </p:nvSpPr>
            <p:spPr>
              <a:xfrm flipH="1">
                <a:off x="344875" y="438950"/>
                <a:ext cx="271300" cy="271325"/>
              </a:xfrm>
              <a:custGeom>
                <a:avLst/>
                <a:gdLst/>
                <a:ahLst/>
                <a:cxnLst/>
                <a:rect l="l" t="t" r="r" b="b"/>
                <a:pathLst>
                  <a:path w="10852" h="10853" fill="none" extrusionOk="0">
                    <a:moveTo>
                      <a:pt x="10852" y="5411"/>
                    </a:moveTo>
                    <a:cubicBezTo>
                      <a:pt x="10852" y="8420"/>
                      <a:pt x="8420" y="10852"/>
                      <a:pt x="5441" y="10852"/>
                    </a:cubicBezTo>
                    <a:cubicBezTo>
                      <a:pt x="2432" y="10852"/>
                      <a:pt x="0" y="8420"/>
                      <a:pt x="0" y="5411"/>
                    </a:cubicBezTo>
                    <a:cubicBezTo>
                      <a:pt x="0" y="2432"/>
                      <a:pt x="2432" y="1"/>
                      <a:pt x="5441" y="1"/>
                    </a:cubicBezTo>
                    <a:cubicBezTo>
                      <a:pt x="8420" y="1"/>
                      <a:pt x="10852" y="2432"/>
                      <a:pt x="10852" y="541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5"/>
              <p:cNvSpPr/>
              <p:nvPr/>
            </p:nvSpPr>
            <p:spPr>
              <a:xfrm rot="5400000">
                <a:off x="1025853" y="-221421"/>
                <a:ext cx="442938" cy="885795"/>
              </a:xfrm>
              <a:custGeom>
                <a:avLst/>
                <a:gdLst/>
                <a:ahLst/>
                <a:cxnLst/>
                <a:rect l="l" t="t" r="r" b="b"/>
                <a:pathLst>
                  <a:path w="10883" h="21764" extrusionOk="0">
                    <a:moveTo>
                      <a:pt x="1" y="1"/>
                    </a:moveTo>
                    <a:lnTo>
                      <a:pt x="1" y="21764"/>
                    </a:lnTo>
                    <a:cubicBezTo>
                      <a:pt x="6019" y="21764"/>
                      <a:pt x="10882" y="16900"/>
                      <a:pt x="10882" y="10913"/>
                    </a:cubicBezTo>
                    <a:cubicBezTo>
                      <a:pt x="10882" y="4894"/>
                      <a:pt x="6019" y="1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" name="Google Shape;231;p15"/>
            <p:cNvGrpSpPr/>
            <p:nvPr/>
          </p:nvGrpSpPr>
          <p:grpSpPr>
            <a:xfrm>
              <a:off x="616175" y="4448150"/>
              <a:ext cx="1565400" cy="609975"/>
              <a:chOff x="616175" y="4448150"/>
              <a:chExt cx="1565400" cy="609975"/>
            </a:xfrm>
          </p:grpSpPr>
          <p:sp>
            <p:nvSpPr>
              <p:cNvPr id="232" name="Google Shape;232;p15"/>
              <p:cNvSpPr/>
              <p:nvPr/>
            </p:nvSpPr>
            <p:spPr>
              <a:xfrm flipH="1">
                <a:off x="616175" y="4448150"/>
                <a:ext cx="1565400" cy="609975"/>
              </a:xfrm>
              <a:custGeom>
                <a:avLst/>
                <a:gdLst/>
                <a:ahLst/>
                <a:cxnLst/>
                <a:rect l="l" t="t" r="r" b="b"/>
                <a:pathLst>
                  <a:path w="62616" h="24399" extrusionOk="0">
                    <a:moveTo>
                      <a:pt x="31874" y="1"/>
                    </a:moveTo>
                    <a:cubicBezTo>
                      <a:pt x="13321" y="1"/>
                      <a:pt x="1" y="11389"/>
                      <a:pt x="1" y="11389"/>
                    </a:cubicBezTo>
                    <a:cubicBezTo>
                      <a:pt x="10548" y="21146"/>
                      <a:pt x="21021" y="24398"/>
                      <a:pt x="30297" y="24398"/>
                    </a:cubicBezTo>
                    <a:cubicBezTo>
                      <a:pt x="48850" y="24398"/>
                      <a:pt x="62616" y="11389"/>
                      <a:pt x="62616" y="11389"/>
                    </a:cubicBezTo>
                    <a:cubicBezTo>
                      <a:pt x="51734" y="2848"/>
                      <a:pt x="41150" y="1"/>
                      <a:pt x="318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5"/>
              <p:cNvSpPr/>
              <p:nvPr/>
            </p:nvSpPr>
            <p:spPr>
              <a:xfrm flipH="1">
                <a:off x="1171650" y="4525425"/>
                <a:ext cx="454425" cy="453675"/>
              </a:xfrm>
              <a:custGeom>
                <a:avLst/>
                <a:gdLst/>
                <a:ahLst/>
                <a:cxnLst/>
                <a:rect l="l" t="t" r="r" b="b"/>
                <a:pathLst>
                  <a:path w="18177" h="18147" extrusionOk="0">
                    <a:moveTo>
                      <a:pt x="9088" y="0"/>
                    </a:moveTo>
                    <a:cubicBezTo>
                      <a:pt x="4073" y="0"/>
                      <a:pt x="0" y="4073"/>
                      <a:pt x="0" y="9088"/>
                    </a:cubicBezTo>
                    <a:cubicBezTo>
                      <a:pt x="0" y="14104"/>
                      <a:pt x="4073" y="18146"/>
                      <a:pt x="9088" y="18146"/>
                    </a:cubicBezTo>
                    <a:cubicBezTo>
                      <a:pt x="14104" y="18146"/>
                      <a:pt x="18177" y="14104"/>
                      <a:pt x="18177" y="9088"/>
                    </a:cubicBezTo>
                    <a:cubicBezTo>
                      <a:pt x="18177" y="4073"/>
                      <a:pt x="14104" y="0"/>
                      <a:pt x="90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5"/>
              <p:cNvSpPr/>
              <p:nvPr/>
            </p:nvSpPr>
            <p:spPr>
              <a:xfrm flipH="1">
                <a:off x="1307675" y="4669825"/>
                <a:ext cx="183150" cy="165300"/>
              </a:xfrm>
              <a:custGeom>
                <a:avLst/>
                <a:gdLst/>
                <a:ahLst/>
                <a:cxnLst/>
                <a:rect l="l" t="t" r="r" b="b"/>
                <a:pathLst>
                  <a:path w="7326" h="6612" extrusionOk="0">
                    <a:moveTo>
                      <a:pt x="3646" y="1"/>
                    </a:moveTo>
                    <a:cubicBezTo>
                      <a:pt x="2194" y="1"/>
                      <a:pt x="861" y="963"/>
                      <a:pt x="456" y="2431"/>
                    </a:cubicBezTo>
                    <a:cubicBezTo>
                      <a:pt x="1" y="4194"/>
                      <a:pt x="1034" y="6018"/>
                      <a:pt x="2797" y="6504"/>
                    </a:cubicBezTo>
                    <a:cubicBezTo>
                      <a:pt x="3078" y="6577"/>
                      <a:pt x="3361" y="6611"/>
                      <a:pt x="3640" y="6611"/>
                    </a:cubicBezTo>
                    <a:cubicBezTo>
                      <a:pt x="5107" y="6611"/>
                      <a:pt x="6456" y="5645"/>
                      <a:pt x="6840" y="4163"/>
                    </a:cubicBezTo>
                    <a:cubicBezTo>
                      <a:pt x="7326" y="2400"/>
                      <a:pt x="6292" y="607"/>
                      <a:pt x="4529" y="121"/>
                    </a:cubicBezTo>
                    <a:cubicBezTo>
                      <a:pt x="4235" y="39"/>
                      <a:pt x="3938" y="1"/>
                      <a:pt x="36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bg>
      <p:bgPr>
        <a:solidFill>
          <a:schemeClr val="lt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16"/>
          <p:cNvGrpSpPr/>
          <p:nvPr/>
        </p:nvGrpSpPr>
        <p:grpSpPr>
          <a:xfrm>
            <a:off x="-2" y="7"/>
            <a:ext cx="8940321" cy="5547668"/>
            <a:chOff x="-2" y="7"/>
            <a:chExt cx="8940321" cy="5547668"/>
          </a:xfrm>
        </p:grpSpPr>
        <p:sp>
          <p:nvSpPr>
            <p:cNvPr id="237" name="Google Shape;237;p16"/>
            <p:cNvSpPr/>
            <p:nvPr/>
          </p:nvSpPr>
          <p:spPr>
            <a:xfrm flipH="1">
              <a:off x="6419050" y="4568875"/>
              <a:ext cx="545650" cy="272825"/>
            </a:xfrm>
            <a:custGeom>
              <a:avLst/>
              <a:gdLst/>
              <a:ahLst/>
              <a:cxnLst/>
              <a:rect l="l" t="t" r="r" b="b"/>
              <a:pathLst>
                <a:path w="21826" h="10913" extrusionOk="0">
                  <a:moveTo>
                    <a:pt x="10913" y="0"/>
                  </a:moveTo>
                  <a:cubicBezTo>
                    <a:pt x="4925" y="0"/>
                    <a:pt x="1" y="4864"/>
                    <a:pt x="1" y="10912"/>
                  </a:cubicBezTo>
                  <a:lnTo>
                    <a:pt x="21795" y="10912"/>
                  </a:lnTo>
                  <a:cubicBezTo>
                    <a:pt x="21825" y="4894"/>
                    <a:pt x="16931" y="0"/>
                    <a:pt x="109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 flipH="1">
              <a:off x="5347800" y="4799150"/>
              <a:ext cx="749275" cy="748525"/>
            </a:xfrm>
            <a:custGeom>
              <a:avLst/>
              <a:gdLst/>
              <a:ahLst/>
              <a:cxnLst/>
              <a:rect l="l" t="t" r="r" b="b"/>
              <a:pathLst>
                <a:path w="29971" h="29941" fill="none" extrusionOk="0">
                  <a:moveTo>
                    <a:pt x="29971" y="12250"/>
                  </a:moveTo>
                  <a:lnTo>
                    <a:pt x="21581" y="12250"/>
                  </a:lnTo>
                  <a:lnTo>
                    <a:pt x="27509" y="6323"/>
                  </a:lnTo>
                  <a:lnTo>
                    <a:pt x="23679" y="2493"/>
                  </a:lnTo>
                  <a:lnTo>
                    <a:pt x="17691" y="8420"/>
                  </a:lnTo>
                  <a:lnTo>
                    <a:pt x="17691" y="1"/>
                  </a:lnTo>
                  <a:lnTo>
                    <a:pt x="12280" y="1"/>
                  </a:lnTo>
                  <a:lnTo>
                    <a:pt x="12280" y="8420"/>
                  </a:lnTo>
                  <a:lnTo>
                    <a:pt x="6353" y="2493"/>
                  </a:lnTo>
                  <a:lnTo>
                    <a:pt x="2462" y="6323"/>
                  </a:lnTo>
                  <a:lnTo>
                    <a:pt x="8390" y="12250"/>
                  </a:lnTo>
                  <a:lnTo>
                    <a:pt x="0" y="12250"/>
                  </a:lnTo>
                  <a:lnTo>
                    <a:pt x="0" y="17721"/>
                  </a:lnTo>
                  <a:lnTo>
                    <a:pt x="8390" y="17721"/>
                  </a:lnTo>
                  <a:lnTo>
                    <a:pt x="2462" y="23648"/>
                  </a:lnTo>
                  <a:lnTo>
                    <a:pt x="6353" y="27509"/>
                  </a:lnTo>
                  <a:lnTo>
                    <a:pt x="12280" y="21582"/>
                  </a:lnTo>
                  <a:lnTo>
                    <a:pt x="12280" y="29940"/>
                  </a:lnTo>
                  <a:lnTo>
                    <a:pt x="17691" y="29940"/>
                  </a:lnTo>
                  <a:lnTo>
                    <a:pt x="17691" y="21582"/>
                  </a:lnTo>
                  <a:lnTo>
                    <a:pt x="23679" y="27509"/>
                  </a:lnTo>
                  <a:lnTo>
                    <a:pt x="27509" y="23648"/>
                  </a:lnTo>
                  <a:lnTo>
                    <a:pt x="21581" y="17721"/>
                  </a:lnTo>
                  <a:lnTo>
                    <a:pt x="29971" y="1772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 flipH="1">
              <a:off x="7594975" y="438950"/>
              <a:ext cx="271300" cy="271325"/>
            </a:xfrm>
            <a:custGeom>
              <a:avLst/>
              <a:gdLst/>
              <a:ahLst/>
              <a:cxnLst/>
              <a:rect l="l" t="t" r="r" b="b"/>
              <a:pathLst>
                <a:path w="10852" h="10853" fill="none" extrusionOk="0">
                  <a:moveTo>
                    <a:pt x="10852" y="5411"/>
                  </a:moveTo>
                  <a:cubicBezTo>
                    <a:pt x="10852" y="8420"/>
                    <a:pt x="8420" y="10852"/>
                    <a:pt x="5441" y="10852"/>
                  </a:cubicBezTo>
                  <a:cubicBezTo>
                    <a:pt x="2432" y="10852"/>
                    <a:pt x="0" y="8420"/>
                    <a:pt x="0" y="5411"/>
                  </a:cubicBezTo>
                  <a:cubicBezTo>
                    <a:pt x="0" y="2432"/>
                    <a:pt x="2432" y="1"/>
                    <a:pt x="5441" y="1"/>
                  </a:cubicBezTo>
                  <a:cubicBezTo>
                    <a:pt x="8420" y="1"/>
                    <a:pt x="10852" y="2432"/>
                    <a:pt x="10852" y="541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 rot="5400000">
              <a:off x="8275953" y="-221421"/>
              <a:ext cx="442938" cy="885795"/>
            </a:xfrm>
            <a:custGeom>
              <a:avLst/>
              <a:gdLst/>
              <a:ahLst/>
              <a:cxnLst/>
              <a:rect l="l" t="t" r="r" b="b"/>
              <a:pathLst>
                <a:path w="10883" h="21764" extrusionOk="0">
                  <a:moveTo>
                    <a:pt x="1" y="1"/>
                  </a:moveTo>
                  <a:lnTo>
                    <a:pt x="1" y="21764"/>
                  </a:lnTo>
                  <a:cubicBezTo>
                    <a:pt x="6019" y="21764"/>
                    <a:pt x="10882" y="16900"/>
                    <a:pt x="10882" y="10913"/>
                  </a:cubicBezTo>
                  <a:cubicBezTo>
                    <a:pt x="10882" y="4894"/>
                    <a:pt x="6019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" name="Google Shape;241;p16"/>
            <p:cNvGrpSpPr/>
            <p:nvPr/>
          </p:nvGrpSpPr>
          <p:grpSpPr>
            <a:xfrm>
              <a:off x="4927586" y="33650"/>
              <a:ext cx="420225" cy="409303"/>
              <a:chOff x="6318400" y="3461300"/>
              <a:chExt cx="379950" cy="370075"/>
            </a:xfrm>
          </p:grpSpPr>
          <p:sp>
            <p:nvSpPr>
              <p:cNvPr id="242" name="Google Shape;242;p16"/>
              <p:cNvSpPr/>
              <p:nvPr/>
            </p:nvSpPr>
            <p:spPr>
              <a:xfrm>
                <a:off x="6318400" y="3461300"/>
                <a:ext cx="47125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885" y="1885"/>
                    </a:lnTo>
                    <a:lnTo>
                      <a:pt x="1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6"/>
              <p:cNvSpPr/>
              <p:nvPr/>
            </p:nvSpPr>
            <p:spPr>
              <a:xfrm>
                <a:off x="6484050" y="346130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915" y="1885"/>
                    </a:lnTo>
                    <a:lnTo>
                      <a:pt x="19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6"/>
              <p:cNvSpPr/>
              <p:nvPr/>
            </p:nvSpPr>
            <p:spPr>
              <a:xfrm>
                <a:off x="6650450" y="346130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1" y="0"/>
                    </a:moveTo>
                    <a:lnTo>
                      <a:pt x="1" y="1885"/>
                    </a:lnTo>
                    <a:lnTo>
                      <a:pt x="1916" y="1885"/>
                    </a:lnTo>
                    <a:lnTo>
                      <a:pt x="19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6"/>
              <p:cNvSpPr/>
              <p:nvPr/>
            </p:nvSpPr>
            <p:spPr>
              <a:xfrm>
                <a:off x="6318400" y="3622400"/>
                <a:ext cx="47125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915" extrusionOk="0">
                    <a:moveTo>
                      <a:pt x="0" y="0"/>
                    </a:moveTo>
                    <a:lnTo>
                      <a:pt x="0" y="1915"/>
                    </a:lnTo>
                    <a:lnTo>
                      <a:pt x="1885" y="1915"/>
                    </a:lnTo>
                    <a:lnTo>
                      <a:pt x="1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6"/>
              <p:cNvSpPr/>
              <p:nvPr/>
            </p:nvSpPr>
            <p:spPr>
              <a:xfrm>
                <a:off x="6484050" y="3622400"/>
                <a:ext cx="47900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5" extrusionOk="0">
                    <a:moveTo>
                      <a:pt x="0" y="0"/>
                    </a:moveTo>
                    <a:lnTo>
                      <a:pt x="0" y="1915"/>
                    </a:lnTo>
                    <a:lnTo>
                      <a:pt x="1915" y="1915"/>
                    </a:lnTo>
                    <a:lnTo>
                      <a:pt x="19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6"/>
              <p:cNvSpPr/>
              <p:nvPr/>
            </p:nvSpPr>
            <p:spPr>
              <a:xfrm>
                <a:off x="6650450" y="3622400"/>
                <a:ext cx="47900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5" extrusionOk="0">
                    <a:moveTo>
                      <a:pt x="1" y="0"/>
                    </a:moveTo>
                    <a:lnTo>
                      <a:pt x="1" y="1915"/>
                    </a:lnTo>
                    <a:lnTo>
                      <a:pt x="1916" y="1915"/>
                    </a:lnTo>
                    <a:lnTo>
                      <a:pt x="19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6"/>
              <p:cNvSpPr/>
              <p:nvPr/>
            </p:nvSpPr>
            <p:spPr>
              <a:xfrm>
                <a:off x="6318400" y="3784250"/>
                <a:ext cx="47125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885" y="1885"/>
                    </a:lnTo>
                    <a:lnTo>
                      <a:pt x="1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6"/>
              <p:cNvSpPr/>
              <p:nvPr/>
            </p:nvSpPr>
            <p:spPr>
              <a:xfrm>
                <a:off x="6484050" y="378425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915" y="1885"/>
                    </a:lnTo>
                    <a:lnTo>
                      <a:pt x="19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6"/>
              <p:cNvSpPr/>
              <p:nvPr/>
            </p:nvSpPr>
            <p:spPr>
              <a:xfrm>
                <a:off x="6650450" y="378425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1" y="0"/>
                    </a:moveTo>
                    <a:lnTo>
                      <a:pt x="1" y="1885"/>
                    </a:lnTo>
                    <a:lnTo>
                      <a:pt x="1916" y="1885"/>
                    </a:lnTo>
                    <a:lnTo>
                      <a:pt x="19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16"/>
            <p:cNvGrpSpPr/>
            <p:nvPr/>
          </p:nvGrpSpPr>
          <p:grpSpPr>
            <a:xfrm flipH="1">
              <a:off x="-2" y="2316117"/>
              <a:ext cx="1627769" cy="2669095"/>
              <a:chOff x="5844388" y="2025850"/>
              <a:chExt cx="1471762" cy="2413287"/>
            </a:xfrm>
          </p:grpSpPr>
          <p:grpSp>
            <p:nvGrpSpPr>
              <p:cNvPr id="252" name="Google Shape;252;p16"/>
              <p:cNvGrpSpPr/>
              <p:nvPr/>
            </p:nvGrpSpPr>
            <p:grpSpPr>
              <a:xfrm>
                <a:off x="6737850" y="2025850"/>
                <a:ext cx="578300" cy="2019825"/>
                <a:chOff x="6737850" y="2025850"/>
                <a:chExt cx="578300" cy="2019825"/>
              </a:xfrm>
            </p:grpSpPr>
            <p:sp>
              <p:nvSpPr>
                <p:cNvPr id="253" name="Google Shape;253;p16"/>
                <p:cNvSpPr/>
                <p:nvPr/>
              </p:nvSpPr>
              <p:spPr>
                <a:xfrm>
                  <a:off x="6737850" y="2402000"/>
                  <a:ext cx="578300" cy="2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32" h="10032" extrusionOk="0">
                      <a:moveTo>
                        <a:pt x="9271" y="1"/>
                      </a:moveTo>
                      <a:lnTo>
                        <a:pt x="0" y="10031"/>
                      </a:lnTo>
                      <a:lnTo>
                        <a:pt x="23132" y="10031"/>
                      </a:lnTo>
                      <a:lnTo>
                        <a:pt x="2313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16"/>
                <p:cNvSpPr/>
                <p:nvPr/>
              </p:nvSpPr>
              <p:spPr>
                <a:xfrm>
                  <a:off x="6969625" y="2025850"/>
                  <a:ext cx="346525" cy="37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61" h="15047" extrusionOk="0">
                      <a:moveTo>
                        <a:pt x="13861" y="1"/>
                      </a:moveTo>
                      <a:lnTo>
                        <a:pt x="0" y="15047"/>
                      </a:lnTo>
                      <a:lnTo>
                        <a:pt x="13861" y="15047"/>
                      </a:lnTo>
                      <a:lnTo>
                        <a:pt x="1386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16"/>
                <p:cNvSpPr/>
                <p:nvPr/>
              </p:nvSpPr>
              <p:spPr>
                <a:xfrm>
                  <a:off x="6737850" y="2721925"/>
                  <a:ext cx="578300" cy="62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32" h="25077" extrusionOk="0">
                      <a:moveTo>
                        <a:pt x="23132" y="0"/>
                      </a:moveTo>
                      <a:lnTo>
                        <a:pt x="0" y="25077"/>
                      </a:lnTo>
                      <a:lnTo>
                        <a:pt x="23132" y="25077"/>
                      </a:lnTo>
                      <a:lnTo>
                        <a:pt x="2313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16"/>
                <p:cNvSpPr/>
                <p:nvPr/>
              </p:nvSpPr>
              <p:spPr>
                <a:xfrm>
                  <a:off x="6737850" y="3417225"/>
                  <a:ext cx="578300" cy="62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32" h="25138" extrusionOk="0">
                      <a:moveTo>
                        <a:pt x="23132" y="0"/>
                      </a:moveTo>
                      <a:lnTo>
                        <a:pt x="0" y="25137"/>
                      </a:lnTo>
                      <a:lnTo>
                        <a:pt x="23132" y="25137"/>
                      </a:lnTo>
                      <a:lnTo>
                        <a:pt x="2313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7" name="Google Shape;257;p16"/>
              <p:cNvSpPr/>
              <p:nvPr/>
            </p:nvSpPr>
            <p:spPr>
              <a:xfrm rot="10800000" flipH="1">
                <a:off x="5844388" y="3927712"/>
                <a:ext cx="510675" cy="511425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457" extrusionOk="0">
                    <a:moveTo>
                      <a:pt x="10214" y="5593"/>
                    </a:moveTo>
                    <a:cubicBezTo>
                      <a:pt x="12767" y="5593"/>
                      <a:pt x="14864" y="7690"/>
                      <a:pt x="14864" y="10244"/>
                    </a:cubicBezTo>
                    <a:cubicBezTo>
                      <a:pt x="14864" y="12766"/>
                      <a:pt x="12797" y="14864"/>
                      <a:pt x="10214" y="14864"/>
                    </a:cubicBezTo>
                    <a:cubicBezTo>
                      <a:pt x="7661" y="14864"/>
                      <a:pt x="5594" y="12766"/>
                      <a:pt x="5594" y="10244"/>
                    </a:cubicBezTo>
                    <a:cubicBezTo>
                      <a:pt x="5594" y="7690"/>
                      <a:pt x="7661" y="5593"/>
                      <a:pt x="10214" y="5593"/>
                    </a:cubicBezTo>
                    <a:close/>
                    <a:moveTo>
                      <a:pt x="10214" y="0"/>
                    </a:moveTo>
                    <a:cubicBezTo>
                      <a:pt x="4591" y="0"/>
                      <a:pt x="1" y="4560"/>
                      <a:pt x="1" y="10244"/>
                    </a:cubicBezTo>
                    <a:cubicBezTo>
                      <a:pt x="1" y="15897"/>
                      <a:pt x="4560" y="20457"/>
                      <a:pt x="10214" y="20457"/>
                    </a:cubicBezTo>
                    <a:cubicBezTo>
                      <a:pt x="15837" y="20457"/>
                      <a:pt x="20427" y="15897"/>
                      <a:pt x="20427" y="10244"/>
                    </a:cubicBezTo>
                    <a:cubicBezTo>
                      <a:pt x="20427" y="4560"/>
                      <a:pt x="15867" y="0"/>
                      <a:pt x="102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8" name="Google Shape;258;p16"/>
          <p:cNvSpPr txBox="1">
            <a:spLocks noGrp="1"/>
          </p:cNvSpPr>
          <p:nvPr>
            <p:ph type="title"/>
          </p:nvPr>
        </p:nvSpPr>
        <p:spPr>
          <a:xfrm>
            <a:off x="2652000" y="2316125"/>
            <a:ext cx="38400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title" idx="2" hasCustomPrompt="1"/>
          </p:nvPr>
        </p:nvSpPr>
        <p:spPr>
          <a:xfrm>
            <a:off x="4078650" y="1550077"/>
            <a:ext cx="986700" cy="7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1"/>
          </p:nvPr>
        </p:nvSpPr>
        <p:spPr>
          <a:xfrm>
            <a:off x="3008250" y="2979925"/>
            <a:ext cx="3127500" cy="61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2_1_1">
    <p:bg>
      <p:bgPr>
        <a:solidFill>
          <a:schemeClr val="lt1"/>
        </a:soli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p22"/>
          <p:cNvGrpSpPr/>
          <p:nvPr/>
        </p:nvGrpSpPr>
        <p:grpSpPr>
          <a:xfrm>
            <a:off x="112977" y="-288411"/>
            <a:ext cx="8612916" cy="5232674"/>
            <a:chOff x="112977" y="-288411"/>
            <a:chExt cx="8612916" cy="5232674"/>
          </a:xfrm>
        </p:grpSpPr>
        <p:grpSp>
          <p:nvGrpSpPr>
            <p:cNvPr id="358" name="Google Shape;358;p22"/>
            <p:cNvGrpSpPr/>
            <p:nvPr/>
          </p:nvGrpSpPr>
          <p:grpSpPr>
            <a:xfrm>
              <a:off x="112977" y="4376813"/>
              <a:ext cx="951560" cy="567450"/>
              <a:chOff x="4029409" y="69738"/>
              <a:chExt cx="951560" cy="567450"/>
            </a:xfrm>
          </p:grpSpPr>
          <p:sp>
            <p:nvSpPr>
              <p:cNvPr id="359" name="Google Shape;359;p22"/>
              <p:cNvSpPr/>
              <p:nvPr/>
            </p:nvSpPr>
            <p:spPr>
              <a:xfrm>
                <a:off x="4413493" y="211208"/>
                <a:ext cx="567476" cy="283738"/>
              </a:xfrm>
              <a:custGeom>
                <a:avLst/>
                <a:gdLst/>
                <a:ahLst/>
                <a:cxnLst/>
                <a:rect l="l" t="t" r="r" b="b"/>
                <a:pathLst>
                  <a:path w="21826" h="10913" extrusionOk="0">
                    <a:moveTo>
                      <a:pt x="10913" y="0"/>
                    </a:moveTo>
                    <a:cubicBezTo>
                      <a:pt x="4925" y="0"/>
                      <a:pt x="1" y="4864"/>
                      <a:pt x="1" y="10912"/>
                    </a:cubicBezTo>
                    <a:lnTo>
                      <a:pt x="21795" y="10912"/>
                    </a:lnTo>
                    <a:cubicBezTo>
                      <a:pt x="21825" y="4894"/>
                      <a:pt x="16931" y="0"/>
                      <a:pt x="109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2"/>
              <p:cNvSpPr/>
              <p:nvPr/>
            </p:nvSpPr>
            <p:spPr>
              <a:xfrm>
                <a:off x="4029409" y="69738"/>
                <a:ext cx="283738" cy="567450"/>
              </a:xfrm>
              <a:custGeom>
                <a:avLst/>
                <a:gdLst/>
                <a:ahLst/>
                <a:cxnLst/>
                <a:rect l="l" t="t" r="r" b="b"/>
                <a:pathLst>
                  <a:path w="10913" h="21825" extrusionOk="0">
                    <a:moveTo>
                      <a:pt x="10913" y="1"/>
                    </a:moveTo>
                    <a:cubicBezTo>
                      <a:pt x="4864" y="1"/>
                      <a:pt x="1" y="4864"/>
                      <a:pt x="1" y="10913"/>
                    </a:cubicBezTo>
                    <a:cubicBezTo>
                      <a:pt x="1" y="16900"/>
                      <a:pt x="4864" y="21825"/>
                      <a:pt x="10913" y="21825"/>
                    </a:cubicBezTo>
                    <a:lnTo>
                      <a:pt x="109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" name="Google Shape;361;p22"/>
            <p:cNvGrpSpPr/>
            <p:nvPr/>
          </p:nvGrpSpPr>
          <p:grpSpPr>
            <a:xfrm flipH="1">
              <a:off x="203446" y="239425"/>
              <a:ext cx="379781" cy="913060"/>
              <a:chOff x="8577425" y="239425"/>
              <a:chExt cx="379781" cy="913060"/>
            </a:xfrm>
          </p:grpSpPr>
          <p:sp>
            <p:nvSpPr>
              <p:cNvPr id="362" name="Google Shape;362;p22"/>
              <p:cNvSpPr/>
              <p:nvPr/>
            </p:nvSpPr>
            <p:spPr>
              <a:xfrm>
                <a:off x="8577425" y="772735"/>
                <a:ext cx="379781" cy="379750"/>
              </a:xfrm>
              <a:custGeom>
                <a:avLst/>
                <a:gdLst/>
                <a:ahLst/>
                <a:cxnLst/>
                <a:rect l="l" t="t" r="r" b="b"/>
                <a:pathLst>
                  <a:path w="12251" h="12250" fill="none" extrusionOk="0">
                    <a:moveTo>
                      <a:pt x="1" y="6140"/>
                    </a:moveTo>
                    <a:lnTo>
                      <a:pt x="6141" y="0"/>
                    </a:lnTo>
                    <a:lnTo>
                      <a:pt x="12250" y="6140"/>
                    </a:lnTo>
                    <a:lnTo>
                      <a:pt x="6141" y="12249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2"/>
              <p:cNvSpPr/>
              <p:nvPr/>
            </p:nvSpPr>
            <p:spPr>
              <a:xfrm>
                <a:off x="8577425" y="239425"/>
                <a:ext cx="379781" cy="379750"/>
              </a:xfrm>
              <a:custGeom>
                <a:avLst/>
                <a:gdLst/>
                <a:ahLst/>
                <a:cxnLst/>
                <a:rect l="l" t="t" r="r" b="b"/>
                <a:pathLst>
                  <a:path w="12251" h="12250" fill="none" extrusionOk="0">
                    <a:moveTo>
                      <a:pt x="1" y="6140"/>
                    </a:moveTo>
                    <a:lnTo>
                      <a:pt x="6110" y="0"/>
                    </a:lnTo>
                    <a:lnTo>
                      <a:pt x="12250" y="6140"/>
                    </a:lnTo>
                    <a:lnTo>
                      <a:pt x="6110" y="1225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4" name="Google Shape;364;p22"/>
            <p:cNvGrpSpPr/>
            <p:nvPr/>
          </p:nvGrpSpPr>
          <p:grpSpPr>
            <a:xfrm flipH="1">
              <a:off x="7671492" y="-288411"/>
              <a:ext cx="1050562" cy="700098"/>
              <a:chOff x="6190020" y="5825282"/>
              <a:chExt cx="949875" cy="633000"/>
            </a:xfrm>
          </p:grpSpPr>
          <p:sp>
            <p:nvSpPr>
              <p:cNvPr id="365" name="Google Shape;365;p22"/>
              <p:cNvSpPr/>
              <p:nvPr/>
            </p:nvSpPr>
            <p:spPr>
              <a:xfrm>
                <a:off x="6629220" y="5825282"/>
                <a:ext cx="510675" cy="511425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457" extrusionOk="0">
                    <a:moveTo>
                      <a:pt x="10214" y="5593"/>
                    </a:moveTo>
                    <a:cubicBezTo>
                      <a:pt x="12767" y="5593"/>
                      <a:pt x="14864" y="7690"/>
                      <a:pt x="14864" y="10244"/>
                    </a:cubicBezTo>
                    <a:cubicBezTo>
                      <a:pt x="14864" y="12766"/>
                      <a:pt x="12797" y="14864"/>
                      <a:pt x="10214" y="14864"/>
                    </a:cubicBezTo>
                    <a:cubicBezTo>
                      <a:pt x="7661" y="14864"/>
                      <a:pt x="5594" y="12766"/>
                      <a:pt x="5594" y="10244"/>
                    </a:cubicBezTo>
                    <a:cubicBezTo>
                      <a:pt x="5594" y="7690"/>
                      <a:pt x="7661" y="5593"/>
                      <a:pt x="10214" y="5593"/>
                    </a:cubicBezTo>
                    <a:close/>
                    <a:moveTo>
                      <a:pt x="10214" y="0"/>
                    </a:moveTo>
                    <a:cubicBezTo>
                      <a:pt x="4591" y="0"/>
                      <a:pt x="1" y="4560"/>
                      <a:pt x="1" y="10244"/>
                    </a:cubicBezTo>
                    <a:cubicBezTo>
                      <a:pt x="1" y="15897"/>
                      <a:pt x="4560" y="20457"/>
                      <a:pt x="10214" y="20457"/>
                    </a:cubicBezTo>
                    <a:cubicBezTo>
                      <a:pt x="15837" y="20457"/>
                      <a:pt x="20427" y="15897"/>
                      <a:pt x="20427" y="10244"/>
                    </a:cubicBezTo>
                    <a:cubicBezTo>
                      <a:pt x="20427" y="4560"/>
                      <a:pt x="15867" y="0"/>
                      <a:pt x="10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2"/>
              <p:cNvSpPr/>
              <p:nvPr/>
            </p:nvSpPr>
            <p:spPr>
              <a:xfrm>
                <a:off x="6190020" y="6186232"/>
                <a:ext cx="272050" cy="272050"/>
              </a:xfrm>
              <a:custGeom>
                <a:avLst/>
                <a:gdLst/>
                <a:ahLst/>
                <a:cxnLst/>
                <a:rect l="l" t="t" r="r" b="b"/>
                <a:pathLst>
                  <a:path w="10882" h="10882" fill="none" extrusionOk="0">
                    <a:moveTo>
                      <a:pt x="10882" y="5441"/>
                    </a:moveTo>
                    <a:cubicBezTo>
                      <a:pt x="10882" y="8450"/>
                      <a:pt x="8450" y="10882"/>
                      <a:pt x="5441" y="10882"/>
                    </a:cubicBezTo>
                    <a:cubicBezTo>
                      <a:pt x="2432" y="10882"/>
                      <a:pt x="0" y="8450"/>
                      <a:pt x="0" y="5441"/>
                    </a:cubicBezTo>
                    <a:cubicBezTo>
                      <a:pt x="0" y="2432"/>
                      <a:pt x="2432" y="0"/>
                      <a:pt x="5441" y="0"/>
                    </a:cubicBezTo>
                    <a:cubicBezTo>
                      <a:pt x="8450" y="0"/>
                      <a:pt x="10882" y="2432"/>
                      <a:pt x="10882" y="544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7" name="Google Shape;367;p22"/>
            <p:cNvGrpSpPr/>
            <p:nvPr/>
          </p:nvGrpSpPr>
          <p:grpSpPr>
            <a:xfrm>
              <a:off x="7787418" y="4648375"/>
              <a:ext cx="938475" cy="221925"/>
              <a:chOff x="1502200" y="2534225"/>
              <a:chExt cx="938475" cy="221925"/>
            </a:xfrm>
          </p:grpSpPr>
          <p:sp>
            <p:nvSpPr>
              <p:cNvPr id="368" name="Google Shape;368;p22"/>
              <p:cNvSpPr/>
              <p:nvPr/>
            </p:nvSpPr>
            <p:spPr>
              <a:xfrm>
                <a:off x="1502200" y="2534225"/>
                <a:ext cx="938475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37539" h="1460" extrusionOk="0">
                    <a:moveTo>
                      <a:pt x="0" y="1"/>
                    </a:moveTo>
                    <a:lnTo>
                      <a:pt x="0" y="1460"/>
                    </a:lnTo>
                    <a:lnTo>
                      <a:pt x="37539" y="1460"/>
                    </a:lnTo>
                    <a:lnTo>
                      <a:pt x="375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2"/>
              <p:cNvSpPr/>
              <p:nvPr/>
            </p:nvSpPr>
            <p:spPr>
              <a:xfrm>
                <a:off x="1502200" y="2626175"/>
                <a:ext cx="938475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37539" h="1490" extrusionOk="0">
                    <a:moveTo>
                      <a:pt x="0" y="0"/>
                    </a:moveTo>
                    <a:lnTo>
                      <a:pt x="0" y="1490"/>
                    </a:lnTo>
                    <a:lnTo>
                      <a:pt x="37539" y="1490"/>
                    </a:lnTo>
                    <a:lnTo>
                      <a:pt x="375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2"/>
              <p:cNvSpPr/>
              <p:nvPr/>
            </p:nvSpPr>
            <p:spPr>
              <a:xfrm>
                <a:off x="1502200" y="2718875"/>
                <a:ext cx="938475" cy="37275"/>
              </a:xfrm>
              <a:custGeom>
                <a:avLst/>
                <a:gdLst/>
                <a:ahLst/>
                <a:cxnLst/>
                <a:rect l="l" t="t" r="r" b="b"/>
                <a:pathLst>
                  <a:path w="37539" h="1491" extrusionOk="0">
                    <a:moveTo>
                      <a:pt x="0" y="1"/>
                    </a:moveTo>
                    <a:lnTo>
                      <a:pt x="0" y="1490"/>
                    </a:lnTo>
                    <a:lnTo>
                      <a:pt x="37539" y="1490"/>
                    </a:lnTo>
                    <a:lnTo>
                      <a:pt x="375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1" name="Google Shape;371;p22"/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22"/>
          <p:cNvSpPr txBox="1">
            <a:spLocks noGrp="1"/>
          </p:cNvSpPr>
          <p:nvPr>
            <p:ph type="body" idx="1"/>
          </p:nvPr>
        </p:nvSpPr>
        <p:spPr>
          <a:xfrm>
            <a:off x="720000" y="1432225"/>
            <a:ext cx="37686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Anaheim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373" name="Google Shape;373;p22"/>
          <p:cNvSpPr txBox="1">
            <a:spLocks noGrp="1"/>
          </p:cNvSpPr>
          <p:nvPr>
            <p:ph type="body" idx="2"/>
          </p:nvPr>
        </p:nvSpPr>
        <p:spPr>
          <a:xfrm>
            <a:off x="4660000" y="1432225"/>
            <a:ext cx="37686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Anaheim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"/>
              <a:buNone/>
              <a:defRPr sz="30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"/>
              <a:buNone/>
              <a:defRPr sz="30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"/>
              <a:buNone/>
              <a:defRPr sz="30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"/>
              <a:buNone/>
              <a:defRPr sz="30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"/>
              <a:buNone/>
              <a:defRPr sz="30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"/>
              <a:buNone/>
              <a:defRPr sz="30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"/>
              <a:buNone/>
              <a:defRPr sz="30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"/>
              <a:buNone/>
              <a:defRPr sz="30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8" r:id="rId9"/>
    <p:sldLayoutId id="2147483671" r:id="rId10"/>
    <p:sldLayoutId id="2147483679" r:id="rId11"/>
    <p:sldLayoutId id="214748368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18" Type="http://schemas.openxmlformats.org/officeDocument/2006/relationships/customXml" Target="../ink/ink13.xml"/><Relationship Id="rId3" Type="http://schemas.openxmlformats.org/officeDocument/2006/relationships/customXml" Target="../ink/ink1.xml"/><Relationship Id="rId21" Type="http://schemas.openxmlformats.org/officeDocument/2006/relationships/customXml" Target="../ink/ink16.xml"/><Relationship Id="rId7" Type="http://schemas.openxmlformats.org/officeDocument/2006/relationships/image" Target="../media/image2.png"/><Relationship Id="rId12" Type="http://schemas.openxmlformats.org/officeDocument/2006/relationships/customXml" Target="../ink/ink8.xml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12.xml"/><Relationship Id="rId20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5" Type="http://schemas.openxmlformats.org/officeDocument/2006/relationships/customXml" Target="../ink/ink2.xml"/><Relationship Id="rId15" Type="http://schemas.openxmlformats.org/officeDocument/2006/relationships/customXml" Target="../ink/ink11.xml"/><Relationship Id="rId10" Type="http://schemas.openxmlformats.org/officeDocument/2006/relationships/customXml" Target="../ink/ink6.xml"/><Relationship Id="rId19" Type="http://schemas.openxmlformats.org/officeDocument/2006/relationships/customXml" Target="../ink/ink14.xml"/><Relationship Id="rId4" Type="http://schemas.openxmlformats.org/officeDocument/2006/relationships/image" Target="../media/image1.png"/><Relationship Id="rId9" Type="http://schemas.openxmlformats.org/officeDocument/2006/relationships/customXml" Target="../ink/ink5.xml"/><Relationship Id="rId14" Type="http://schemas.openxmlformats.org/officeDocument/2006/relationships/customXml" Target="../ink/ink10.xml"/><Relationship Id="rId22" Type="http://schemas.openxmlformats.org/officeDocument/2006/relationships/customXml" Target="../ink/ink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8"/>
          <p:cNvSpPr txBox="1">
            <a:spLocks noGrp="1"/>
          </p:cNvSpPr>
          <p:nvPr>
            <p:ph type="subTitle" idx="1"/>
          </p:nvPr>
        </p:nvSpPr>
        <p:spPr>
          <a:xfrm>
            <a:off x="2211900" y="3123750"/>
            <a:ext cx="4720200" cy="3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sp>
        <p:nvSpPr>
          <p:cNvPr id="667" name="Google Shape;667;p38"/>
          <p:cNvSpPr txBox="1">
            <a:spLocks noGrp="1"/>
          </p:cNvSpPr>
          <p:nvPr>
            <p:ph type="ctrTitle"/>
          </p:nvPr>
        </p:nvSpPr>
        <p:spPr>
          <a:xfrm>
            <a:off x="1542774" y="1714004"/>
            <a:ext cx="6058447" cy="1775183"/>
          </a:xfrm>
          <a:prstGeom prst="rect">
            <a:avLst/>
          </a:prstGeom>
        </p:spPr>
        <p:txBody>
          <a:bodyPr spcFirstLastPara="1" wrap="square" lIns="91425" tIns="45700" rIns="91425" bIns="91425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" sz="2800"/>
              <a:t> </a:t>
            </a:r>
            <a:r>
              <a:rPr lang="en-US" sz="2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ICS 474 Project Report </a:t>
            </a:r>
            <a:br>
              <a:rPr lang="en-SA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SA" sz="2800" kern="100">
                <a:latin typeface="Aptos" panose="020B0004020202020204" pitchFamily="34" charset="0"/>
                <a:cs typeface="Arial" panose="020B0604020202020204" pitchFamily="34" charset="0"/>
              </a:rPr>
              <a:t>Term: 241</a:t>
            </a:r>
            <a:br>
              <a:rPr lang="en-SA" sz="2800" kern="100">
                <a:latin typeface="Aptos" panose="020B0004020202020204" pitchFamily="34" charset="0"/>
                <a:cs typeface="Arial" panose="020B0604020202020204" pitchFamily="34" charset="0"/>
              </a:rPr>
            </a:br>
            <a:r>
              <a:rPr lang="en-SA" sz="2800" kern="100">
                <a:latin typeface="Aptos" panose="020B0004020202020204" pitchFamily="34" charset="0"/>
                <a:cs typeface="Arial" panose="020B0604020202020204" pitchFamily="34" charset="0"/>
              </a:rPr>
              <a:t>Dataset: </a:t>
            </a:r>
            <a:r>
              <a:rPr lang="en-US" sz="2800" kern="100">
                <a:latin typeface="Aptos" panose="020B0004020202020204" pitchFamily="34" charset="0"/>
                <a:cs typeface="Arial" panose="020B0604020202020204" pitchFamily="34" charset="0"/>
              </a:rPr>
              <a:t>Credit Card Transactions </a:t>
            </a:r>
            <a:br>
              <a:rPr lang="en-US" b="1" i="0">
                <a:solidFill>
                  <a:srgbClr val="202124"/>
                </a:solidFill>
                <a:effectLst/>
                <a:latin typeface="zeitung"/>
              </a:rPr>
            </a:br>
            <a:endParaRPr lang="en"/>
          </a:p>
        </p:txBody>
      </p:sp>
      <p:grpSp>
        <p:nvGrpSpPr>
          <p:cNvPr id="668" name="Google Shape;668;p38"/>
          <p:cNvGrpSpPr/>
          <p:nvPr/>
        </p:nvGrpSpPr>
        <p:grpSpPr>
          <a:xfrm rot="-5400000">
            <a:off x="688388" y="-242590"/>
            <a:ext cx="994725" cy="1738650"/>
            <a:chOff x="2756000" y="88900"/>
            <a:chExt cx="994725" cy="1738650"/>
          </a:xfrm>
        </p:grpSpPr>
        <p:sp>
          <p:nvSpPr>
            <p:cNvPr id="669" name="Google Shape;669;p38"/>
            <p:cNvSpPr/>
            <p:nvPr/>
          </p:nvSpPr>
          <p:spPr>
            <a:xfrm>
              <a:off x="2756000" y="88900"/>
              <a:ext cx="869350" cy="1738650"/>
            </a:xfrm>
            <a:custGeom>
              <a:avLst/>
              <a:gdLst/>
              <a:ahLst/>
              <a:cxnLst/>
              <a:rect l="l" t="t" r="r" b="b"/>
              <a:pathLst>
                <a:path w="34774" h="69546" extrusionOk="0">
                  <a:moveTo>
                    <a:pt x="34774" y="1"/>
                  </a:moveTo>
                  <a:cubicBezTo>
                    <a:pt x="15594" y="1"/>
                    <a:pt x="1" y="15594"/>
                    <a:pt x="1" y="34773"/>
                  </a:cubicBezTo>
                  <a:cubicBezTo>
                    <a:pt x="1" y="53953"/>
                    <a:pt x="15624" y="69546"/>
                    <a:pt x="34774" y="69546"/>
                  </a:cubicBezTo>
                  <a:lnTo>
                    <a:pt x="34774" y="57752"/>
                  </a:lnTo>
                  <a:cubicBezTo>
                    <a:pt x="22068" y="57752"/>
                    <a:pt x="11795" y="47418"/>
                    <a:pt x="11795" y="34773"/>
                  </a:cubicBezTo>
                  <a:cubicBezTo>
                    <a:pt x="11795" y="22129"/>
                    <a:pt x="22068" y="11794"/>
                    <a:pt x="34774" y="11794"/>
                  </a:cubicBezTo>
                  <a:lnTo>
                    <a:pt x="34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2881400" y="88900"/>
              <a:ext cx="869325" cy="1738650"/>
            </a:xfrm>
            <a:custGeom>
              <a:avLst/>
              <a:gdLst/>
              <a:ahLst/>
              <a:cxnLst/>
              <a:rect l="l" t="t" r="r" b="b"/>
              <a:pathLst>
                <a:path w="34773" h="69546" fill="none" extrusionOk="0">
                  <a:moveTo>
                    <a:pt x="34773" y="1"/>
                  </a:moveTo>
                  <a:lnTo>
                    <a:pt x="34773" y="11794"/>
                  </a:lnTo>
                  <a:cubicBezTo>
                    <a:pt x="22098" y="11794"/>
                    <a:pt x="11794" y="22098"/>
                    <a:pt x="11794" y="34773"/>
                  </a:cubicBezTo>
                  <a:cubicBezTo>
                    <a:pt x="11794" y="47478"/>
                    <a:pt x="22068" y="57752"/>
                    <a:pt x="34773" y="57752"/>
                  </a:cubicBezTo>
                  <a:lnTo>
                    <a:pt x="34773" y="69546"/>
                  </a:lnTo>
                  <a:cubicBezTo>
                    <a:pt x="15624" y="69546"/>
                    <a:pt x="0" y="53953"/>
                    <a:pt x="0" y="34773"/>
                  </a:cubicBezTo>
                  <a:cubicBezTo>
                    <a:pt x="0" y="15594"/>
                    <a:pt x="15624" y="1"/>
                    <a:pt x="3477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38"/>
          <p:cNvGrpSpPr/>
          <p:nvPr/>
        </p:nvGrpSpPr>
        <p:grpSpPr>
          <a:xfrm>
            <a:off x="6699186" y="4027825"/>
            <a:ext cx="420225" cy="409303"/>
            <a:chOff x="6318400" y="3461300"/>
            <a:chExt cx="379950" cy="370075"/>
          </a:xfrm>
        </p:grpSpPr>
        <p:sp>
          <p:nvSpPr>
            <p:cNvPr id="672" name="Google Shape;672;p38"/>
            <p:cNvSpPr/>
            <p:nvPr/>
          </p:nvSpPr>
          <p:spPr>
            <a:xfrm>
              <a:off x="6318400" y="3461300"/>
              <a:ext cx="47125" cy="47125"/>
            </a:xfrm>
            <a:custGeom>
              <a:avLst/>
              <a:gdLst/>
              <a:ahLst/>
              <a:cxnLst/>
              <a:rect l="l" t="t" r="r" b="b"/>
              <a:pathLst>
                <a:path w="1885" h="1885" extrusionOk="0">
                  <a:moveTo>
                    <a:pt x="0" y="0"/>
                  </a:moveTo>
                  <a:lnTo>
                    <a:pt x="0" y="1885"/>
                  </a:lnTo>
                  <a:lnTo>
                    <a:pt x="1885" y="1885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6484050" y="3461300"/>
              <a:ext cx="47900" cy="47125"/>
            </a:xfrm>
            <a:custGeom>
              <a:avLst/>
              <a:gdLst/>
              <a:ahLst/>
              <a:cxnLst/>
              <a:rect l="l" t="t" r="r" b="b"/>
              <a:pathLst>
                <a:path w="1916" h="1885" extrusionOk="0">
                  <a:moveTo>
                    <a:pt x="0" y="0"/>
                  </a:moveTo>
                  <a:lnTo>
                    <a:pt x="0" y="1885"/>
                  </a:lnTo>
                  <a:lnTo>
                    <a:pt x="1915" y="1885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6650450" y="3461300"/>
              <a:ext cx="47900" cy="47125"/>
            </a:xfrm>
            <a:custGeom>
              <a:avLst/>
              <a:gdLst/>
              <a:ahLst/>
              <a:cxnLst/>
              <a:rect l="l" t="t" r="r" b="b"/>
              <a:pathLst>
                <a:path w="1916" h="1885" extrusionOk="0">
                  <a:moveTo>
                    <a:pt x="1" y="0"/>
                  </a:moveTo>
                  <a:lnTo>
                    <a:pt x="1" y="1885"/>
                  </a:lnTo>
                  <a:lnTo>
                    <a:pt x="1916" y="1885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6318400" y="3622400"/>
              <a:ext cx="47125" cy="47875"/>
            </a:xfrm>
            <a:custGeom>
              <a:avLst/>
              <a:gdLst/>
              <a:ahLst/>
              <a:cxnLst/>
              <a:rect l="l" t="t" r="r" b="b"/>
              <a:pathLst>
                <a:path w="1885" h="1915" extrusionOk="0">
                  <a:moveTo>
                    <a:pt x="0" y="0"/>
                  </a:moveTo>
                  <a:lnTo>
                    <a:pt x="0" y="1915"/>
                  </a:lnTo>
                  <a:lnTo>
                    <a:pt x="1885" y="1915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6484050" y="3622400"/>
              <a:ext cx="47900" cy="47875"/>
            </a:xfrm>
            <a:custGeom>
              <a:avLst/>
              <a:gdLst/>
              <a:ahLst/>
              <a:cxnLst/>
              <a:rect l="l" t="t" r="r" b="b"/>
              <a:pathLst>
                <a:path w="1916" h="1915" extrusionOk="0">
                  <a:moveTo>
                    <a:pt x="0" y="0"/>
                  </a:moveTo>
                  <a:lnTo>
                    <a:pt x="0" y="1915"/>
                  </a:lnTo>
                  <a:lnTo>
                    <a:pt x="1915" y="1915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6650450" y="3622400"/>
              <a:ext cx="47900" cy="47875"/>
            </a:xfrm>
            <a:custGeom>
              <a:avLst/>
              <a:gdLst/>
              <a:ahLst/>
              <a:cxnLst/>
              <a:rect l="l" t="t" r="r" b="b"/>
              <a:pathLst>
                <a:path w="1916" h="1915" extrusionOk="0">
                  <a:moveTo>
                    <a:pt x="1" y="0"/>
                  </a:moveTo>
                  <a:lnTo>
                    <a:pt x="1" y="1915"/>
                  </a:lnTo>
                  <a:lnTo>
                    <a:pt x="1916" y="1915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6318400" y="3784250"/>
              <a:ext cx="47125" cy="47125"/>
            </a:xfrm>
            <a:custGeom>
              <a:avLst/>
              <a:gdLst/>
              <a:ahLst/>
              <a:cxnLst/>
              <a:rect l="l" t="t" r="r" b="b"/>
              <a:pathLst>
                <a:path w="1885" h="1885" extrusionOk="0">
                  <a:moveTo>
                    <a:pt x="0" y="0"/>
                  </a:moveTo>
                  <a:lnTo>
                    <a:pt x="0" y="1885"/>
                  </a:lnTo>
                  <a:lnTo>
                    <a:pt x="1885" y="1885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6484050" y="3784250"/>
              <a:ext cx="47900" cy="47125"/>
            </a:xfrm>
            <a:custGeom>
              <a:avLst/>
              <a:gdLst/>
              <a:ahLst/>
              <a:cxnLst/>
              <a:rect l="l" t="t" r="r" b="b"/>
              <a:pathLst>
                <a:path w="1916" h="1885" extrusionOk="0">
                  <a:moveTo>
                    <a:pt x="0" y="0"/>
                  </a:moveTo>
                  <a:lnTo>
                    <a:pt x="0" y="1885"/>
                  </a:lnTo>
                  <a:lnTo>
                    <a:pt x="1915" y="1885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6650450" y="3784250"/>
              <a:ext cx="47900" cy="47125"/>
            </a:xfrm>
            <a:custGeom>
              <a:avLst/>
              <a:gdLst/>
              <a:ahLst/>
              <a:cxnLst/>
              <a:rect l="l" t="t" r="r" b="b"/>
              <a:pathLst>
                <a:path w="1916" h="1885" extrusionOk="0">
                  <a:moveTo>
                    <a:pt x="1" y="0"/>
                  </a:moveTo>
                  <a:lnTo>
                    <a:pt x="1" y="1885"/>
                  </a:lnTo>
                  <a:lnTo>
                    <a:pt x="1916" y="1885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8E79BF6-32D6-ADF5-9AA5-0CB178719FEB}"/>
                  </a:ext>
                </a:extLst>
              </p14:cNvPr>
              <p14:cNvContentPartPr/>
              <p14:nvPr/>
            </p14:nvContentPartPr>
            <p14:xfrm>
              <a:off x="6318142" y="4228401"/>
              <a:ext cx="12423" cy="12423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8E79BF6-32D6-ADF5-9AA5-0CB178719F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96992" y="3607251"/>
                <a:ext cx="1242300" cy="1242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CB12D98-F6E5-0756-C84C-5AB4C7D9986B}"/>
                  </a:ext>
                </a:extLst>
              </p14:cNvPr>
              <p14:cNvContentPartPr/>
              <p14:nvPr/>
            </p14:nvContentPartPr>
            <p14:xfrm>
              <a:off x="6318142" y="4228401"/>
              <a:ext cx="12423" cy="12423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CB12D98-F6E5-0756-C84C-5AB4C7D998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96992" y="3607251"/>
                <a:ext cx="1242300" cy="1242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B3CEDDC-4CA9-3F10-5355-48619F694100}"/>
                  </a:ext>
                </a:extLst>
              </p14:cNvPr>
              <p14:cNvContentPartPr/>
              <p14:nvPr/>
            </p14:nvContentPartPr>
            <p14:xfrm>
              <a:off x="604209" y="1739444"/>
              <a:ext cx="12423" cy="12423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B3CEDDC-4CA9-3F10-5355-48619F6941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7159" y="1428869"/>
                <a:ext cx="422382" cy="6273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B38D112-9963-E446-4187-DBDAF2FB90CC}"/>
                  </a:ext>
                </a:extLst>
              </p14:cNvPr>
              <p14:cNvContentPartPr/>
              <p14:nvPr/>
            </p14:nvContentPartPr>
            <p14:xfrm>
              <a:off x="611974" y="1747209"/>
              <a:ext cx="12423" cy="12423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B38D112-9963-E446-4187-DBDAF2FB90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176" y="1126059"/>
                <a:ext cx="1242300" cy="1242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95A7DE0-3329-0F2B-99EC-17962DB1CC78}"/>
                  </a:ext>
                </a:extLst>
              </p14:cNvPr>
              <p14:cNvContentPartPr/>
              <p14:nvPr/>
            </p14:nvContentPartPr>
            <p14:xfrm>
              <a:off x="611974" y="1747209"/>
              <a:ext cx="12423" cy="12423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95A7DE0-3329-0F2B-99EC-17962DB1CC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176" y="1126059"/>
                <a:ext cx="1242300" cy="1242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CCC62AE-C1DD-8CE2-49C1-9E6336B4C062}"/>
                  </a:ext>
                </a:extLst>
              </p14:cNvPr>
              <p14:cNvContentPartPr/>
              <p14:nvPr/>
            </p14:nvContentPartPr>
            <p14:xfrm>
              <a:off x="611974" y="1747209"/>
              <a:ext cx="12423" cy="12423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CCC62AE-C1DD-8CE2-49C1-9E6336B4C0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176" y="1126059"/>
                <a:ext cx="1242300" cy="1242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EF13D5E-09C4-F2C4-6581-96881A6D747B}"/>
                  </a:ext>
                </a:extLst>
              </p14:cNvPr>
              <p14:cNvContentPartPr/>
              <p14:nvPr/>
            </p14:nvContentPartPr>
            <p14:xfrm>
              <a:off x="611974" y="1747209"/>
              <a:ext cx="12423" cy="12423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EF13D5E-09C4-F2C4-6581-96881A6D74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176" y="1126059"/>
                <a:ext cx="1242300" cy="1242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2F70FEB-B46A-688A-53B6-A5D284508A9E}"/>
                  </a:ext>
                </a:extLst>
              </p14:cNvPr>
              <p14:cNvContentPartPr/>
              <p14:nvPr/>
            </p14:nvContentPartPr>
            <p14:xfrm>
              <a:off x="611974" y="1747209"/>
              <a:ext cx="12423" cy="12423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2F70FEB-B46A-688A-53B6-A5D284508A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176" y="1126059"/>
                <a:ext cx="1242300" cy="1242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8C7FA45-6F24-8475-69A9-C0F18E6C30CC}"/>
                  </a:ext>
                </a:extLst>
              </p14:cNvPr>
              <p14:cNvContentPartPr/>
              <p14:nvPr/>
            </p14:nvContentPartPr>
            <p14:xfrm>
              <a:off x="611974" y="1747209"/>
              <a:ext cx="12423" cy="12423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8C7FA45-6F24-8475-69A9-C0F18E6C30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176" y="1126059"/>
                <a:ext cx="1242300" cy="1242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39935F0-3CB3-AD44-0755-FFD53CC33235}"/>
                  </a:ext>
                </a:extLst>
              </p14:cNvPr>
              <p14:cNvContentPartPr/>
              <p14:nvPr/>
            </p14:nvContentPartPr>
            <p14:xfrm>
              <a:off x="611974" y="1747209"/>
              <a:ext cx="12423" cy="12423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39935F0-3CB3-AD44-0755-FFD53CC332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176" y="1126059"/>
                <a:ext cx="1242300" cy="1242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55C345C-9FFD-48F6-CAE3-4570A96F7B3D}"/>
                  </a:ext>
                </a:extLst>
              </p14:cNvPr>
              <p14:cNvContentPartPr/>
              <p14:nvPr/>
            </p14:nvContentPartPr>
            <p14:xfrm>
              <a:off x="611974" y="1747209"/>
              <a:ext cx="12423" cy="12423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55C345C-9FFD-48F6-CAE3-4570A96F7B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176" y="1126059"/>
                <a:ext cx="1242300" cy="1242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D3FB265-3D41-7867-EB11-BAA8D4729672}"/>
                  </a:ext>
                </a:extLst>
              </p14:cNvPr>
              <p14:cNvContentPartPr/>
              <p14:nvPr/>
            </p14:nvContentPartPr>
            <p14:xfrm>
              <a:off x="611974" y="1747209"/>
              <a:ext cx="12423" cy="12423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D3FB265-3D41-7867-EB11-BAA8D472967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9176" y="1591921"/>
                <a:ext cx="1242300" cy="3198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8C055AB-3906-26FB-ABE4-1E35C0BF3572}"/>
                  </a:ext>
                </a:extLst>
              </p14:cNvPr>
              <p14:cNvContentPartPr/>
              <p14:nvPr/>
            </p14:nvContentPartPr>
            <p14:xfrm>
              <a:off x="3080936" y="2250960"/>
              <a:ext cx="12423" cy="12423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8C055AB-3906-26FB-ABE4-1E35C0BF35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59786" y="1629810"/>
                <a:ext cx="1242300" cy="1242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F365ADA-8F4F-717E-B935-7CB212626789}"/>
                  </a:ext>
                </a:extLst>
              </p14:cNvPr>
              <p14:cNvContentPartPr/>
              <p14:nvPr/>
            </p14:nvContentPartPr>
            <p14:xfrm>
              <a:off x="3080936" y="2250960"/>
              <a:ext cx="12423" cy="12423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F365ADA-8F4F-717E-B935-7CB2126267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59786" y="1629810"/>
                <a:ext cx="1242300" cy="1242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9F73572-BF83-8D04-D62D-53C727482DF5}"/>
                  </a:ext>
                </a:extLst>
              </p14:cNvPr>
              <p14:cNvContentPartPr/>
              <p14:nvPr/>
            </p14:nvContentPartPr>
            <p14:xfrm>
              <a:off x="3080936" y="2250960"/>
              <a:ext cx="12423" cy="12423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9F73572-BF83-8D04-D62D-53C727482D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59786" y="1629810"/>
                <a:ext cx="1242300" cy="1242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29AE137-0F8E-14E7-59AC-C9742606C95E}"/>
                  </a:ext>
                </a:extLst>
              </p14:cNvPr>
              <p14:cNvContentPartPr/>
              <p14:nvPr/>
            </p14:nvContentPartPr>
            <p14:xfrm>
              <a:off x="3080936" y="2250960"/>
              <a:ext cx="12423" cy="12423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29AE137-0F8E-14E7-59AC-C9742606C9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59786" y="1629810"/>
                <a:ext cx="1242300" cy="1242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62C7FA2-808F-EE37-B6A0-BDD8F0AA8550}"/>
                  </a:ext>
                </a:extLst>
              </p14:cNvPr>
              <p14:cNvContentPartPr/>
              <p14:nvPr/>
            </p14:nvContentPartPr>
            <p14:xfrm>
              <a:off x="3080936" y="2250960"/>
              <a:ext cx="12423" cy="12423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62C7FA2-808F-EE37-B6A0-BDD8F0AA85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59786" y="1629810"/>
                <a:ext cx="1242300" cy="12423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BBC726C-3871-7A31-1044-E046C9BE576A}"/>
              </a:ext>
            </a:extLst>
          </p:cNvPr>
          <p:cNvSpPr/>
          <p:nvPr/>
        </p:nvSpPr>
        <p:spPr>
          <a:xfrm>
            <a:off x="2109960" y="3263861"/>
            <a:ext cx="4596847" cy="81997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>
          <a:extLst>
            <a:ext uri="{FF2B5EF4-FFF2-40B4-BE49-F238E27FC236}">
              <a16:creationId xmlns:a16="http://schemas.microsoft.com/office/drawing/2014/main" id="{8EEC53C3-7704-4471-A8DC-102D7FA52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44">
            <a:extLst>
              <a:ext uri="{FF2B5EF4-FFF2-40B4-BE49-F238E27FC236}">
                <a16:creationId xmlns:a16="http://schemas.microsoft.com/office/drawing/2014/main" id="{91DF6187-94A3-76D3-F615-6D8566B3961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85064" y="1262994"/>
            <a:ext cx="7714873" cy="3384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Distribution:</a:t>
            </a:r>
            <a:endParaRPr lang="en-SA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A" sz="2000" b="1" kern="100"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4999"/>
              </a:lnSpc>
              <a:buNone/>
            </a:pPr>
            <a:endParaRPr lang="en-US" sz="1000">
              <a:latin typeface="Times New Roman"/>
              <a:cs typeface="Times New Roman"/>
            </a:endParaRPr>
          </a:p>
          <a:p>
            <a:pPr marL="0" indent="0">
              <a:lnSpc>
                <a:spcPct val="114999"/>
              </a:lnSpc>
              <a:buNone/>
            </a:pPr>
            <a:endParaRPr lang="en-US">
              <a:latin typeface="Times New Roman"/>
              <a:cs typeface="Times New Roman"/>
            </a:endParaRPr>
          </a:p>
        </p:txBody>
      </p:sp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112BD0E-2CB1-7479-2AD8-DA89B80A9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" b="3163"/>
          <a:stretch/>
        </p:blipFill>
        <p:spPr>
          <a:xfrm>
            <a:off x="1927275" y="1759446"/>
            <a:ext cx="4816535" cy="3311192"/>
          </a:xfrm>
          <a:prstGeom prst="rect">
            <a:avLst/>
          </a:prstGeom>
        </p:spPr>
      </p:pic>
      <p:sp>
        <p:nvSpPr>
          <p:cNvPr id="6" name="Google Shape;783;p44">
            <a:extLst>
              <a:ext uri="{FF2B5EF4-FFF2-40B4-BE49-F238E27FC236}">
                <a16:creationId xmlns:a16="http://schemas.microsoft.com/office/drawing/2014/main" id="{C53920AC-EB1A-C0C2-6AF4-BDBE479D626D}"/>
              </a:ext>
            </a:extLst>
          </p:cNvPr>
          <p:cNvSpPr txBox="1">
            <a:spLocks/>
          </p:cNvSpPr>
          <p:nvPr/>
        </p:nvSpPr>
        <p:spPr>
          <a:xfrm>
            <a:off x="585064" y="317724"/>
            <a:ext cx="7714873" cy="766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Data Visualization and Understanding</a:t>
            </a: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6395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>
          <a:extLst>
            <a:ext uri="{FF2B5EF4-FFF2-40B4-BE49-F238E27FC236}">
              <a16:creationId xmlns:a16="http://schemas.microsoft.com/office/drawing/2014/main" id="{78AD597B-5D11-2CB2-BBCF-29D9DDEB5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4">
            <a:extLst>
              <a:ext uri="{FF2B5EF4-FFF2-40B4-BE49-F238E27FC236}">
                <a16:creationId xmlns:a16="http://schemas.microsoft.com/office/drawing/2014/main" id="{36094A0F-6AD8-8B5E-B428-EB25D6344F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856" y="317724"/>
            <a:ext cx="7714873" cy="766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Data Visualization and Understanding</a:t>
            </a:r>
            <a:endParaRPr lang="en"/>
          </a:p>
        </p:txBody>
      </p:sp>
      <p:sp>
        <p:nvSpPr>
          <p:cNvPr id="785" name="Google Shape;785;p44">
            <a:extLst>
              <a:ext uri="{FF2B5EF4-FFF2-40B4-BE49-F238E27FC236}">
                <a16:creationId xmlns:a16="http://schemas.microsoft.com/office/drawing/2014/main" id="{C94DF6D3-62CF-BB22-1D54-153AA96001C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85064" y="1262994"/>
            <a:ext cx="7714873" cy="3384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Correlation Analysis:</a:t>
            </a:r>
            <a:endParaRPr lang="en-SA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A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A" sz="2000" b="1" kern="100"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4999"/>
              </a:lnSpc>
              <a:buNone/>
            </a:pPr>
            <a:endParaRPr lang="en-US" sz="1000">
              <a:latin typeface="Times New Roman"/>
              <a:cs typeface="Times New Roman"/>
            </a:endParaRPr>
          </a:p>
          <a:p>
            <a:pPr marL="0" indent="0">
              <a:lnSpc>
                <a:spcPct val="114999"/>
              </a:lnSpc>
              <a:buNone/>
            </a:pPr>
            <a:endParaRPr lang="en-US">
              <a:latin typeface="Times New Roman"/>
              <a:cs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344A3C-6FEB-D507-463D-B6FA09594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815" y="1725221"/>
            <a:ext cx="4633216" cy="324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93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>
          <a:extLst>
            <a:ext uri="{FF2B5EF4-FFF2-40B4-BE49-F238E27FC236}">
              <a16:creationId xmlns:a16="http://schemas.microsoft.com/office/drawing/2014/main" id="{9A16EDDD-553A-D18E-ADAA-44A649C85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44">
            <a:extLst>
              <a:ext uri="{FF2B5EF4-FFF2-40B4-BE49-F238E27FC236}">
                <a16:creationId xmlns:a16="http://schemas.microsoft.com/office/drawing/2014/main" id="{73BA5CEA-872E-F864-BB2E-46B8AE46D8D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85064" y="1262994"/>
            <a:ext cx="7714873" cy="3384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Outlier Detection:</a:t>
            </a:r>
            <a:endParaRPr lang="en-SA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A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A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A" sz="2000" b="1" kern="100"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4999"/>
              </a:lnSpc>
              <a:buNone/>
            </a:pPr>
            <a:endParaRPr lang="en-US" sz="1000">
              <a:latin typeface="Times New Roman"/>
              <a:cs typeface="Times New Roman"/>
            </a:endParaRPr>
          </a:p>
          <a:p>
            <a:pPr marL="0" indent="0">
              <a:lnSpc>
                <a:spcPct val="114999"/>
              </a:lnSpc>
              <a:buNone/>
            </a:pPr>
            <a:endParaRPr lang="en-US">
              <a:latin typeface="Times New Roman"/>
              <a:cs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716514-F0EC-B77C-2F4C-EEBE323AB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002" y="1736876"/>
            <a:ext cx="4346917" cy="2910306"/>
          </a:xfrm>
          <a:prstGeom prst="rect">
            <a:avLst/>
          </a:prstGeom>
        </p:spPr>
      </p:pic>
      <p:sp>
        <p:nvSpPr>
          <p:cNvPr id="6" name="Google Shape;783;p44">
            <a:extLst>
              <a:ext uri="{FF2B5EF4-FFF2-40B4-BE49-F238E27FC236}">
                <a16:creationId xmlns:a16="http://schemas.microsoft.com/office/drawing/2014/main" id="{5BDAEE4F-550B-E36B-49E9-8137BD6C1F49}"/>
              </a:ext>
            </a:extLst>
          </p:cNvPr>
          <p:cNvSpPr txBox="1">
            <a:spLocks/>
          </p:cNvSpPr>
          <p:nvPr/>
        </p:nvSpPr>
        <p:spPr>
          <a:xfrm>
            <a:off x="452713" y="273445"/>
            <a:ext cx="7714873" cy="766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Data Visualization and Understanding</a:t>
            </a: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8088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47"/>
          <p:cNvSpPr txBox="1">
            <a:spLocks noGrp="1"/>
          </p:cNvSpPr>
          <p:nvPr>
            <p:ph type="title"/>
          </p:nvPr>
        </p:nvSpPr>
        <p:spPr>
          <a:xfrm>
            <a:off x="2345907" y="2296588"/>
            <a:ext cx="4452185" cy="706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/>
              <a:t>Data</a:t>
            </a:r>
            <a:br>
              <a:rPr lang="en-SA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"/>
              <a:t> </a:t>
            </a:r>
            <a:r>
              <a:rPr lang="en-US"/>
              <a:t>Preprocessing</a:t>
            </a:r>
          </a:p>
        </p:txBody>
      </p:sp>
      <p:sp>
        <p:nvSpPr>
          <p:cNvPr id="816" name="Google Shape;816;p47"/>
          <p:cNvSpPr txBox="1">
            <a:spLocks noGrp="1"/>
          </p:cNvSpPr>
          <p:nvPr>
            <p:ph type="title" idx="2"/>
          </p:nvPr>
        </p:nvSpPr>
        <p:spPr>
          <a:xfrm>
            <a:off x="4078650" y="1550077"/>
            <a:ext cx="986700" cy="7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818" name="Google Shape;818;p47"/>
          <p:cNvGrpSpPr/>
          <p:nvPr/>
        </p:nvGrpSpPr>
        <p:grpSpPr>
          <a:xfrm>
            <a:off x="8110150" y="3112013"/>
            <a:ext cx="627700" cy="545625"/>
            <a:chOff x="8110150" y="3112013"/>
            <a:chExt cx="627700" cy="545625"/>
          </a:xfrm>
        </p:grpSpPr>
        <p:sp>
          <p:nvSpPr>
            <p:cNvPr id="819" name="Google Shape;819;p47"/>
            <p:cNvSpPr/>
            <p:nvPr/>
          </p:nvSpPr>
          <p:spPr>
            <a:xfrm flipH="1">
              <a:off x="8465775" y="3112013"/>
              <a:ext cx="272075" cy="544100"/>
            </a:xfrm>
            <a:custGeom>
              <a:avLst/>
              <a:gdLst/>
              <a:ahLst/>
              <a:cxnLst/>
              <a:rect l="l" t="t" r="r" b="b"/>
              <a:pathLst>
                <a:path w="10883" h="21764" extrusionOk="0">
                  <a:moveTo>
                    <a:pt x="1" y="1"/>
                  </a:moveTo>
                  <a:lnTo>
                    <a:pt x="1" y="21764"/>
                  </a:lnTo>
                  <a:cubicBezTo>
                    <a:pt x="6019" y="21764"/>
                    <a:pt x="10882" y="16900"/>
                    <a:pt x="10882" y="10913"/>
                  </a:cubicBezTo>
                  <a:cubicBezTo>
                    <a:pt x="10882" y="4894"/>
                    <a:pt x="6019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7"/>
            <p:cNvSpPr/>
            <p:nvPr/>
          </p:nvSpPr>
          <p:spPr>
            <a:xfrm flipH="1">
              <a:off x="8110150" y="3112013"/>
              <a:ext cx="272825" cy="545625"/>
            </a:xfrm>
            <a:custGeom>
              <a:avLst/>
              <a:gdLst/>
              <a:ahLst/>
              <a:cxnLst/>
              <a:rect l="l" t="t" r="r" b="b"/>
              <a:pathLst>
                <a:path w="10913" h="21825" extrusionOk="0">
                  <a:moveTo>
                    <a:pt x="10913" y="1"/>
                  </a:moveTo>
                  <a:cubicBezTo>
                    <a:pt x="4864" y="1"/>
                    <a:pt x="1" y="4864"/>
                    <a:pt x="1" y="10913"/>
                  </a:cubicBezTo>
                  <a:cubicBezTo>
                    <a:pt x="1" y="16900"/>
                    <a:pt x="4864" y="21825"/>
                    <a:pt x="10913" y="21825"/>
                  </a:cubicBezTo>
                  <a:lnTo>
                    <a:pt x="109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47"/>
          <p:cNvGrpSpPr/>
          <p:nvPr/>
        </p:nvGrpSpPr>
        <p:grpSpPr>
          <a:xfrm rot="-5400000">
            <a:off x="688388" y="-515859"/>
            <a:ext cx="994725" cy="1738650"/>
            <a:chOff x="2756000" y="88900"/>
            <a:chExt cx="994725" cy="1738650"/>
          </a:xfrm>
        </p:grpSpPr>
        <p:sp>
          <p:nvSpPr>
            <p:cNvPr id="822" name="Google Shape;822;p47"/>
            <p:cNvSpPr/>
            <p:nvPr/>
          </p:nvSpPr>
          <p:spPr>
            <a:xfrm>
              <a:off x="2756000" y="88900"/>
              <a:ext cx="869350" cy="1738650"/>
            </a:xfrm>
            <a:custGeom>
              <a:avLst/>
              <a:gdLst/>
              <a:ahLst/>
              <a:cxnLst/>
              <a:rect l="l" t="t" r="r" b="b"/>
              <a:pathLst>
                <a:path w="34774" h="69546" extrusionOk="0">
                  <a:moveTo>
                    <a:pt x="34774" y="1"/>
                  </a:moveTo>
                  <a:cubicBezTo>
                    <a:pt x="15594" y="1"/>
                    <a:pt x="1" y="15594"/>
                    <a:pt x="1" y="34773"/>
                  </a:cubicBezTo>
                  <a:cubicBezTo>
                    <a:pt x="1" y="53953"/>
                    <a:pt x="15624" y="69546"/>
                    <a:pt x="34774" y="69546"/>
                  </a:cubicBezTo>
                  <a:lnTo>
                    <a:pt x="34774" y="57752"/>
                  </a:lnTo>
                  <a:cubicBezTo>
                    <a:pt x="22068" y="57752"/>
                    <a:pt x="11795" y="47418"/>
                    <a:pt x="11795" y="34773"/>
                  </a:cubicBezTo>
                  <a:cubicBezTo>
                    <a:pt x="11795" y="22129"/>
                    <a:pt x="22068" y="11794"/>
                    <a:pt x="34774" y="11794"/>
                  </a:cubicBezTo>
                  <a:lnTo>
                    <a:pt x="34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7"/>
            <p:cNvSpPr/>
            <p:nvPr/>
          </p:nvSpPr>
          <p:spPr>
            <a:xfrm>
              <a:off x="2881400" y="88900"/>
              <a:ext cx="869325" cy="1738650"/>
            </a:xfrm>
            <a:custGeom>
              <a:avLst/>
              <a:gdLst/>
              <a:ahLst/>
              <a:cxnLst/>
              <a:rect l="l" t="t" r="r" b="b"/>
              <a:pathLst>
                <a:path w="34773" h="69546" fill="none" extrusionOk="0">
                  <a:moveTo>
                    <a:pt x="34773" y="1"/>
                  </a:moveTo>
                  <a:lnTo>
                    <a:pt x="34773" y="11794"/>
                  </a:lnTo>
                  <a:cubicBezTo>
                    <a:pt x="22098" y="11794"/>
                    <a:pt x="11794" y="22098"/>
                    <a:pt x="11794" y="34773"/>
                  </a:cubicBezTo>
                  <a:cubicBezTo>
                    <a:pt x="11794" y="47478"/>
                    <a:pt x="22068" y="57752"/>
                    <a:pt x="34773" y="57752"/>
                  </a:cubicBezTo>
                  <a:lnTo>
                    <a:pt x="34773" y="69546"/>
                  </a:lnTo>
                  <a:cubicBezTo>
                    <a:pt x="15624" y="69546"/>
                    <a:pt x="0" y="53953"/>
                    <a:pt x="0" y="34773"/>
                  </a:cubicBezTo>
                  <a:cubicBezTo>
                    <a:pt x="0" y="15594"/>
                    <a:pt x="15624" y="1"/>
                    <a:pt x="3477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4" name="Google Shape;824;p47"/>
          <p:cNvSpPr/>
          <p:nvPr/>
        </p:nvSpPr>
        <p:spPr>
          <a:xfrm rot="10800000">
            <a:off x="1812636" y="4285114"/>
            <a:ext cx="300887" cy="300887"/>
          </a:xfrm>
          <a:custGeom>
            <a:avLst/>
            <a:gdLst/>
            <a:ahLst/>
            <a:cxnLst/>
            <a:rect l="l" t="t" r="r" b="b"/>
            <a:pathLst>
              <a:path w="10882" h="10882" fill="none" extrusionOk="0">
                <a:moveTo>
                  <a:pt x="10882" y="5441"/>
                </a:moveTo>
                <a:cubicBezTo>
                  <a:pt x="10882" y="8450"/>
                  <a:pt x="8450" y="10882"/>
                  <a:pt x="5441" y="10882"/>
                </a:cubicBezTo>
                <a:cubicBezTo>
                  <a:pt x="2432" y="10882"/>
                  <a:pt x="0" y="8450"/>
                  <a:pt x="0" y="5441"/>
                </a:cubicBezTo>
                <a:cubicBezTo>
                  <a:pt x="0" y="2432"/>
                  <a:pt x="2432" y="0"/>
                  <a:pt x="5441" y="0"/>
                </a:cubicBezTo>
                <a:cubicBezTo>
                  <a:pt x="8450" y="0"/>
                  <a:pt x="10882" y="2432"/>
                  <a:pt x="10882" y="5441"/>
                </a:cubicBez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52"/>
          <p:cNvSpPr txBox="1">
            <a:spLocks noGrp="1"/>
          </p:cNvSpPr>
          <p:nvPr>
            <p:ph type="title"/>
          </p:nvPr>
        </p:nvSpPr>
        <p:spPr>
          <a:xfrm>
            <a:off x="318806" y="427558"/>
            <a:ext cx="7808822" cy="1054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000"/>
              <a:t>Data</a:t>
            </a:r>
            <a:r>
              <a:rPr lang="en-SA" sz="3000"/>
              <a:t> </a:t>
            </a:r>
            <a:r>
              <a:rPr lang="en-US" sz="3000"/>
              <a:t>Preprocessing</a:t>
            </a:r>
          </a:p>
        </p:txBody>
      </p:sp>
      <p:sp>
        <p:nvSpPr>
          <p:cNvPr id="9" name="Google Shape;785;p44">
            <a:extLst>
              <a:ext uri="{FF2B5EF4-FFF2-40B4-BE49-F238E27FC236}">
                <a16:creationId xmlns:a16="http://schemas.microsoft.com/office/drawing/2014/main" id="{80ED8612-1302-59C9-FDDE-55137AA87CB7}"/>
              </a:ext>
            </a:extLst>
          </p:cNvPr>
          <p:cNvSpPr txBox="1">
            <a:spLocks/>
          </p:cNvSpPr>
          <p:nvPr/>
        </p:nvSpPr>
        <p:spPr>
          <a:xfrm>
            <a:off x="318806" y="1149364"/>
            <a:ext cx="7240894" cy="28447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Data Preprocessing Overview:</a:t>
            </a:r>
            <a:r>
              <a:rPr lang="en-SA" sz="2000"/>
              <a:t> </a:t>
            </a:r>
          </a:p>
          <a:p>
            <a:pPr marL="285750" indent="-285750" algn="l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dk1"/>
                </a:solidFill>
                <a:latin typeface="Times New Roman"/>
                <a:cs typeface="Times New Roman"/>
                <a:sym typeface="DM Sans"/>
              </a:rPr>
              <a:t>Importance of Data Preprocessing.</a:t>
            </a:r>
          </a:p>
          <a:p>
            <a:pPr marL="285750" indent="-285750" algn="l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dk1"/>
                </a:solidFill>
                <a:latin typeface="Times New Roman"/>
                <a:cs typeface="Times New Roman"/>
                <a:sym typeface="DM Sans"/>
              </a:rPr>
              <a:t>Key Steps: </a:t>
            </a:r>
          </a:p>
          <a:p>
            <a:pPr marL="342900" indent="-342900" algn="l">
              <a:lnSpc>
                <a:spcPct val="114999"/>
              </a:lnSpc>
              <a:buFont typeface="+mj-lt"/>
              <a:buAutoNum type="arabicPeriod"/>
            </a:pPr>
            <a:r>
              <a:rPr lang="en-US" sz="1600">
                <a:solidFill>
                  <a:schemeClr val="dk1"/>
                </a:solidFill>
                <a:latin typeface="Times New Roman"/>
                <a:cs typeface="Times New Roman"/>
                <a:sym typeface="DM Sans"/>
              </a:rPr>
              <a:t>Cleaning,</a:t>
            </a:r>
          </a:p>
          <a:p>
            <a:pPr marL="342900" indent="-342900" algn="l">
              <a:lnSpc>
                <a:spcPct val="114999"/>
              </a:lnSpc>
              <a:buFont typeface="+mj-lt"/>
              <a:buAutoNum type="arabicPeriod"/>
            </a:pPr>
            <a:r>
              <a:rPr lang="en-US" sz="1600">
                <a:solidFill>
                  <a:schemeClr val="dk1"/>
                </a:solidFill>
                <a:latin typeface="Times New Roman"/>
                <a:cs typeface="Times New Roman"/>
                <a:sym typeface="DM Sans"/>
              </a:rPr>
              <a:t>Encoding </a:t>
            </a:r>
          </a:p>
          <a:p>
            <a:pPr marL="342900" indent="-342900" algn="l">
              <a:lnSpc>
                <a:spcPct val="114999"/>
              </a:lnSpc>
              <a:buFont typeface="+mj-lt"/>
              <a:buAutoNum type="arabicPeriod"/>
            </a:pPr>
            <a:r>
              <a:rPr lang="en-US" sz="1600">
                <a:solidFill>
                  <a:schemeClr val="dk1"/>
                </a:solidFill>
                <a:latin typeface="Times New Roman"/>
                <a:cs typeface="Times New Roman"/>
                <a:sym typeface="DM Sans"/>
              </a:rPr>
              <a:t>Scaling</a:t>
            </a:r>
          </a:p>
          <a:p>
            <a:pPr marL="342900" indent="-342900" algn="l">
              <a:lnSpc>
                <a:spcPct val="114999"/>
              </a:lnSpc>
              <a:buFont typeface="+mj-lt"/>
              <a:buAutoNum type="arabicPeriod"/>
            </a:pPr>
            <a:r>
              <a:rPr lang="en-US" sz="1600">
                <a:solidFill>
                  <a:schemeClr val="dk1"/>
                </a:solidFill>
                <a:latin typeface="Times New Roman"/>
                <a:cs typeface="Times New Roman"/>
                <a:sym typeface="DM Sans"/>
              </a:rPr>
              <a:t> Selection</a:t>
            </a:r>
          </a:p>
          <a:p>
            <a:pPr marL="285750" indent="-285750" algn="l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dk1"/>
                </a:solidFill>
                <a:latin typeface="Times New Roman"/>
                <a:cs typeface="Times New Roman"/>
                <a:sym typeface="DM Sans"/>
              </a:rPr>
              <a:t>Objective: Prepare Data for Accurate Modeling.</a:t>
            </a:r>
          </a:p>
          <a:p>
            <a:pPr>
              <a:lnSpc>
                <a:spcPct val="114999"/>
              </a:lnSpc>
            </a:pPr>
            <a:endParaRPr lang="en-US"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>
          <a:extLst>
            <a:ext uri="{FF2B5EF4-FFF2-40B4-BE49-F238E27FC236}">
              <a16:creationId xmlns:a16="http://schemas.microsoft.com/office/drawing/2014/main" id="{9941EC26-B65F-3D8D-4070-3F49CBB63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52">
            <a:extLst>
              <a:ext uri="{FF2B5EF4-FFF2-40B4-BE49-F238E27FC236}">
                <a16:creationId xmlns:a16="http://schemas.microsoft.com/office/drawing/2014/main" id="{F877A34C-5730-FDE8-73A0-07AEE80B26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8806" y="427558"/>
            <a:ext cx="7808822" cy="1054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000"/>
              <a:t>Data</a:t>
            </a:r>
            <a:r>
              <a:rPr lang="en-SA" sz="3000"/>
              <a:t> </a:t>
            </a:r>
            <a:r>
              <a:rPr lang="en-US" sz="3000"/>
              <a:t>Preprocessing</a:t>
            </a:r>
          </a:p>
        </p:txBody>
      </p:sp>
      <p:sp>
        <p:nvSpPr>
          <p:cNvPr id="9" name="Google Shape;785;p44">
            <a:extLst>
              <a:ext uri="{FF2B5EF4-FFF2-40B4-BE49-F238E27FC236}">
                <a16:creationId xmlns:a16="http://schemas.microsoft.com/office/drawing/2014/main" id="{EE3805E5-96BF-D391-55AD-459C80F3E9BE}"/>
              </a:ext>
            </a:extLst>
          </p:cNvPr>
          <p:cNvSpPr txBox="1">
            <a:spLocks/>
          </p:cNvSpPr>
          <p:nvPr/>
        </p:nvSpPr>
        <p:spPr>
          <a:xfrm>
            <a:off x="492370" y="1149364"/>
            <a:ext cx="7240894" cy="28447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Cleaning and Encoding Data:</a:t>
            </a:r>
            <a:r>
              <a:rPr lang="en-SA" sz="2000"/>
              <a:t> </a:t>
            </a:r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Times New Roman"/>
                <a:cs typeface="Times New Roman"/>
              </a:rPr>
              <a:t>Handling Missing Data:</a:t>
            </a:r>
          </a:p>
          <a:p>
            <a:pPr marL="342900" indent="-342900">
              <a:lnSpc>
                <a:spcPct val="114999"/>
              </a:lnSpc>
              <a:buFont typeface="+mj-lt"/>
              <a:buAutoNum type="arabicPeriod"/>
            </a:pPr>
            <a:r>
              <a:rPr lang="en-US" sz="1600">
                <a:latin typeface="Times New Roman"/>
                <a:cs typeface="Times New Roman"/>
              </a:rPr>
              <a:t>Strategy: Removal of </a:t>
            </a:r>
            <a:r>
              <a:rPr lang="en-US" sz="1600" err="1">
                <a:latin typeface="Times New Roman"/>
                <a:cs typeface="Times New Roman"/>
              </a:rPr>
              <a:t>merch_zipcode</a:t>
            </a:r>
            <a:r>
              <a:rPr lang="en-US" sz="1600">
                <a:latin typeface="Times New Roman"/>
                <a:cs typeface="Times New Roman"/>
              </a:rPr>
              <a:t> </a:t>
            </a:r>
          </a:p>
          <a:p>
            <a:pPr marL="342900" indent="-342900">
              <a:lnSpc>
                <a:spcPct val="114999"/>
              </a:lnSpc>
              <a:buFont typeface="+mj-lt"/>
              <a:buAutoNum type="arabicPeriod"/>
            </a:pPr>
            <a:r>
              <a:rPr lang="en-US" sz="1600">
                <a:latin typeface="Times New Roman"/>
                <a:cs typeface="Times New Roman"/>
              </a:rPr>
              <a:t>Justification: Low relevance and high distortion risk</a:t>
            </a:r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Times New Roman"/>
                <a:cs typeface="Times New Roman"/>
              </a:rPr>
              <a:t>Encoding Categorical Variables:</a:t>
            </a:r>
          </a:p>
          <a:p>
            <a:pPr>
              <a:lnSpc>
                <a:spcPct val="114999"/>
              </a:lnSpc>
            </a:pPr>
            <a:r>
              <a:rPr lang="en-US" sz="1600">
                <a:latin typeface="Times New Roman"/>
                <a:cs typeface="Times New Roman"/>
              </a:rPr>
              <a:t>Technique: Label Encoding</a:t>
            </a:r>
          </a:p>
          <a:p>
            <a:pPr>
              <a:lnSpc>
                <a:spcPct val="114999"/>
              </a:lnSpc>
            </a:pPr>
            <a:endParaRPr lang="en-US"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9626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>
          <a:extLst>
            <a:ext uri="{FF2B5EF4-FFF2-40B4-BE49-F238E27FC236}">
              <a16:creationId xmlns:a16="http://schemas.microsoft.com/office/drawing/2014/main" id="{84C2C06E-DD45-4274-E4AB-F1659D73C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52">
            <a:extLst>
              <a:ext uri="{FF2B5EF4-FFF2-40B4-BE49-F238E27FC236}">
                <a16:creationId xmlns:a16="http://schemas.microsoft.com/office/drawing/2014/main" id="{CAC16A6E-C347-25E6-7F4A-9967322768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8806" y="427558"/>
            <a:ext cx="7808822" cy="1054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000"/>
              <a:t>Data</a:t>
            </a:r>
            <a:r>
              <a:rPr lang="en-SA" sz="3000"/>
              <a:t> </a:t>
            </a:r>
            <a:r>
              <a:rPr lang="en-US" sz="3000"/>
              <a:t>Preprocessing</a:t>
            </a:r>
          </a:p>
        </p:txBody>
      </p:sp>
      <p:sp>
        <p:nvSpPr>
          <p:cNvPr id="9" name="Google Shape;785;p44">
            <a:extLst>
              <a:ext uri="{FF2B5EF4-FFF2-40B4-BE49-F238E27FC236}">
                <a16:creationId xmlns:a16="http://schemas.microsoft.com/office/drawing/2014/main" id="{57E94346-D0F4-C9A6-AB36-7DFCAF100D62}"/>
              </a:ext>
            </a:extLst>
          </p:cNvPr>
          <p:cNvSpPr txBox="1">
            <a:spLocks/>
          </p:cNvSpPr>
          <p:nvPr/>
        </p:nvSpPr>
        <p:spPr>
          <a:xfrm>
            <a:off x="492370" y="1149364"/>
            <a:ext cx="7240894" cy="28447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Scaling and Feature Selection:</a:t>
            </a:r>
            <a:r>
              <a:rPr lang="en-SA" sz="2000"/>
              <a:t> </a:t>
            </a:r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Times New Roman"/>
                <a:cs typeface="Times New Roman"/>
              </a:rPr>
              <a:t>Feature Scaling:</a:t>
            </a:r>
          </a:p>
          <a:p>
            <a:pPr marL="342900" indent="-342900">
              <a:lnSpc>
                <a:spcPct val="114999"/>
              </a:lnSpc>
              <a:buFont typeface="+mj-lt"/>
              <a:buAutoNum type="arabicPeriod"/>
            </a:pPr>
            <a:r>
              <a:rPr lang="en-US" sz="1600">
                <a:latin typeface="Times New Roman"/>
                <a:cs typeface="Times New Roman"/>
              </a:rPr>
              <a:t>Standard Scaling to Normalize Distribution.</a:t>
            </a:r>
          </a:p>
          <a:p>
            <a:pPr marL="342900" indent="-342900">
              <a:lnSpc>
                <a:spcPct val="114999"/>
              </a:lnSpc>
              <a:buFont typeface="+mj-lt"/>
              <a:buAutoNum type="arabicPeriod"/>
            </a:pPr>
            <a:r>
              <a:rPr lang="en-US" sz="1600">
                <a:latin typeface="Times New Roman"/>
                <a:cs typeface="Times New Roman"/>
              </a:rPr>
              <a:t>Excluded Target (</a:t>
            </a:r>
            <a:r>
              <a:rPr lang="en-US" sz="1600" err="1">
                <a:latin typeface="Times New Roman"/>
                <a:cs typeface="Times New Roman"/>
              </a:rPr>
              <a:t>is_fraud</a:t>
            </a:r>
            <a:r>
              <a:rPr lang="en-US" sz="1600">
                <a:latin typeface="Times New Roman"/>
                <a:cs typeface="Times New Roman"/>
              </a:rPr>
              <a:t>).</a:t>
            </a:r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Times New Roman"/>
                <a:cs typeface="Times New Roman"/>
              </a:rPr>
              <a:t>Feature Selection:</a:t>
            </a:r>
          </a:p>
          <a:p>
            <a:pPr>
              <a:lnSpc>
                <a:spcPct val="114999"/>
              </a:lnSpc>
            </a:pPr>
            <a:r>
              <a:rPr lang="en-US" sz="1600">
                <a:latin typeface="Times New Roman"/>
                <a:cs typeface="Times New Roman"/>
              </a:rPr>
              <a:t>Correlation with Target Variable.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541A3C-0F13-2624-AB92-6E05C0636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978" y="1310682"/>
            <a:ext cx="2051286" cy="252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47"/>
          <p:cNvSpPr txBox="1">
            <a:spLocks noGrp="1"/>
          </p:cNvSpPr>
          <p:nvPr>
            <p:ph type="title"/>
          </p:nvPr>
        </p:nvSpPr>
        <p:spPr>
          <a:xfrm>
            <a:off x="1819599" y="2285068"/>
            <a:ext cx="5771916" cy="1079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Data Modeling</a:t>
            </a:r>
            <a:r>
              <a:rPr lang="en-SA"/>
              <a:t> </a:t>
            </a:r>
            <a:br>
              <a:rPr lang="en"/>
            </a:br>
            <a:endParaRPr lang="en-US"/>
          </a:p>
        </p:txBody>
      </p:sp>
      <p:sp>
        <p:nvSpPr>
          <p:cNvPr id="816" name="Google Shape;816;p47"/>
          <p:cNvSpPr txBox="1">
            <a:spLocks noGrp="1"/>
          </p:cNvSpPr>
          <p:nvPr>
            <p:ph type="title" idx="2"/>
          </p:nvPr>
        </p:nvSpPr>
        <p:spPr>
          <a:xfrm>
            <a:off x="4078650" y="1550077"/>
            <a:ext cx="986700" cy="7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818" name="Google Shape;818;p47"/>
          <p:cNvGrpSpPr/>
          <p:nvPr/>
        </p:nvGrpSpPr>
        <p:grpSpPr>
          <a:xfrm>
            <a:off x="8110150" y="3112013"/>
            <a:ext cx="627700" cy="545625"/>
            <a:chOff x="8110150" y="3112013"/>
            <a:chExt cx="627700" cy="545625"/>
          </a:xfrm>
        </p:grpSpPr>
        <p:sp>
          <p:nvSpPr>
            <p:cNvPr id="819" name="Google Shape;819;p47"/>
            <p:cNvSpPr/>
            <p:nvPr/>
          </p:nvSpPr>
          <p:spPr>
            <a:xfrm flipH="1">
              <a:off x="8465775" y="3112013"/>
              <a:ext cx="272075" cy="544100"/>
            </a:xfrm>
            <a:custGeom>
              <a:avLst/>
              <a:gdLst/>
              <a:ahLst/>
              <a:cxnLst/>
              <a:rect l="l" t="t" r="r" b="b"/>
              <a:pathLst>
                <a:path w="10883" h="21764" extrusionOk="0">
                  <a:moveTo>
                    <a:pt x="1" y="1"/>
                  </a:moveTo>
                  <a:lnTo>
                    <a:pt x="1" y="21764"/>
                  </a:lnTo>
                  <a:cubicBezTo>
                    <a:pt x="6019" y="21764"/>
                    <a:pt x="10882" y="16900"/>
                    <a:pt x="10882" y="10913"/>
                  </a:cubicBezTo>
                  <a:cubicBezTo>
                    <a:pt x="10882" y="4894"/>
                    <a:pt x="6019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7"/>
            <p:cNvSpPr/>
            <p:nvPr/>
          </p:nvSpPr>
          <p:spPr>
            <a:xfrm flipH="1">
              <a:off x="8110150" y="3112013"/>
              <a:ext cx="272825" cy="545625"/>
            </a:xfrm>
            <a:custGeom>
              <a:avLst/>
              <a:gdLst/>
              <a:ahLst/>
              <a:cxnLst/>
              <a:rect l="l" t="t" r="r" b="b"/>
              <a:pathLst>
                <a:path w="10913" h="21825" extrusionOk="0">
                  <a:moveTo>
                    <a:pt x="10913" y="1"/>
                  </a:moveTo>
                  <a:cubicBezTo>
                    <a:pt x="4864" y="1"/>
                    <a:pt x="1" y="4864"/>
                    <a:pt x="1" y="10913"/>
                  </a:cubicBezTo>
                  <a:cubicBezTo>
                    <a:pt x="1" y="16900"/>
                    <a:pt x="4864" y="21825"/>
                    <a:pt x="10913" y="21825"/>
                  </a:cubicBezTo>
                  <a:lnTo>
                    <a:pt x="109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47"/>
          <p:cNvGrpSpPr/>
          <p:nvPr/>
        </p:nvGrpSpPr>
        <p:grpSpPr>
          <a:xfrm rot="-5400000">
            <a:off x="688388" y="-515859"/>
            <a:ext cx="994725" cy="1738650"/>
            <a:chOff x="2756000" y="88900"/>
            <a:chExt cx="994725" cy="1738650"/>
          </a:xfrm>
        </p:grpSpPr>
        <p:sp>
          <p:nvSpPr>
            <p:cNvPr id="822" name="Google Shape;822;p47"/>
            <p:cNvSpPr/>
            <p:nvPr/>
          </p:nvSpPr>
          <p:spPr>
            <a:xfrm>
              <a:off x="2756000" y="88900"/>
              <a:ext cx="869350" cy="1738650"/>
            </a:xfrm>
            <a:custGeom>
              <a:avLst/>
              <a:gdLst/>
              <a:ahLst/>
              <a:cxnLst/>
              <a:rect l="l" t="t" r="r" b="b"/>
              <a:pathLst>
                <a:path w="34774" h="69546" extrusionOk="0">
                  <a:moveTo>
                    <a:pt x="34774" y="1"/>
                  </a:moveTo>
                  <a:cubicBezTo>
                    <a:pt x="15594" y="1"/>
                    <a:pt x="1" y="15594"/>
                    <a:pt x="1" y="34773"/>
                  </a:cubicBezTo>
                  <a:cubicBezTo>
                    <a:pt x="1" y="53953"/>
                    <a:pt x="15624" y="69546"/>
                    <a:pt x="34774" y="69546"/>
                  </a:cubicBezTo>
                  <a:lnTo>
                    <a:pt x="34774" y="57752"/>
                  </a:lnTo>
                  <a:cubicBezTo>
                    <a:pt x="22068" y="57752"/>
                    <a:pt x="11795" y="47418"/>
                    <a:pt x="11795" y="34773"/>
                  </a:cubicBezTo>
                  <a:cubicBezTo>
                    <a:pt x="11795" y="22129"/>
                    <a:pt x="22068" y="11794"/>
                    <a:pt x="34774" y="11794"/>
                  </a:cubicBezTo>
                  <a:lnTo>
                    <a:pt x="347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7"/>
            <p:cNvSpPr/>
            <p:nvPr/>
          </p:nvSpPr>
          <p:spPr>
            <a:xfrm>
              <a:off x="2881400" y="88900"/>
              <a:ext cx="869325" cy="1738650"/>
            </a:xfrm>
            <a:custGeom>
              <a:avLst/>
              <a:gdLst/>
              <a:ahLst/>
              <a:cxnLst/>
              <a:rect l="l" t="t" r="r" b="b"/>
              <a:pathLst>
                <a:path w="34773" h="69546" fill="none" extrusionOk="0">
                  <a:moveTo>
                    <a:pt x="34773" y="1"/>
                  </a:moveTo>
                  <a:lnTo>
                    <a:pt x="34773" y="11794"/>
                  </a:lnTo>
                  <a:cubicBezTo>
                    <a:pt x="22098" y="11794"/>
                    <a:pt x="11794" y="22098"/>
                    <a:pt x="11794" y="34773"/>
                  </a:cubicBezTo>
                  <a:cubicBezTo>
                    <a:pt x="11794" y="47478"/>
                    <a:pt x="22068" y="57752"/>
                    <a:pt x="34773" y="57752"/>
                  </a:cubicBezTo>
                  <a:lnTo>
                    <a:pt x="34773" y="69546"/>
                  </a:lnTo>
                  <a:cubicBezTo>
                    <a:pt x="15624" y="69546"/>
                    <a:pt x="0" y="53953"/>
                    <a:pt x="0" y="34773"/>
                  </a:cubicBezTo>
                  <a:cubicBezTo>
                    <a:pt x="0" y="15594"/>
                    <a:pt x="15624" y="1"/>
                    <a:pt x="3477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4" name="Google Shape;824;p47"/>
          <p:cNvSpPr/>
          <p:nvPr/>
        </p:nvSpPr>
        <p:spPr>
          <a:xfrm rot="10800000">
            <a:off x="1812636" y="4285114"/>
            <a:ext cx="300887" cy="300887"/>
          </a:xfrm>
          <a:custGeom>
            <a:avLst/>
            <a:gdLst/>
            <a:ahLst/>
            <a:cxnLst/>
            <a:rect l="l" t="t" r="r" b="b"/>
            <a:pathLst>
              <a:path w="10882" h="10882" fill="none" extrusionOk="0">
                <a:moveTo>
                  <a:pt x="10882" y="5441"/>
                </a:moveTo>
                <a:cubicBezTo>
                  <a:pt x="10882" y="8450"/>
                  <a:pt x="8450" y="10882"/>
                  <a:pt x="5441" y="10882"/>
                </a:cubicBezTo>
                <a:cubicBezTo>
                  <a:pt x="2432" y="10882"/>
                  <a:pt x="0" y="8450"/>
                  <a:pt x="0" y="5441"/>
                </a:cubicBezTo>
                <a:cubicBezTo>
                  <a:pt x="0" y="2432"/>
                  <a:pt x="2432" y="0"/>
                  <a:pt x="5441" y="0"/>
                </a:cubicBezTo>
                <a:cubicBezTo>
                  <a:pt x="8450" y="0"/>
                  <a:pt x="10882" y="2432"/>
                  <a:pt x="10882" y="5441"/>
                </a:cubicBez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6075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4"/>
          <p:cNvSpPr txBox="1">
            <a:spLocks noGrp="1"/>
          </p:cNvSpPr>
          <p:nvPr>
            <p:ph type="title"/>
          </p:nvPr>
        </p:nvSpPr>
        <p:spPr>
          <a:xfrm>
            <a:off x="1384369" y="474887"/>
            <a:ext cx="6383987" cy="651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Data Modeling</a:t>
            </a:r>
            <a:r>
              <a:rPr lang="en-SA"/>
              <a:t> </a:t>
            </a:r>
            <a:endParaRPr lang="en"/>
          </a:p>
        </p:txBody>
      </p:sp>
      <p:sp>
        <p:nvSpPr>
          <p:cNvPr id="2" name="Google Shape;785;p44">
            <a:extLst>
              <a:ext uri="{FF2B5EF4-FFF2-40B4-BE49-F238E27FC236}">
                <a16:creationId xmlns:a16="http://schemas.microsoft.com/office/drawing/2014/main" id="{18600575-2AEB-BEFA-5F6C-59E21034AEA7}"/>
              </a:ext>
            </a:extLst>
          </p:cNvPr>
          <p:cNvSpPr txBox="1">
            <a:spLocks/>
          </p:cNvSpPr>
          <p:nvPr/>
        </p:nvSpPr>
        <p:spPr>
          <a:xfrm>
            <a:off x="842414" y="1406539"/>
            <a:ext cx="7455876" cy="3172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Algorithm Selection:</a:t>
            </a:r>
            <a:endParaRPr lang="en-SA" sz="2000"/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/>
                <a:cs typeface="Times New Roman"/>
              </a:rPr>
              <a:t>Classification:</a:t>
            </a:r>
          </a:p>
          <a:p>
            <a:pPr marL="342900" indent="-342900">
              <a:lnSpc>
                <a:spcPct val="114999"/>
              </a:lnSpc>
              <a:buFont typeface="+mj-lt"/>
              <a:buAutoNum type="arabicPeriod"/>
            </a:pPr>
            <a:r>
              <a:rPr lang="en-US">
                <a:latin typeface="Times New Roman"/>
                <a:cs typeface="Times New Roman"/>
              </a:rPr>
              <a:t>Logistic Regression and Decision Trees: Good for interpretability and fast training.</a:t>
            </a:r>
          </a:p>
          <a:p>
            <a:pPr marL="342900" indent="-342900">
              <a:lnSpc>
                <a:spcPct val="114999"/>
              </a:lnSpc>
              <a:buFont typeface="+mj-lt"/>
              <a:buAutoNum type="arabicPeriod"/>
            </a:pPr>
            <a:r>
              <a:rPr lang="en-US">
                <a:latin typeface="Times New Roman"/>
                <a:cs typeface="Times New Roman"/>
              </a:rPr>
              <a:t>Random Forest and </a:t>
            </a:r>
            <a:r>
              <a:rPr lang="en-US" err="1">
                <a:latin typeface="Times New Roman"/>
                <a:cs typeface="Times New Roman"/>
              </a:rPr>
              <a:t>XGBoost</a:t>
            </a:r>
            <a:r>
              <a:rPr lang="en-US">
                <a:latin typeface="Times New Roman"/>
                <a:cs typeface="Times New Roman"/>
              </a:rPr>
              <a:t>: Effective for handling imbalanced datasets common in fraud detection.</a:t>
            </a:r>
          </a:p>
          <a:p>
            <a:pPr marL="342900" indent="-342900">
              <a:lnSpc>
                <a:spcPct val="114999"/>
              </a:lnSpc>
              <a:buFont typeface="+mj-lt"/>
              <a:buAutoNum type="arabicPeriod"/>
            </a:pPr>
            <a:r>
              <a:rPr lang="en-US">
                <a:latin typeface="Times New Roman"/>
                <a:cs typeface="Times New Roman"/>
              </a:rPr>
              <a:t>Neural Networks: Suitable for large datasets with complex patterns but require careful tuning.</a:t>
            </a:r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/>
                <a:cs typeface="Times New Roman"/>
              </a:rPr>
              <a:t>Clustering:</a:t>
            </a:r>
          </a:p>
          <a:p>
            <a:pPr marL="342900" indent="-342900">
              <a:lnSpc>
                <a:spcPct val="114999"/>
              </a:lnSpc>
              <a:buFont typeface="+mj-lt"/>
              <a:buAutoNum type="arabicPeriod"/>
            </a:pPr>
            <a:r>
              <a:rPr lang="en-US">
                <a:latin typeface="Times New Roman"/>
                <a:cs typeface="Times New Roman"/>
              </a:rPr>
              <a:t>K-Means: Useful for grouping similar transaction patterns but sensitive to initial clustering.</a:t>
            </a:r>
          </a:p>
          <a:p>
            <a:pPr marL="342900" indent="-342900">
              <a:lnSpc>
                <a:spcPct val="114999"/>
              </a:lnSpc>
              <a:buFont typeface="+mj-lt"/>
              <a:buAutoNum type="arabicPeriod"/>
            </a:pPr>
            <a:r>
              <a:rPr lang="en-US">
                <a:latin typeface="Times New Roman"/>
                <a:cs typeface="Times New Roman"/>
              </a:rPr>
              <a:t> DBSCAN: Handles varying densities, useful for anomaly detection in high-dimensional data​.</a:t>
            </a:r>
          </a:p>
          <a:p>
            <a:pPr>
              <a:lnSpc>
                <a:spcPct val="114999"/>
              </a:lnSpc>
            </a:pPr>
            <a:endParaRPr lang="en-US" sz="1600">
              <a:latin typeface="Times New Roman"/>
              <a:cs typeface="Times New Roman"/>
            </a:endParaRPr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endParaRPr lang="en-US"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4936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>
          <a:extLst>
            <a:ext uri="{FF2B5EF4-FFF2-40B4-BE49-F238E27FC236}">
              <a16:creationId xmlns:a16="http://schemas.microsoft.com/office/drawing/2014/main" id="{567056CD-1A73-6F66-CD80-FBA2C4C75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85;p44">
            <a:extLst>
              <a:ext uri="{FF2B5EF4-FFF2-40B4-BE49-F238E27FC236}">
                <a16:creationId xmlns:a16="http://schemas.microsoft.com/office/drawing/2014/main" id="{263B5178-D28D-D941-97ED-20E841A5D314}"/>
              </a:ext>
            </a:extLst>
          </p:cNvPr>
          <p:cNvSpPr txBox="1">
            <a:spLocks/>
          </p:cNvSpPr>
          <p:nvPr/>
        </p:nvSpPr>
        <p:spPr>
          <a:xfrm>
            <a:off x="756689" y="506427"/>
            <a:ext cx="5027001" cy="643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4999"/>
              </a:lnSpc>
            </a:pPr>
            <a:r>
              <a:rPr lang="en-US" sz="1800" b="1" err="1">
                <a:latin typeface="Times New Roman"/>
                <a:cs typeface="Times New Roman"/>
              </a:rPr>
              <a:t>XGBoost</a:t>
            </a:r>
            <a:r>
              <a:rPr lang="en-US" sz="1800" b="1">
                <a:latin typeface="Times New Roman"/>
                <a:cs typeface="Times New Roman"/>
              </a:rPr>
              <a:t>: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14999"/>
              </a:lnSpc>
            </a:pPr>
            <a:endParaRPr lang="en-US" b="1">
              <a:latin typeface="Times New Roman"/>
              <a:cs typeface="Times New Roman"/>
            </a:endParaRPr>
          </a:p>
          <a:p>
            <a:pPr>
              <a:lnSpc>
                <a:spcPct val="114999"/>
              </a:lnSpc>
            </a:pPr>
            <a:endParaRPr lang="en-US" sz="1800" b="1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4999"/>
              </a:lnSpc>
            </a:pPr>
            <a:endParaRPr lang="en-US" sz="1800" b="1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4999"/>
              </a:lnSpc>
            </a:pPr>
            <a:endParaRPr lang="en-US" sz="1600" b="1">
              <a:latin typeface="Times New Roman"/>
              <a:cs typeface="Times New Roman"/>
            </a:endParaRPr>
          </a:p>
        </p:txBody>
      </p:sp>
      <p:pic>
        <p:nvPicPr>
          <p:cNvPr id="3" name="Picture 2" descr="Diagram of a diagram of a training data&#10;&#10;Description automatically generated">
            <a:extLst>
              <a:ext uri="{FF2B5EF4-FFF2-40B4-BE49-F238E27FC236}">
                <a16:creationId xmlns:a16="http://schemas.microsoft.com/office/drawing/2014/main" id="{72CBD997-F0AA-32E4-7A25-263E2FF24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363" y="507206"/>
            <a:ext cx="5322093" cy="425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7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66"/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1224" name="Google Shape;1224;p66"/>
          <p:cNvSpPr txBox="1">
            <a:spLocks noGrp="1"/>
          </p:cNvSpPr>
          <p:nvPr>
            <p:ph type="title" idx="2"/>
          </p:nvPr>
        </p:nvSpPr>
        <p:spPr>
          <a:xfrm>
            <a:off x="569043" y="3277125"/>
            <a:ext cx="2614160" cy="63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400" b="0">
                <a:latin typeface="Arial"/>
                <a:cs typeface="Arial"/>
              </a:rPr>
              <a:t>Student : Mamdouh </a:t>
            </a:r>
            <a:r>
              <a:rPr lang="en-US" sz="1400" b="0" err="1">
                <a:latin typeface="Arial"/>
                <a:cs typeface="Arial"/>
              </a:rPr>
              <a:t>Almatrafi</a:t>
            </a:r>
            <a:r>
              <a:rPr lang="en-SA" sz="1400" b="0">
                <a:latin typeface="Arial"/>
                <a:cs typeface="Arial"/>
              </a:rPr>
              <a:t> </a:t>
            </a:r>
            <a:endParaRPr lang="en-US" sz="1400" b="0">
              <a:latin typeface="Arial"/>
              <a:cs typeface="Arial"/>
            </a:endParaRPr>
          </a:p>
          <a:p>
            <a:r>
              <a:rPr lang="en-US" sz="1400" b="0">
                <a:latin typeface="Arial"/>
                <a:cs typeface="Arial"/>
              </a:rPr>
              <a:t>ID: 202043260</a:t>
            </a:r>
            <a:endParaRPr sz="1400" b="0">
              <a:latin typeface="Arial"/>
              <a:cs typeface="Arial"/>
            </a:endParaRPr>
          </a:p>
        </p:txBody>
      </p:sp>
      <p:sp>
        <p:nvSpPr>
          <p:cNvPr id="13" name="Google Shape;1224;p66">
            <a:extLst>
              <a:ext uri="{FF2B5EF4-FFF2-40B4-BE49-F238E27FC236}">
                <a16:creationId xmlns:a16="http://schemas.microsoft.com/office/drawing/2014/main" id="{DE8BC582-7830-8647-9B5B-CA3E6AD24508}"/>
              </a:ext>
            </a:extLst>
          </p:cNvPr>
          <p:cNvSpPr txBox="1">
            <a:spLocks/>
          </p:cNvSpPr>
          <p:nvPr/>
        </p:nvSpPr>
        <p:spPr>
          <a:xfrm>
            <a:off x="3130592" y="3277125"/>
            <a:ext cx="2830207" cy="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400" b="0">
                <a:latin typeface="Arial"/>
                <a:cs typeface="Arial"/>
              </a:rPr>
              <a:t>Student : Hamza </a:t>
            </a:r>
            <a:r>
              <a:rPr lang="en-US" sz="1400" b="0" err="1">
                <a:latin typeface="Arial"/>
                <a:cs typeface="Arial"/>
              </a:rPr>
              <a:t>Alnour</a:t>
            </a:r>
            <a:r>
              <a:rPr lang="en-US" sz="1400" b="0">
                <a:latin typeface="Arial"/>
                <a:cs typeface="Arial"/>
              </a:rPr>
              <a:t> Abdallah</a:t>
            </a:r>
            <a:r>
              <a:rPr lang="en-SA" sz="1400" b="0">
                <a:latin typeface="Arial"/>
                <a:cs typeface="Arial"/>
              </a:rPr>
              <a:t> </a:t>
            </a:r>
            <a:endParaRPr lang="en-US" sz="1400" b="0">
              <a:latin typeface="Arial"/>
              <a:cs typeface="Arial"/>
            </a:endParaRPr>
          </a:p>
          <a:p>
            <a:r>
              <a:rPr lang="en-US" sz="1400" b="0">
                <a:latin typeface="Arial"/>
                <a:cs typeface="Arial"/>
              </a:rPr>
              <a:t>ID : 202044820</a:t>
            </a:r>
            <a:r>
              <a:rPr lang="en-SA" sz="1400" b="0">
                <a:latin typeface="Arial"/>
                <a:cs typeface="Arial"/>
              </a:rPr>
              <a:t> </a:t>
            </a:r>
            <a:endParaRPr lang="en-US" sz="1400" b="0">
              <a:latin typeface="Arial"/>
              <a:cs typeface="Arial"/>
            </a:endParaRPr>
          </a:p>
        </p:txBody>
      </p:sp>
      <p:sp>
        <p:nvSpPr>
          <p:cNvPr id="15" name="Google Shape;1224;p66">
            <a:extLst>
              <a:ext uri="{FF2B5EF4-FFF2-40B4-BE49-F238E27FC236}">
                <a16:creationId xmlns:a16="http://schemas.microsoft.com/office/drawing/2014/main" id="{9000911C-F699-6659-2F91-106B687BC520}"/>
              </a:ext>
            </a:extLst>
          </p:cNvPr>
          <p:cNvSpPr txBox="1">
            <a:spLocks/>
          </p:cNvSpPr>
          <p:nvPr/>
        </p:nvSpPr>
        <p:spPr>
          <a:xfrm>
            <a:off x="5977776" y="3277125"/>
            <a:ext cx="2642543" cy="631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400" b="0">
                <a:latin typeface="Arial"/>
                <a:cs typeface="Arial"/>
              </a:rPr>
              <a:t>Student : Ahmed </a:t>
            </a:r>
            <a:r>
              <a:rPr lang="en-US" sz="1400" b="0" err="1">
                <a:latin typeface="Arial"/>
                <a:cs typeface="Arial"/>
              </a:rPr>
              <a:t>Alsayed</a:t>
            </a:r>
            <a:r>
              <a:rPr lang="en-SA" sz="1400" b="0">
                <a:latin typeface="Arial"/>
                <a:cs typeface="Arial"/>
              </a:rPr>
              <a:t> </a:t>
            </a:r>
            <a:endParaRPr lang="en-US" sz="1400" b="0">
              <a:latin typeface="Arial"/>
              <a:cs typeface="Arial"/>
            </a:endParaRPr>
          </a:p>
          <a:p>
            <a:r>
              <a:rPr lang="en-US" sz="1400" b="0">
                <a:latin typeface="Arial"/>
                <a:cs typeface="Arial"/>
              </a:rPr>
              <a:t>ID: 202045040</a:t>
            </a:r>
            <a:r>
              <a:rPr lang="en-SA" sz="1400" b="0">
                <a:latin typeface="Arial"/>
                <a:cs typeface="Arial"/>
              </a:rPr>
              <a:t> </a:t>
            </a:r>
            <a:endParaRPr lang="en-US" sz="1400" b="0">
              <a:latin typeface="Arial"/>
              <a:cs typeface="Arial"/>
            </a:endParaRPr>
          </a:p>
        </p:txBody>
      </p:sp>
      <p:pic>
        <p:nvPicPr>
          <p:cNvPr id="16" name="Picture 15" descr="A black and white circle with a person in it&#10;&#10;Description automatically generated">
            <a:extLst>
              <a:ext uri="{FF2B5EF4-FFF2-40B4-BE49-F238E27FC236}">
                <a16:creationId xmlns:a16="http://schemas.microsoft.com/office/drawing/2014/main" id="{EFCAE3DA-E214-BF53-09C7-3B3FDEE43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885" y="1339298"/>
            <a:ext cx="1918253" cy="192446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 descr="A black and white circle with a person in it&#10;&#10;Description automatically generated">
            <a:extLst>
              <a:ext uri="{FF2B5EF4-FFF2-40B4-BE49-F238E27FC236}">
                <a16:creationId xmlns:a16="http://schemas.microsoft.com/office/drawing/2014/main" id="{8C338814-E3FC-E5B6-8538-C60ACAA2A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873" y="1339298"/>
            <a:ext cx="1918253" cy="192446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18" descr="A black and white circle with a person in it&#10;&#10;Description automatically generated">
            <a:extLst>
              <a:ext uri="{FF2B5EF4-FFF2-40B4-BE49-F238E27FC236}">
                <a16:creationId xmlns:a16="http://schemas.microsoft.com/office/drawing/2014/main" id="{F24DFC08-1F03-A2DC-777F-0AA749822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22" y="1339298"/>
            <a:ext cx="1918253" cy="192446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>
          <a:extLst>
            <a:ext uri="{FF2B5EF4-FFF2-40B4-BE49-F238E27FC236}">
              <a16:creationId xmlns:a16="http://schemas.microsoft.com/office/drawing/2014/main" id="{F9F7A8E5-8431-AB59-07F4-DDB30AB03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4">
            <a:extLst>
              <a:ext uri="{FF2B5EF4-FFF2-40B4-BE49-F238E27FC236}">
                <a16:creationId xmlns:a16="http://schemas.microsoft.com/office/drawing/2014/main" id="{A26B9D9C-CE2F-5DF3-C862-111EBD89DA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4369" y="489174"/>
            <a:ext cx="6383987" cy="651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Data Modeling</a:t>
            </a:r>
            <a:r>
              <a:rPr lang="en-SA"/>
              <a:t> </a:t>
            </a:r>
            <a:endParaRPr lang="e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D18DCC3-BDF2-84E5-BE79-7E3E63DA8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999805"/>
              </p:ext>
            </p:extLst>
          </p:nvPr>
        </p:nvGraphicFramePr>
        <p:xfrm>
          <a:off x="1835943" y="1285874"/>
          <a:ext cx="5469348" cy="3716891"/>
        </p:xfrm>
        <a:graphic>
          <a:graphicData uri="http://schemas.openxmlformats.org/drawingml/2006/table">
            <a:tbl>
              <a:tblPr firstRow="1" bandRow="1">
                <a:tableStyleId>{269E0364-0E20-4A68-9BD3-0C045B6EBDF8}</a:tableStyleId>
              </a:tblPr>
              <a:tblGrid>
                <a:gridCol w="1367337">
                  <a:extLst>
                    <a:ext uri="{9D8B030D-6E8A-4147-A177-3AD203B41FA5}">
                      <a16:colId xmlns:a16="http://schemas.microsoft.com/office/drawing/2014/main" val="3890558901"/>
                    </a:ext>
                  </a:extLst>
                </a:gridCol>
                <a:gridCol w="1367337">
                  <a:extLst>
                    <a:ext uri="{9D8B030D-6E8A-4147-A177-3AD203B41FA5}">
                      <a16:colId xmlns:a16="http://schemas.microsoft.com/office/drawing/2014/main" val="4080349022"/>
                    </a:ext>
                  </a:extLst>
                </a:gridCol>
                <a:gridCol w="1367337">
                  <a:extLst>
                    <a:ext uri="{9D8B030D-6E8A-4147-A177-3AD203B41FA5}">
                      <a16:colId xmlns:a16="http://schemas.microsoft.com/office/drawing/2014/main" val="2515472873"/>
                    </a:ext>
                  </a:extLst>
                </a:gridCol>
                <a:gridCol w="1367337">
                  <a:extLst>
                    <a:ext uri="{9D8B030D-6E8A-4147-A177-3AD203B41FA5}">
                      <a16:colId xmlns:a16="http://schemas.microsoft.com/office/drawing/2014/main" val="1414110545"/>
                    </a:ext>
                  </a:extLst>
                </a:gridCol>
              </a:tblGrid>
              <a:tr h="5767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/>
                        <a:t>Aspect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/>
                        <a:t>XGBoost</a:t>
                      </a:r>
                      <a:endParaRPr lang="en-US" b="1" err="1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/>
                        <a:t>Random Forest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/>
                        <a:t>Logistic Regression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292679"/>
                  </a:ext>
                </a:extLst>
              </a:tr>
              <a:tr h="5767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Type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Ensemble,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Ensemble, Begging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Linear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091590"/>
                  </a:ext>
                </a:extLst>
              </a:tr>
              <a:tr h="41654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Speed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Very 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Very Fast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09796"/>
                  </a:ext>
                </a:extLst>
              </a:tr>
              <a:tr h="5767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Overfitting Control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Weak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336650"/>
                  </a:ext>
                </a:extLst>
              </a:tr>
              <a:tr h="5767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Feature Handling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Numeric &amp; Categorical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Numeric &amp; 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Numeric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850109"/>
                  </a:ext>
                </a:extLst>
              </a:tr>
              <a:tr h="5767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Interpretability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713357"/>
                  </a:ext>
                </a:extLst>
              </a:tr>
              <a:tr h="41654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Performance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Moderate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959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354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>
          <a:extLst>
            <a:ext uri="{FF2B5EF4-FFF2-40B4-BE49-F238E27FC236}">
              <a16:creationId xmlns:a16="http://schemas.microsoft.com/office/drawing/2014/main" id="{E42846DF-5698-AB4C-3BE9-4AC096608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4">
            <a:extLst>
              <a:ext uri="{FF2B5EF4-FFF2-40B4-BE49-F238E27FC236}">
                <a16:creationId xmlns:a16="http://schemas.microsoft.com/office/drawing/2014/main" id="{C41E084E-4B0F-427C-F175-95351A75FD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6383987" cy="651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Data Modeling</a:t>
            </a:r>
            <a:r>
              <a:rPr lang="en-SA"/>
              <a:t> </a:t>
            </a:r>
            <a:endParaRPr lang="en"/>
          </a:p>
        </p:txBody>
      </p:sp>
      <p:sp>
        <p:nvSpPr>
          <p:cNvPr id="2" name="Google Shape;785;p44">
            <a:extLst>
              <a:ext uri="{FF2B5EF4-FFF2-40B4-BE49-F238E27FC236}">
                <a16:creationId xmlns:a16="http://schemas.microsoft.com/office/drawing/2014/main" id="{F30FBB81-38C7-D9C7-EEB3-261F0C4CF7B6}"/>
              </a:ext>
            </a:extLst>
          </p:cNvPr>
          <p:cNvSpPr txBox="1">
            <a:spLocks/>
          </p:cNvSpPr>
          <p:nvPr/>
        </p:nvSpPr>
        <p:spPr>
          <a:xfrm>
            <a:off x="492370" y="1149364"/>
            <a:ext cx="7455876" cy="3172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>
                <a:latin typeface="Aptos"/>
              </a:rPr>
              <a:t> Model Evaluation:</a:t>
            </a:r>
          </a:p>
          <a:p>
            <a:endParaRPr lang="en-US" sz="1600">
              <a:latin typeface="Times New Roman"/>
              <a:cs typeface="Times New Roman"/>
            </a:endParaRPr>
          </a:p>
          <a:p>
            <a:pPr>
              <a:lnSpc>
                <a:spcPct val="114999"/>
              </a:lnSpc>
            </a:pPr>
            <a:endParaRPr lang="en-US" sz="1800" b="1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4999"/>
              </a:lnSpc>
            </a:pPr>
            <a:endParaRPr lang="en-US" sz="1800" b="1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4999"/>
              </a:lnSpc>
            </a:pPr>
            <a:endParaRPr lang="en-US" sz="1800" b="1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4999"/>
              </a:lnSpc>
            </a:pPr>
            <a:endParaRPr lang="en-US" sz="1800" b="1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4999"/>
              </a:lnSpc>
            </a:pPr>
            <a:endParaRPr lang="en-US" sz="1600" b="1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4999"/>
              </a:lnSpc>
            </a:pPr>
            <a:endParaRPr lang="en-US" sz="1600" b="1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4999"/>
              </a:lnSpc>
            </a:pPr>
            <a:endParaRPr lang="en-US" sz="1600">
              <a:latin typeface="Times New Roman"/>
              <a:cs typeface="Times New Roman"/>
            </a:endParaRP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8AFB26E-FBA3-745F-F3E1-9B6EC9ABC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943484"/>
            <a:ext cx="7035312" cy="237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04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2"/>
          <p:cNvSpPr txBox="1">
            <a:spLocks noGrp="1"/>
          </p:cNvSpPr>
          <p:nvPr>
            <p:ph type="title"/>
          </p:nvPr>
        </p:nvSpPr>
        <p:spPr>
          <a:xfrm>
            <a:off x="272753" y="868803"/>
            <a:ext cx="7584064" cy="983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Thank you for listening </a:t>
            </a:r>
          </a:p>
        </p:txBody>
      </p:sp>
      <p:pic>
        <p:nvPicPr>
          <p:cNvPr id="4" name="Picture 3" descr="A person holding a computer and looking at a magnifying glass&#10;&#10;Description automatically generated">
            <a:extLst>
              <a:ext uri="{FF2B5EF4-FFF2-40B4-BE49-F238E27FC236}">
                <a16:creationId xmlns:a16="http://schemas.microsoft.com/office/drawing/2014/main" id="{14254692-A463-E725-9EF8-87A8F25B4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758" y="1712016"/>
            <a:ext cx="3835261" cy="24649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0"/>
          <p:cNvSpPr txBox="1">
            <a:spLocks noGrp="1"/>
          </p:cNvSpPr>
          <p:nvPr>
            <p:ph type="title"/>
          </p:nvPr>
        </p:nvSpPr>
        <p:spPr>
          <a:xfrm>
            <a:off x="1596579" y="1813375"/>
            <a:ext cx="3731380" cy="6975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/>
              <a:t>Data Understanding and Exploration</a:t>
            </a:r>
            <a:r>
              <a:rPr lang="en-SA"/>
              <a:t> </a:t>
            </a:r>
            <a:endParaRPr/>
          </a:p>
        </p:txBody>
      </p:sp>
      <p:sp>
        <p:nvSpPr>
          <p:cNvPr id="696" name="Google Shape;696;p40"/>
          <p:cNvSpPr txBox="1">
            <a:spLocks noGrp="1"/>
          </p:cNvSpPr>
          <p:nvPr>
            <p:ph type="title" idx="2"/>
          </p:nvPr>
        </p:nvSpPr>
        <p:spPr>
          <a:xfrm>
            <a:off x="569146" y="1761455"/>
            <a:ext cx="967200" cy="58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97" name="Google Shape;697;p40"/>
          <p:cNvSpPr txBox="1">
            <a:spLocks noGrp="1"/>
          </p:cNvSpPr>
          <p:nvPr>
            <p:ph type="title" idx="3"/>
          </p:nvPr>
        </p:nvSpPr>
        <p:spPr>
          <a:xfrm>
            <a:off x="6028078" y="1767085"/>
            <a:ext cx="2932181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/>
              <a:t>Data Preprocessing</a:t>
            </a:r>
            <a:r>
              <a:rPr lang="en-SA"/>
              <a:t> </a:t>
            </a:r>
            <a:endParaRPr lang="en-US"/>
          </a:p>
        </p:txBody>
      </p:sp>
      <p:sp>
        <p:nvSpPr>
          <p:cNvPr id="698" name="Google Shape;698;p40"/>
          <p:cNvSpPr txBox="1">
            <a:spLocks noGrp="1"/>
          </p:cNvSpPr>
          <p:nvPr>
            <p:ph type="title" idx="4"/>
          </p:nvPr>
        </p:nvSpPr>
        <p:spPr>
          <a:xfrm>
            <a:off x="5077847" y="1729813"/>
            <a:ext cx="967200" cy="58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00" name="Google Shape;700;p40"/>
          <p:cNvSpPr txBox="1">
            <a:spLocks noGrp="1"/>
          </p:cNvSpPr>
          <p:nvPr>
            <p:ph type="title" idx="6"/>
          </p:nvPr>
        </p:nvSpPr>
        <p:spPr>
          <a:xfrm>
            <a:off x="1596579" y="2649416"/>
            <a:ext cx="3360802" cy="4451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/>
              <a:t>Data Modeling</a:t>
            </a:r>
            <a:r>
              <a:rPr lang="en-SA"/>
              <a:t> </a:t>
            </a:r>
            <a:endParaRPr lang="en"/>
          </a:p>
        </p:txBody>
      </p:sp>
      <p:sp>
        <p:nvSpPr>
          <p:cNvPr id="701" name="Google Shape;701;p40"/>
          <p:cNvSpPr txBox="1">
            <a:spLocks noGrp="1"/>
          </p:cNvSpPr>
          <p:nvPr>
            <p:ph type="title" idx="7"/>
          </p:nvPr>
        </p:nvSpPr>
        <p:spPr>
          <a:xfrm>
            <a:off x="569146" y="2510905"/>
            <a:ext cx="9672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03" name="Google Shape;703;p40"/>
          <p:cNvSpPr txBox="1">
            <a:spLocks noGrp="1"/>
          </p:cNvSpPr>
          <p:nvPr>
            <p:ph type="title" idx="9"/>
          </p:nvPr>
        </p:nvSpPr>
        <p:spPr>
          <a:xfrm>
            <a:off x="6046715" y="2703732"/>
            <a:ext cx="24228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Visualization</a:t>
            </a:r>
            <a:endParaRPr/>
          </a:p>
        </p:txBody>
      </p:sp>
      <p:sp>
        <p:nvSpPr>
          <p:cNvPr id="704" name="Google Shape;704;p40"/>
          <p:cNvSpPr txBox="1">
            <a:spLocks noGrp="1"/>
          </p:cNvSpPr>
          <p:nvPr>
            <p:ph type="title" idx="13"/>
          </p:nvPr>
        </p:nvSpPr>
        <p:spPr>
          <a:xfrm>
            <a:off x="5077847" y="2579322"/>
            <a:ext cx="9672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06" name="Google Shape;706;p40"/>
          <p:cNvSpPr txBox="1">
            <a:spLocks noGrp="1"/>
          </p:cNvSpPr>
          <p:nvPr>
            <p:ph type="title" idx="15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3"/>
          <p:cNvSpPr txBox="1">
            <a:spLocks noGrp="1"/>
          </p:cNvSpPr>
          <p:nvPr>
            <p:ph type="title"/>
          </p:nvPr>
        </p:nvSpPr>
        <p:spPr>
          <a:xfrm>
            <a:off x="1951151" y="2287777"/>
            <a:ext cx="5241698" cy="12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Understanding and Exploration</a:t>
            </a:r>
            <a:r>
              <a:rPr lang="en-SA"/>
              <a:t> </a:t>
            </a:r>
            <a:endParaRPr/>
          </a:p>
        </p:txBody>
      </p:sp>
      <p:sp>
        <p:nvSpPr>
          <p:cNvPr id="760" name="Google Shape;760;p43"/>
          <p:cNvSpPr txBox="1">
            <a:spLocks noGrp="1"/>
          </p:cNvSpPr>
          <p:nvPr>
            <p:ph type="title" idx="2"/>
          </p:nvPr>
        </p:nvSpPr>
        <p:spPr>
          <a:xfrm>
            <a:off x="4078650" y="1550077"/>
            <a:ext cx="986700" cy="737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61" name="Google Shape;761;p43"/>
          <p:cNvGrpSpPr/>
          <p:nvPr/>
        </p:nvGrpSpPr>
        <p:grpSpPr>
          <a:xfrm>
            <a:off x="304269" y="369975"/>
            <a:ext cx="1389917" cy="3445375"/>
            <a:chOff x="304269" y="369975"/>
            <a:chExt cx="1389917" cy="3445375"/>
          </a:xfrm>
        </p:grpSpPr>
        <p:grpSp>
          <p:nvGrpSpPr>
            <p:cNvPr id="762" name="Google Shape;762;p43"/>
            <p:cNvGrpSpPr/>
            <p:nvPr/>
          </p:nvGrpSpPr>
          <p:grpSpPr>
            <a:xfrm>
              <a:off x="304269" y="574626"/>
              <a:ext cx="831457" cy="1380404"/>
              <a:chOff x="5009100" y="3247775"/>
              <a:chExt cx="1223450" cy="2031200"/>
            </a:xfrm>
          </p:grpSpPr>
          <p:sp>
            <p:nvSpPr>
              <p:cNvPr id="763" name="Google Shape;763;p43"/>
              <p:cNvSpPr/>
              <p:nvPr/>
            </p:nvSpPr>
            <p:spPr>
              <a:xfrm>
                <a:off x="5216550" y="3247775"/>
                <a:ext cx="1016000" cy="2031200"/>
              </a:xfrm>
              <a:custGeom>
                <a:avLst/>
                <a:gdLst/>
                <a:ahLst/>
                <a:cxnLst/>
                <a:rect l="l" t="t" r="r" b="b"/>
                <a:pathLst>
                  <a:path w="40640" h="81248" extrusionOk="0">
                    <a:moveTo>
                      <a:pt x="0" y="0"/>
                    </a:moveTo>
                    <a:lnTo>
                      <a:pt x="0" y="81247"/>
                    </a:lnTo>
                    <a:cubicBezTo>
                      <a:pt x="22432" y="81247"/>
                      <a:pt x="40639" y="63071"/>
                      <a:pt x="40639" y="40639"/>
                    </a:cubicBezTo>
                    <a:cubicBezTo>
                      <a:pt x="40639" y="18177"/>
                      <a:pt x="22432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43"/>
              <p:cNvSpPr/>
              <p:nvPr/>
            </p:nvSpPr>
            <p:spPr>
              <a:xfrm>
                <a:off x="5009100" y="3247775"/>
                <a:ext cx="1016750" cy="2031200"/>
              </a:xfrm>
              <a:custGeom>
                <a:avLst/>
                <a:gdLst/>
                <a:ahLst/>
                <a:cxnLst/>
                <a:rect l="l" t="t" r="r" b="b"/>
                <a:pathLst>
                  <a:path w="40670" h="81248" fill="none" extrusionOk="0">
                    <a:moveTo>
                      <a:pt x="40670" y="40639"/>
                    </a:moveTo>
                    <a:cubicBezTo>
                      <a:pt x="40670" y="18177"/>
                      <a:pt x="22463" y="0"/>
                      <a:pt x="0" y="0"/>
                    </a:cubicBezTo>
                    <a:lnTo>
                      <a:pt x="0" y="81247"/>
                    </a:lnTo>
                    <a:cubicBezTo>
                      <a:pt x="22463" y="81247"/>
                      <a:pt x="40670" y="63071"/>
                      <a:pt x="40670" y="40639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5" name="Google Shape;765;p43"/>
            <p:cNvGrpSpPr/>
            <p:nvPr/>
          </p:nvGrpSpPr>
          <p:grpSpPr>
            <a:xfrm>
              <a:off x="527425" y="3593425"/>
              <a:ext cx="938475" cy="221925"/>
              <a:chOff x="1502200" y="2534225"/>
              <a:chExt cx="938475" cy="221925"/>
            </a:xfrm>
          </p:grpSpPr>
          <p:sp>
            <p:nvSpPr>
              <p:cNvPr id="766" name="Google Shape;766;p43"/>
              <p:cNvSpPr/>
              <p:nvPr/>
            </p:nvSpPr>
            <p:spPr>
              <a:xfrm>
                <a:off x="1502200" y="2534225"/>
                <a:ext cx="938475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37539" h="1460" extrusionOk="0">
                    <a:moveTo>
                      <a:pt x="0" y="1"/>
                    </a:moveTo>
                    <a:lnTo>
                      <a:pt x="0" y="1460"/>
                    </a:lnTo>
                    <a:lnTo>
                      <a:pt x="37539" y="1460"/>
                    </a:lnTo>
                    <a:lnTo>
                      <a:pt x="375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43"/>
              <p:cNvSpPr/>
              <p:nvPr/>
            </p:nvSpPr>
            <p:spPr>
              <a:xfrm>
                <a:off x="1502200" y="2626175"/>
                <a:ext cx="938475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37539" h="1490" extrusionOk="0">
                    <a:moveTo>
                      <a:pt x="0" y="0"/>
                    </a:moveTo>
                    <a:lnTo>
                      <a:pt x="0" y="1490"/>
                    </a:lnTo>
                    <a:lnTo>
                      <a:pt x="37539" y="1490"/>
                    </a:lnTo>
                    <a:lnTo>
                      <a:pt x="375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43"/>
              <p:cNvSpPr/>
              <p:nvPr/>
            </p:nvSpPr>
            <p:spPr>
              <a:xfrm>
                <a:off x="1502200" y="2718875"/>
                <a:ext cx="938475" cy="37275"/>
              </a:xfrm>
              <a:custGeom>
                <a:avLst/>
                <a:gdLst/>
                <a:ahLst/>
                <a:cxnLst/>
                <a:rect l="l" t="t" r="r" b="b"/>
                <a:pathLst>
                  <a:path w="37539" h="1491" extrusionOk="0">
                    <a:moveTo>
                      <a:pt x="0" y="1"/>
                    </a:moveTo>
                    <a:lnTo>
                      <a:pt x="0" y="1490"/>
                    </a:lnTo>
                    <a:lnTo>
                      <a:pt x="37539" y="1490"/>
                    </a:lnTo>
                    <a:lnTo>
                      <a:pt x="375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9" name="Google Shape;769;p43"/>
            <p:cNvGrpSpPr/>
            <p:nvPr/>
          </p:nvGrpSpPr>
          <p:grpSpPr>
            <a:xfrm>
              <a:off x="1273961" y="369975"/>
              <a:ext cx="420225" cy="409303"/>
              <a:chOff x="6318400" y="3461300"/>
              <a:chExt cx="379950" cy="370075"/>
            </a:xfrm>
          </p:grpSpPr>
          <p:sp>
            <p:nvSpPr>
              <p:cNvPr id="770" name="Google Shape;770;p43"/>
              <p:cNvSpPr/>
              <p:nvPr/>
            </p:nvSpPr>
            <p:spPr>
              <a:xfrm>
                <a:off x="6318400" y="3461300"/>
                <a:ext cx="47125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885" y="1885"/>
                    </a:lnTo>
                    <a:lnTo>
                      <a:pt x="18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43"/>
              <p:cNvSpPr/>
              <p:nvPr/>
            </p:nvSpPr>
            <p:spPr>
              <a:xfrm>
                <a:off x="6484050" y="346130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915" y="1885"/>
                    </a:lnTo>
                    <a:lnTo>
                      <a:pt x="19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43"/>
              <p:cNvSpPr/>
              <p:nvPr/>
            </p:nvSpPr>
            <p:spPr>
              <a:xfrm>
                <a:off x="6650450" y="346130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1" y="0"/>
                    </a:moveTo>
                    <a:lnTo>
                      <a:pt x="1" y="1885"/>
                    </a:lnTo>
                    <a:lnTo>
                      <a:pt x="1916" y="1885"/>
                    </a:lnTo>
                    <a:lnTo>
                      <a:pt x="19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43"/>
              <p:cNvSpPr/>
              <p:nvPr/>
            </p:nvSpPr>
            <p:spPr>
              <a:xfrm>
                <a:off x="6318400" y="3622400"/>
                <a:ext cx="47125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915" extrusionOk="0">
                    <a:moveTo>
                      <a:pt x="0" y="0"/>
                    </a:moveTo>
                    <a:lnTo>
                      <a:pt x="0" y="1915"/>
                    </a:lnTo>
                    <a:lnTo>
                      <a:pt x="1885" y="1915"/>
                    </a:lnTo>
                    <a:lnTo>
                      <a:pt x="18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43"/>
              <p:cNvSpPr/>
              <p:nvPr/>
            </p:nvSpPr>
            <p:spPr>
              <a:xfrm>
                <a:off x="6484050" y="3622400"/>
                <a:ext cx="47900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5" extrusionOk="0">
                    <a:moveTo>
                      <a:pt x="0" y="0"/>
                    </a:moveTo>
                    <a:lnTo>
                      <a:pt x="0" y="1915"/>
                    </a:lnTo>
                    <a:lnTo>
                      <a:pt x="1915" y="1915"/>
                    </a:lnTo>
                    <a:lnTo>
                      <a:pt x="19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43"/>
              <p:cNvSpPr/>
              <p:nvPr/>
            </p:nvSpPr>
            <p:spPr>
              <a:xfrm>
                <a:off x="6650450" y="3622400"/>
                <a:ext cx="47900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5" extrusionOk="0">
                    <a:moveTo>
                      <a:pt x="1" y="0"/>
                    </a:moveTo>
                    <a:lnTo>
                      <a:pt x="1" y="1915"/>
                    </a:lnTo>
                    <a:lnTo>
                      <a:pt x="1916" y="1915"/>
                    </a:lnTo>
                    <a:lnTo>
                      <a:pt x="19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43"/>
              <p:cNvSpPr/>
              <p:nvPr/>
            </p:nvSpPr>
            <p:spPr>
              <a:xfrm>
                <a:off x="6318400" y="3784250"/>
                <a:ext cx="47125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885" y="1885"/>
                    </a:lnTo>
                    <a:lnTo>
                      <a:pt x="18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43"/>
              <p:cNvSpPr/>
              <p:nvPr/>
            </p:nvSpPr>
            <p:spPr>
              <a:xfrm>
                <a:off x="6484050" y="378425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915" y="1885"/>
                    </a:lnTo>
                    <a:lnTo>
                      <a:pt x="19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43"/>
              <p:cNvSpPr/>
              <p:nvPr/>
            </p:nvSpPr>
            <p:spPr>
              <a:xfrm>
                <a:off x="6650450" y="378425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1" y="0"/>
                    </a:moveTo>
                    <a:lnTo>
                      <a:pt x="1" y="1885"/>
                    </a:lnTo>
                    <a:lnTo>
                      <a:pt x="1916" y="1885"/>
                    </a:lnTo>
                    <a:lnTo>
                      <a:pt x="19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4"/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14873" cy="766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Understanding and Exploration</a:t>
            </a:r>
            <a:r>
              <a:rPr lang="en-SA"/>
              <a:t> </a:t>
            </a:r>
            <a:r>
              <a:rPr lang="en"/>
              <a:t> </a:t>
            </a:r>
            <a:endParaRPr lang="en-US"/>
          </a:p>
        </p:txBody>
      </p:sp>
      <p:sp>
        <p:nvSpPr>
          <p:cNvPr id="785" name="Google Shape;785;p44"/>
          <p:cNvSpPr txBox="1">
            <a:spLocks noGrp="1"/>
          </p:cNvSpPr>
          <p:nvPr>
            <p:ph type="body" idx="2"/>
          </p:nvPr>
        </p:nvSpPr>
        <p:spPr>
          <a:xfrm>
            <a:off x="709127" y="1262994"/>
            <a:ext cx="6139542" cy="3384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Dataset Overview:</a:t>
            </a:r>
            <a:r>
              <a:rPr lang="en-SA" sz="2000">
                <a:effectLst/>
              </a:rPr>
              <a:t> </a:t>
            </a:r>
          </a:p>
          <a:p>
            <a:pPr marL="342900" indent="-342900"/>
            <a:r>
              <a:rPr lang="en-US" sz="1600">
                <a:latin typeface="Times New Roman"/>
                <a:cs typeface="Times New Roman"/>
              </a:rPr>
              <a:t>The chosen dataset is credit card Transactions</a:t>
            </a:r>
            <a:r>
              <a:rPr lang="en-SA" sz="1600">
                <a:latin typeface="Times New Roman"/>
                <a:cs typeface="Times New Roman"/>
              </a:rPr>
              <a:t>.</a:t>
            </a:r>
          </a:p>
          <a:p>
            <a:pPr marL="342900" indent="-342900"/>
            <a:r>
              <a:rPr lang="en-US" sz="1600">
                <a:latin typeface="Times New Roman"/>
                <a:cs typeface="Times New Roman"/>
              </a:rPr>
              <a:t>The goal of this dataset is to collect a large number of detailed records related to credit card purchases such as transaction time, payment amounts and so on.</a:t>
            </a:r>
            <a:endParaRPr lang="en-SA" sz="2000">
              <a:effectLst/>
            </a:endParaRPr>
          </a:p>
          <a:p>
            <a:pPr marL="342900" indent="-342900"/>
            <a:r>
              <a:rPr lang="en-US" sz="1600">
                <a:latin typeface="Times New Roman"/>
                <a:cs typeface="Times New Roman"/>
              </a:rPr>
              <a:t> Hugging Face was the source that dataset was coming from.</a:t>
            </a:r>
            <a:r>
              <a:rPr lang="en-SA" sz="1600">
                <a:latin typeface="Times New Roman"/>
                <a:cs typeface="Times New Roman"/>
              </a:rPr>
              <a:t> </a:t>
            </a:r>
          </a:p>
          <a:p>
            <a:pPr marL="342900" indent="-342900"/>
            <a:r>
              <a:rPr lang="en-US" sz="1600">
                <a:latin typeface="Times New Roman"/>
                <a:cs typeface="Times New Roman"/>
              </a:rPr>
              <a:t>The dataset is used for:</a:t>
            </a:r>
            <a:endParaRPr lang="en-US">
              <a:latin typeface="Times New Roman"/>
              <a:cs typeface="Times New Roman"/>
            </a:endParaRPr>
          </a:p>
          <a:p>
            <a:pPr marL="342900" indent="-342900">
              <a:lnSpc>
                <a:spcPct val="114999"/>
              </a:lnSpc>
              <a:buFont typeface="+mj-lt"/>
              <a:buAutoNum type="arabicPeriod"/>
            </a:pPr>
            <a:r>
              <a:rPr lang="en-US" sz="1600">
                <a:latin typeface="Times New Roman"/>
                <a:cs typeface="Times New Roman"/>
              </a:rPr>
              <a:t>Fraud Detection</a:t>
            </a:r>
            <a:r>
              <a:rPr lang="en-SA" sz="1600">
                <a:latin typeface="Times New Roman"/>
                <a:cs typeface="Times New Roman"/>
              </a:rPr>
              <a:t> </a:t>
            </a:r>
          </a:p>
          <a:p>
            <a:pPr marL="342900" indent="-342900">
              <a:lnSpc>
                <a:spcPct val="114999"/>
              </a:lnSpc>
              <a:buFont typeface="+mj-lt"/>
              <a:buAutoNum type="arabicPeriod"/>
            </a:pPr>
            <a:r>
              <a:rPr lang="en-US" sz="1600">
                <a:latin typeface="Times New Roman"/>
                <a:cs typeface="Times New Roman"/>
              </a:rPr>
              <a:t>Customer Segmentation</a:t>
            </a:r>
            <a:r>
              <a:rPr lang="en-SA" sz="1600">
                <a:latin typeface="Times New Roman"/>
                <a:cs typeface="Times New Roman"/>
              </a:rPr>
              <a:t> </a:t>
            </a:r>
          </a:p>
          <a:p>
            <a:pPr marL="342900" indent="-342900">
              <a:lnSpc>
                <a:spcPct val="114999"/>
              </a:lnSpc>
              <a:buFont typeface="+mj-lt"/>
              <a:buAutoNum type="arabicPeriod"/>
            </a:pPr>
            <a:r>
              <a:rPr lang="en-US" sz="1600">
                <a:latin typeface="Times New Roman"/>
                <a:cs typeface="Times New Roman"/>
              </a:rPr>
              <a:t>Transaction Classification 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-US" sz="1600">
              <a:latin typeface="Times New Roman"/>
              <a:cs typeface="Times New Roman"/>
            </a:endParaRPr>
          </a:p>
          <a:p>
            <a:pPr marL="0" indent="0">
              <a:lnSpc>
                <a:spcPct val="114999"/>
              </a:lnSpc>
              <a:buNone/>
            </a:pPr>
            <a:endParaRPr lang="en-US">
              <a:latin typeface="Times New Roman"/>
              <a:cs typeface="Times New Roman"/>
            </a:endParaRPr>
          </a:p>
          <a:p>
            <a:pPr marL="0" indent="0">
              <a:lnSpc>
                <a:spcPct val="114999"/>
              </a:lnSpc>
              <a:buNone/>
            </a:pPr>
            <a:endParaRPr lang="en-US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>
          <a:extLst>
            <a:ext uri="{FF2B5EF4-FFF2-40B4-BE49-F238E27FC236}">
              <a16:creationId xmlns:a16="http://schemas.microsoft.com/office/drawing/2014/main" id="{1E32006F-CE9B-E164-A597-4FFD1AFA7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4">
            <a:extLst>
              <a:ext uri="{FF2B5EF4-FFF2-40B4-BE49-F238E27FC236}">
                <a16:creationId xmlns:a16="http://schemas.microsoft.com/office/drawing/2014/main" id="{6BB018F4-C252-9900-590C-D869C86AAA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14873" cy="766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Understanding and Exploration</a:t>
            </a:r>
            <a:r>
              <a:rPr lang="en-SA"/>
              <a:t> </a:t>
            </a:r>
            <a:r>
              <a:rPr lang="en"/>
              <a:t> </a:t>
            </a:r>
            <a:endParaRPr lang="en-US"/>
          </a:p>
        </p:txBody>
      </p:sp>
      <p:sp>
        <p:nvSpPr>
          <p:cNvPr id="785" name="Google Shape;785;p44">
            <a:extLst>
              <a:ext uri="{FF2B5EF4-FFF2-40B4-BE49-F238E27FC236}">
                <a16:creationId xmlns:a16="http://schemas.microsoft.com/office/drawing/2014/main" id="{D7A47ABC-3BDE-A070-CBB1-83520B94488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09127" y="1262994"/>
            <a:ext cx="8097988" cy="3384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Feature Description</a:t>
            </a:r>
            <a:r>
              <a:rPr lang="en-SA" sz="2400">
                <a:effectLst/>
              </a:rPr>
              <a:t> </a:t>
            </a:r>
            <a:r>
              <a:rPr lang="en-US" sz="1800" b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SA" sz="2000">
                <a:effectLst/>
              </a:rPr>
              <a:t> </a:t>
            </a:r>
          </a:p>
          <a:p>
            <a:pPr marL="0" indent="0">
              <a:lnSpc>
                <a:spcPct val="114999"/>
              </a:lnSpc>
              <a:buNone/>
            </a:pPr>
            <a:endParaRPr lang="en-US">
              <a:latin typeface="Times New Roman"/>
              <a:cs typeface="Times New Roman"/>
            </a:endParaRPr>
          </a:p>
          <a:p>
            <a:pPr marL="0" indent="0">
              <a:lnSpc>
                <a:spcPct val="114999"/>
              </a:lnSpc>
              <a:buNone/>
            </a:pPr>
            <a:endParaRPr lang="en-US">
              <a:latin typeface="Times New Roman"/>
              <a:cs typeface="Times New Roman"/>
            </a:endParaRPr>
          </a:p>
        </p:txBody>
      </p:sp>
      <p:pic>
        <p:nvPicPr>
          <p:cNvPr id="3" name="Picture 2" descr="A person writing on a white sheet&#10;&#10;Description automatically generated">
            <a:extLst>
              <a:ext uri="{FF2B5EF4-FFF2-40B4-BE49-F238E27FC236}">
                <a16:creationId xmlns:a16="http://schemas.microsoft.com/office/drawing/2014/main" id="{AC4F8FFA-077A-384F-F7FE-29E463703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85" y="1840808"/>
            <a:ext cx="3559448" cy="2228559"/>
          </a:xfrm>
          <a:prstGeom prst="rect">
            <a:avLst/>
          </a:prstGeom>
        </p:spPr>
      </p:pic>
      <p:pic>
        <p:nvPicPr>
          <p:cNvPr id="5" name="Picture 4" descr="A table of information&#10;&#10;Description automatically generated">
            <a:extLst>
              <a:ext uri="{FF2B5EF4-FFF2-40B4-BE49-F238E27FC236}">
                <a16:creationId xmlns:a16="http://schemas.microsoft.com/office/drawing/2014/main" id="{01DA477A-5259-B51C-8F71-BE167B1AF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575" y="1710394"/>
            <a:ext cx="3989160" cy="274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80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>
          <a:extLst>
            <a:ext uri="{FF2B5EF4-FFF2-40B4-BE49-F238E27FC236}">
              <a16:creationId xmlns:a16="http://schemas.microsoft.com/office/drawing/2014/main" id="{D8577748-BFF3-A192-E973-093EF2B7C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4">
            <a:extLst>
              <a:ext uri="{FF2B5EF4-FFF2-40B4-BE49-F238E27FC236}">
                <a16:creationId xmlns:a16="http://schemas.microsoft.com/office/drawing/2014/main" id="{9531BA94-DBC0-2615-A881-57DC5BD1C2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14873" cy="766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Understanding and Exploration</a:t>
            </a:r>
            <a:r>
              <a:rPr lang="en-SA"/>
              <a:t> </a:t>
            </a:r>
            <a:r>
              <a:rPr lang="en"/>
              <a:t> </a:t>
            </a:r>
            <a:endParaRPr lang="en-US"/>
          </a:p>
        </p:txBody>
      </p:sp>
      <p:sp>
        <p:nvSpPr>
          <p:cNvPr id="785" name="Google Shape;785;p44">
            <a:extLst>
              <a:ext uri="{FF2B5EF4-FFF2-40B4-BE49-F238E27FC236}">
                <a16:creationId xmlns:a16="http://schemas.microsoft.com/office/drawing/2014/main" id="{F032C1A5-40EF-5993-AFCB-E0953DB3A98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09127" y="1262994"/>
            <a:ext cx="8097988" cy="3384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Feature Description</a:t>
            </a:r>
            <a:r>
              <a:rPr lang="en-SA" sz="2400">
                <a:effectLst/>
              </a:rPr>
              <a:t> </a:t>
            </a:r>
            <a:r>
              <a:rPr lang="en-US" sz="1800" b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SA" sz="2000">
                <a:effectLst/>
              </a:rPr>
              <a:t> </a:t>
            </a:r>
          </a:p>
          <a:p>
            <a:pPr marL="0" indent="0">
              <a:lnSpc>
                <a:spcPct val="114999"/>
              </a:lnSpc>
              <a:buNone/>
            </a:pPr>
            <a:endParaRPr lang="en-US">
              <a:latin typeface="Times New Roman"/>
              <a:cs typeface="Times New Roman"/>
            </a:endParaRPr>
          </a:p>
          <a:p>
            <a:pPr marL="0" indent="0">
              <a:lnSpc>
                <a:spcPct val="114999"/>
              </a:lnSpc>
              <a:buNone/>
            </a:pPr>
            <a:endParaRPr lang="en-US">
              <a:latin typeface="Times New Roman"/>
              <a:cs typeface="Times New Roman"/>
            </a:endParaRPr>
          </a:p>
        </p:txBody>
      </p:sp>
      <p:pic>
        <p:nvPicPr>
          <p:cNvPr id="7" name="Picture 6" descr="A white grid with black text&#10;&#10;Description automatically generated">
            <a:extLst>
              <a:ext uri="{FF2B5EF4-FFF2-40B4-BE49-F238E27FC236}">
                <a16:creationId xmlns:a16="http://schemas.microsoft.com/office/drawing/2014/main" id="{6B147161-2539-E2C1-80E2-E5FC67F13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103" y="1840808"/>
            <a:ext cx="3703816" cy="222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>
          <a:extLst>
            <a:ext uri="{FF2B5EF4-FFF2-40B4-BE49-F238E27FC236}">
              <a16:creationId xmlns:a16="http://schemas.microsoft.com/office/drawing/2014/main" id="{2350A1BD-D094-E1E8-6742-0A7672C0D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4">
            <a:extLst>
              <a:ext uri="{FF2B5EF4-FFF2-40B4-BE49-F238E27FC236}">
                <a16:creationId xmlns:a16="http://schemas.microsoft.com/office/drawing/2014/main" id="{012501F6-CA28-BB40-3F43-CCF3D2727F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14873" cy="766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Understanding and Exploration</a:t>
            </a:r>
            <a:r>
              <a:rPr lang="en-SA"/>
              <a:t> </a:t>
            </a:r>
            <a:r>
              <a:rPr lang="en"/>
              <a:t> </a:t>
            </a:r>
            <a:endParaRPr lang="en-US"/>
          </a:p>
        </p:txBody>
      </p:sp>
      <p:sp>
        <p:nvSpPr>
          <p:cNvPr id="785" name="Google Shape;785;p44">
            <a:extLst>
              <a:ext uri="{FF2B5EF4-FFF2-40B4-BE49-F238E27FC236}">
                <a16:creationId xmlns:a16="http://schemas.microsoft.com/office/drawing/2014/main" id="{8DA4129C-EACE-2D57-5C8E-5BD22B316AF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09127" y="1262994"/>
            <a:ext cx="6139542" cy="3384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Dataset Structure:</a:t>
            </a:r>
            <a:endParaRPr lang="en-SA" sz="2000">
              <a:effectLst/>
            </a:endParaRPr>
          </a:p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n-US" sz="1600">
                <a:latin typeface="Times New Roman"/>
                <a:cs typeface="Times New Roman"/>
              </a:rPr>
              <a:t>The dataset contains 1296675 rows, 24 columns and 31120200 elements.</a:t>
            </a:r>
          </a:p>
          <a:p>
            <a:pPr marL="1651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>
                <a:latin typeface="Aptos" panose="020B0004020202020204" pitchFamily="34" charset="0"/>
                <a:cs typeface="Arial" panose="020B0604020202020204" pitchFamily="34" charset="0"/>
              </a:rPr>
              <a:t>Missing Values and Duplicates:</a:t>
            </a:r>
            <a:endParaRPr lang="en-SA" sz="1800" b="1" kern="10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165100" indent="0">
              <a:lnSpc>
                <a:spcPct val="115000"/>
              </a:lnSpc>
              <a:spcAft>
                <a:spcPts val="800"/>
              </a:spcAft>
              <a:buNone/>
            </a:pPr>
            <a:endParaRPr lang="en-SA" sz="1600">
              <a:latin typeface="Times New Roman"/>
              <a:cs typeface="Times New Roman"/>
            </a:endParaRPr>
          </a:p>
          <a:p>
            <a:pPr marL="0" indent="0">
              <a:lnSpc>
                <a:spcPct val="114999"/>
              </a:lnSpc>
              <a:buNone/>
            </a:pPr>
            <a:endParaRPr lang="en-US" sz="1600">
              <a:latin typeface="Times New Roman"/>
              <a:cs typeface="Times New Roman"/>
            </a:endParaRPr>
          </a:p>
          <a:p>
            <a:pPr marL="0" indent="0">
              <a:lnSpc>
                <a:spcPct val="114999"/>
              </a:lnSpc>
              <a:buNone/>
            </a:pPr>
            <a:endParaRPr lang="en-US">
              <a:latin typeface="Times New Roman"/>
              <a:cs typeface="Times New Roman"/>
            </a:endParaRPr>
          </a:p>
          <a:p>
            <a:pPr marL="0" indent="0">
              <a:lnSpc>
                <a:spcPct val="114999"/>
              </a:lnSpc>
              <a:buNone/>
            </a:pPr>
            <a:endParaRPr lang="en-US">
              <a:latin typeface="Times New Roman"/>
              <a:cs typeface="Times New Roman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30C6D81-63C7-DA2E-BF8E-EBFB9169F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134" y="2693984"/>
            <a:ext cx="2382251" cy="217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78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>
          <a:extLst>
            <a:ext uri="{FF2B5EF4-FFF2-40B4-BE49-F238E27FC236}">
              <a16:creationId xmlns:a16="http://schemas.microsoft.com/office/drawing/2014/main" id="{4CE03B04-B8F3-EE30-E70A-5B82DF1B4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4">
            <a:extLst>
              <a:ext uri="{FF2B5EF4-FFF2-40B4-BE49-F238E27FC236}">
                <a16:creationId xmlns:a16="http://schemas.microsoft.com/office/drawing/2014/main" id="{0E6D6915-D275-74BC-1AB0-C827660790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14873" cy="766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Understanding and Exploration</a:t>
            </a:r>
            <a:r>
              <a:rPr lang="en-SA"/>
              <a:t> </a:t>
            </a:r>
            <a:r>
              <a:rPr lang="en"/>
              <a:t> </a:t>
            </a:r>
            <a:endParaRPr lang="en-US"/>
          </a:p>
        </p:txBody>
      </p:sp>
      <p:sp>
        <p:nvSpPr>
          <p:cNvPr id="785" name="Google Shape;785;p44">
            <a:extLst>
              <a:ext uri="{FF2B5EF4-FFF2-40B4-BE49-F238E27FC236}">
                <a16:creationId xmlns:a16="http://schemas.microsoft.com/office/drawing/2014/main" id="{8D345AA8-D63F-47EF-85E1-158395CE7A2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85064" y="1262994"/>
            <a:ext cx="7714873" cy="3384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Statistical Summary:</a:t>
            </a:r>
            <a:endParaRPr lang="en-SA" sz="2000" b="1" kern="100"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4999"/>
              </a:lnSpc>
              <a:buNone/>
            </a:pPr>
            <a:endParaRPr lang="en-US" sz="1000">
              <a:latin typeface="Times New Roman"/>
              <a:cs typeface="Times New Roman"/>
            </a:endParaRPr>
          </a:p>
          <a:p>
            <a:pPr marL="0" indent="0">
              <a:lnSpc>
                <a:spcPct val="114999"/>
              </a:lnSpc>
              <a:buNone/>
            </a:pPr>
            <a:endParaRPr lang="en-US">
              <a:latin typeface="Times New Roman"/>
              <a:cs typeface="Times New Roman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2DDCFD7-1C96-DE0F-BE07-789EA8698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601" y="1709019"/>
            <a:ext cx="5216365" cy="293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40467"/>
      </p:ext>
    </p:extLst>
  </p:cSld>
  <p:clrMapOvr>
    <a:masterClrMapping/>
  </p:clrMapOvr>
</p:sld>
</file>

<file path=ppt/theme/theme1.xml><?xml version="1.0" encoding="utf-8"?>
<a:theme xmlns:a="http://schemas.openxmlformats.org/drawingml/2006/main" name="Research Proposal for College Student by Slidesgo">
  <a:themeElements>
    <a:clrScheme name="Simple Light">
      <a:dk1>
        <a:srgbClr val="0E192C"/>
      </a:dk1>
      <a:lt1>
        <a:srgbClr val="FFFFFF"/>
      </a:lt1>
      <a:dk2>
        <a:srgbClr val="FDA733"/>
      </a:dk2>
      <a:lt2>
        <a:srgbClr val="FD6643"/>
      </a:lt2>
      <a:accent1>
        <a:srgbClr val="F632D4"/>
      </a:accent1>
      <a:accent2>
        <a:srgbClr val="7B62D6"/>
      </a:accent2>
      <a:accent3>
        <a:srgbClr val="143872"/>
      </a:accent3>
      <a:accent4>
        <a:srgbClr val="FFFFFF"/>
      </a:accent4>
      <a:accent5>
        <a:srgbClr val="FFFFFF"/>
      </a:accent5>
      <a:accent6>
        <a:srgbClr val="FFFFFF"/>
      </a:accent6>
      <a:hlink>
        <a:srgbClr val="0E192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70F07685FA31499B76BD293A663AE2" ma:contentTypeVersion="10" ma:contentTypeDescription="Create a new document." ma:contentTypeScope="" ma:versionID="9f58ed1bc3b8b997c50261dd57f371a8">
  <xsd:schema xmlns:xsd="http://www.w3.org/2001/XMLSchema" xmlns:xs="http://www.w3.org/2001/XMLSchema" xmlns:p="http://schemas.microsoft.com/office/2006/metadata/properties" xmlns:ns2="7a4c28de-8094-4ad2-9e2c-6f890661e667" xmlns:ns3="c0c18dfe-cff4-4c88-88ea-f67023090ebf" targetNamespace="http://schemas.microsoft.com/office/2006/metadata/properties" ma:root="true" ma:fieldsID="d6a95a9b0b0e7c718dee1019ce5f0cec" ns2:_="" ns3:_="">
    <xsd:import namespace="7a4c28de-8094-4ad2-9e2c-6f890661e667"/>
    <xsd:import namespace="c0c18dfe-cff4-4c88-88ea-f67023090e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c28de-8094-4ad2-9e2c-6f890661e6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7f4d030-a2bd-4159-b459-856363f4e7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c18dfe-cff4-4c88-88ea-f67023090eb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53e43a7-6b65-4852-9a8c-05b47b35647e}" ma:internalName="TaxCatchAll" ma:showField="CatchAllData" ma:web="c0c18dfe-cff4-4c88-88ea-f67023090eb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0c18dfe-cff4-4c88-88ea-f67023090ebf" xsi:nil="true"/>
    <lcf76f155ced4ddcb4097134ff3c332f xmlns="7a4c28de-8094-4ad2-9e2c-6f890661e667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D5B1F3-869E-42EE-BBFA-B1A8E64433E8}">
  <ds:schemaRefs>
    <ds:schemaRef ds:uri="7a4c28de-8094-4ad2-9e2c-6f890661e667"/>
    <ds:schemaRef ds:uri="c0c18dfe-cff4-4c88-88ea-f67023090eb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799B01F-CA3B-4644-BACB-09B94C18628D}">
  <ds:schemaRefs>
    <ds:schemaRef ds:uri="7a4c28de-8094-4ad2-9e2c-6f890661e667"/>
    <ds:schemaRef ds:uri="c0c18dfe-cff4-4c88-88ea-f67023090eb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0AE15DC-65DF-4230-A38F-DB29FEE5B0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22</Slides>
  <Notes>22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Research Proposal for College Student by Slidesgo</vt:lpstr>
      <vt:lpstr> ICS 474 Project Report  Term: 241 Dataset: Credit Card Transactions  </vt:lpstr>
      <vt:lpstr>Our team</vt:lpstr>
      <vt:lpstr>Data Understanding and Exploration </vt:lpstr>
      <vt:lpstr>Data Understanding and Exploration </vt:lpstr>
      <vt:lpstr>Data Understanding and Exploration  </vt:lpstr>
      <vt:lpstr>Data Understanding and Exploration  </vt:lpstr>
      <vt:lpstr>Data Understanding and Exploration  </vt:lpstr>
      <vt:lpstr>Data Understanding and Exploration  </vt:lpstr>
      <vt:lpstr>Data Understanding and Exploration  </vt:lpstr>
      <vt:lpstr>PowerPoint Presentation</vt:lpstr>
      <vt:lpstr>Data Visualization and Understanding</vt:lpstr>
      <vt:lpstr>PowerPoint Presentation</vt:lpstr>
      <vt:lpstr>Data  Preprocessing</vt:lpstr>
      <vt:lpstr>Data Preprocessing</vt:lpstr>
      <vt:lpstr>Data Preprocessing</vt:lpstr>
      <vt:lpstr>Data Preprocessing</vt:lpstr>
      <vt:lpstr>Data Modeling  </vt:lpstr>
      <vt:lpstr>Data Modeling </vt:lpstr>
      <vt:lpstr>PowerPoint Presentation</vt:lpstr>
      <vt:lpstr>Data Modeling </vt:lpstr>
      <vt:lpstr>Data Modeling </vt:lpstr>
      <vt:lpstr>Thank you for listening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Proposal for College Student</dc:title>
  <cp:revision>16</cp:revision>
  <dcterms:modified xsi:type="dcterms:W3CDTF">2024-11-18T10:16:49Z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0x0101008170F07685FA31499B76BD293A663AE2</vt:lpwstr>
  </property>
  <property fmtid="{D5CDD505-2E9C-101B-9397-08002B2CF9AE}" pid="3" name="MediaServiceImageTags">
    <vt:lpwstr/>
  </property>
</Properties>
</file>