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7" r:id="rId3"/>
    <p:sldId id="261" r:id="rId4"/>
    <p:sldId id="300" r:id="rId5"/>
    <p:sldId id="301" r:id="rId6"/>
    <p:sldId id="302" r:id="rId7"/>
    <p:sldId id="303" r:id="rId8"/>
    <p:sldId id="304" r:id="rId9"/>
    <p:sldId id="305" r:id="rId10"/>
    <p:sldId id="288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69" r:id="rId19"/>
    <p:sldId id="299" r:id="rId2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2"/>
      <p:bold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E5A3C-317A-4996-B86B-B9843FAC6F0D}">
  <a:tblStyle styleId="{5C0E5A3C-317A-4996-B86B-B9843FAC6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542" autoAdjust="0"/>
  </p:normalViewPr>
  <p:slideViewPr>
    <p:cSldViewPr snapToGrid="0">
      <p:cViewPr varScale="1">
        <p:scale>
          <a:sx n="224" d="100"/>
          <a:sy n="224" d="100"/>
        </p:scale>
        <p:origin x="18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>
          <a:extLst>
            <a:ext uri="{FF2B5EF4-FFF2-40B4-BE49-F238E27FC236}">
              <a16:creationId xmlns:a16="http://schemas.microsoft.com/office/drawing/2014/main" id="{7D1F8029-F30F-E311-FC20-598C8C13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c1997cbfd_0_699:notes">
            <a:extLst>
              <a:ext uri="{FF2B5EF4-FFF2-40B4-BE49-F238E27FC236}">
                <a16:creationId xmlns:a16="http://schemas.microsoft.com/office/drawing/2014/main" id="{9CD8C725-2670-7545-0465-CD472F37F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c1997cbfd_0_699:notes">
            <a:extLst>
              <a:ext uri="{FF2B5EF4-FFF2-40B4-BE49-F238E27FC236}">
                <a16:creationId xmlns:a16="http://schemas.microsoft.com/office/drawing/2014/main" id="{8C997152-10E9-A314-D854-37901A540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00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>
          <a:extLst>
            <a:ext uri="{FF2B5EF4-FFF2-40B4-BE49-F238E27FC236}">
              <a16:creationId xmlns:a16="http://schemas.microsoft.com/office/drawing/2014/main" id="{E922ACAB-DE42-7DCA-D386-F2D8E8F6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>
            <a:extLst>
              <a:ext uri="{FF2B5EF4-FFF2-40B4-BE49-F238E27FC236}">
                <a16:creationId xmlns:a16="http://schemas.microsoft.com/office/drawing/2014/main" id="{8A76DB06-BAF7-225A-8A29-A950C3327E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>
            <a:extLst>
              <a:ext uri="{FF2B5EF4-FFF2-40B4-BE49-F238E27FC236}">
                <a16:creationId xmlns:a16="http://schemas.microsoft.com/office/drawing/2014/main" id="{02DE1A6C-B269-2EF2-F4C4-9E11006B6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9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FCFCDA97-52D5-7265-6A7C-3ECA83985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0A1594A3-0D37-2CD6-2A9B-EE3C82D39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4CFA79D3-2CE7-D582-3676-78252C5CE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66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6353E327-C87C-019B-9778-FDE8B948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39C90E24-FDC4-9767-796E-3CBD0CE39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DB5444C8-ECA6-27D7-FF8C-EC7D8CCA0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42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3B12C2B7-ED7A-A4E0-69F4-4452523E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33258B4F-047B-D3A1-CE5E-385079B3A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5DA6D624-1F07-CE70-BB7E-64B1EBB1D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7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>
          <a:extLst>
            <a:ext uri="{FF2B5EF4-FFF2-40B4-BE49-F238E27FC236}">
              <a16:creationId xmlns:a16="http://schemas.microsoft.com/office/drawing/2014/main" id="{429D4679-E52E-2BF6-5E65-54F7A42D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>
            <a:extLst>
              <a:ext uri="{FF2B5EF4-FFF2-40B4-BE49-F238E27FC236}">
                <a16:creationId xmlns:a16="http://schemas.microsoft.com/office/drawing/2014/main" id="{6184C18A-9E94-9215-5E80-4DF893128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>
            <a:extLst>
              <a:ext uri="{FF2B5EF4-FFF2-40B4-BE49-F238E27FC236}">
                <a16:creationId xmlns:a16="http://schemas.microsoft.com/office/drawing/2014/main" id="{9F7BBF74-8C2B-2264-5F75-577A2B689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6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25EE25AD-5A87-8CA6-0627-AF50E046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D01D776C-DCF6-8E4E-82E8-741C1A0EC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A5F5287A-4A42-7EF0-0F23-1E21C92654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51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>
          <a:extLst>
            <a:ext uri="{FF2B5EF4-FFF2-40B4-BE49-F238E27FC236}">
              <a16:creationId xmlns:a16="http://schemas.microsoft.com/office/drawing/2014/main" id="{23F7FD37-12FC-CA02-3657-BFD54164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>
            <a:extLst>
              <a:ext uri="{FF2B5EF4-FFF2-40B4-BE49-F238E27FC236}">
                <a16:creationId xmlns:a16="http://schemas.microsoft.com/office/drawing/2014/main" id="{41427516-ADFE-FCFB-11F8-A26F66B5D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>
            <a:extLst>
              <a:ext uri="{FF2B5EF4-FFF2-40B4-BE49-F238E27FC236}">
                <a16:creationId xmlns:a16="http://schemas.microsoft.com/office/drawing/2014/main" id="{F79AEF62-77A2-EC9A-248A-F23FFA8AD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4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21D6C670-92E6-F728-BAFE-7D9A4A87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76DD9EA4-5781-8B88-D251-F6E7EEE98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E1F6E5A0-2E9C-8FD7-CD4B-F39CF94A9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25DB65A5-CC13-7729-0281-8E66B4EC2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4A6D577A-2CB5-131E-15D1-70B4614DFA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6E8AA982-B244-C552-E2FF-1A0500529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1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94361B42-00CF-37BC-2176-1DA0B3D3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1956E966-BAA5-9E12-B420-5F027C11A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F4817DE4-6256-0B55-6574-DFE8A66AF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44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DAABE940-9F33-BC64-90C6-A76D44F3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32855DE9-0342-62C3-6866-2A7B86BD5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79299D16-B803-A592-B619-03002ECA8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0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B46BF9A1-F6AA-A3D5-159F-D9A41507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4DCAC400-DF44-B251-6A67-1C7D3EF47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CC6A53DD-F1F8-A509-4FFF-C6E222005E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17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>
          <a:extLst>
            <a:ext uri="{FF2B5EF4-FFF2-40B4-BE49-F238E27FC236}">
              <a16:creationId xmlns:a16="http://schemas.microsoft.com/office/drawing/2014/main" id="{FF3E96B2-D1EB-5AEB-BEC7-00B4F3AEB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>
            <a:extLst>
              <a:ext uri="{FF2B5EF4-FFF2-40B4-BE49-F238E27FC236}">
                <a16:creationId xmlns:a16="http://schemas.microsoft.com/office/drawing/2014/main" id="{189E6101-B22D-7EF5-95ED-7FD004A25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>
            <a:extLst>
              <a:ext uri="{FF2B5EF4-FFF2-40B4-BE49-F238E27FC236}">
                <a16:creationId xmlns:a16="http://schemas.microsoft.com/office/drawing/2014/main" id="{7E557E2B-008B-A8C0-3102-73BE705D7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166949" y="1133284"/>
            <a:ext cx="5466261" cy="2876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i="0" dirty="0">
                <a:solidFill>
                  <a:srgbClr val="F0F6FC"/>
                </a:solidFill>
                <a:effectLst/>
                <a:latin typeface="Oswald" panose="00000500000000000000" pitchFamily="2" charset="0"/>
              </a:rPr>
              <a:t>ICS 474 Project: </a:t>
            </a:r>
            <a:br>
              <a:rPr lang="en-US" sz="4000" b="1" i="0" dirty="0">
                <a:solidFill>
                  <a:srgbClr val="F0F6FC"/>
                </a:solidFill>
                <a:effectLst/>
                <a:latin typeface="Oswald" panose="00000500000000000000" pitchFamily="2" charset="0"/>
              </a:rPr>
            </a:br>
            <a:r>
              <a:rPr lang="en-US" sz="4000" b="1" i="0" dirty="0">
                <a:solidFill>
                  <a:srgbClr val="F0F6FC"/>
                </a:solidFill>
                <a:effectLst/>
                <a:latin typeface="Oswald" panose="00000500000000000000" pitchFamily="2" charset="0"/>
              </a:rPr>
              <a:t>Credit Card Fraud Transaction Detection</a:t>
            </a:r>
            <a:br>
              <a:rPr lang="en-US" sz="3600" b="1" i="0" dirty="0">
                <a:solidFill>
                  <a:srgbClr val="F0F6FC"/>
                </a:solidFill>
                <a:effectLst/>
                <a:latin typeface="Oswald" panose="00000500000000000000" pitchFamily="2" charset="0"/>
              </a:rPr>
            </a:br>
            <a:endParaRPr sz="36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459" name="Google Shape;479;p27">
            <a:extLst>
              <a:ext uri="{FF2B5EF4-FFF2-40B4-BE49-F238E27FC236}">
                <a16:creationId xmlns:a16="http://schemas.microsoft.com/office/drawing/2014/main" id="{52FD857F-5572-BD1E-1B47-E78770202108}"/>
              </a:ext>
            </a:extLst>
          </p:cNvPr>
          <p:cNvSpPr/>
          <p:nvPr/>
        </p:nvSpPr>
        <p:spPr>
          <a:xfrm>
            <a:off x="5611641" y="312374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0;p27">
            <a:extLst>
              <a:ext uri="{FF2B5EF4-FFF2-40B4-BE49-F238E27FC236}">
                <a16:creationId xmlns:a16="http://schemas.microsoft.com/office/drawing/2014/main" id="{2292050B-1964-E9C1-1A38-D970CE7F7491}"/>
              </a:ext>
            </a:extLst>
          </p:cNvPr>
          <p:cNvSpPr/>
          <p:nvPr/>
        </p:nvSpPr>
        <p:spPr>
          <a:xfrm>
            <a:off x="5836034" y="3266038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81;p27">
            <a:extLst>
              <a:ext uri="{FF2B5EF4-FFF2-40B4-BE49-F238E27FC236}">
                <a16:creationId xmlns:a16="http://schemas.microsoft.com/office/drawing/2014/main" id="{D586F8F0-4066-0CD2-B7FE-641C9134181B}"/>
              </a:ext>
            </a:extLst>
          </p:cNvPr>
          <p:cNvSpPr/>
          <p:nvPr/>
        </p:nvSpPr>
        <p:spPr>
          <a:xfrm>
            <a:off x="6603937" y="3880030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82;p27">
            <a:extLst>
              <a:ext uri="{FF2B5EF4-FFF2-40B4-BE49-F238E27FC236}">
                <a16:creationId xmlns:a16="http://schemas.microsoft.com/office/drawing/2014/main" id="{2965AB93-F297-7733-CB9E-13186866DD1B}"/>
              </a:ext>
            </a:extLst>
          </p:cNvPr>
          <p:cNvSpPr/>
          <p:nvPr/>
        </p:nvSpPr>
        <p:spPr>
          <a:xfrm>
            <a:off x="6603937" y="3568668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83;p27">
            <a:extLst>
              <a:ext uri="{FF2B5EF4-FFF2-40B4-BE49-F238E27FC236}">
                <a16:creationId xmlns:a16="http://schemas.microsoft.com/office/drawing/2014/main" id="{DEB733CD-AFBD-C5CD-6339-8DBE6FE80DF9}"/>
              </a:ext>
            </a:extLst>
          </p:cNvPr>
          <p:cNvSpPr/>
          <p:nvPr/>
        </p:nvSpPr>
        <p:spPr>
          <a:xfrm>
            <a:off x="6603937" y="3425219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84;p27">
            <a:extLst>
              <a:ext uri="{FF2B5EF4-FFF2-40B4-BE49-F238E27FC236}">
                <a16:creationId xmlns:a16="http://schemas.microsoft.com/office/drawing/2014/main" id="{59FC3C52-CCD3-E323-8F61-83E910A45754}"/>
              </a:ext>
            </a:extLst>
          </p:cNvPr>
          <p:cNvSpPr/>
          <p:nvPr/>
        </p:nvSpPr>
        <p:spPr>
          <a:xfrm>
            <a:off x="6603937" y="3724362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85;p27">
            <a:extLst>
              <a:ext uri="{FF2B5EF4-FFF2-40B4-BE49-F238E27FC236}">
                <a16:creationId xmlns:a16="http://schemas.microsoft.com/office/drawing/2014/main" id="{57F34365-B1B4-225E-F257-B95DB9BE93A3}"/>
              </a:ext>
            </a:extLst>
          </p:cNvPr>
          <p:cNvSpPr/>
          <p:nvPr/>
        </p:nvSpPr>
        <p:spPr>
          <a:xfrm>
            <a:off x="6087929" y="3724362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86;p27">
            <a:extLst>
              <a:ext uri="{FF2B5EF4-FFF2-40B4-BE49-F238E27FC236}">
                <a16:creationId xmlns:a16="http://schemas.microsoft.com/office/drawing/2014/main" id="{7C54BB92-6D94-9BA1-F5A8-C6719EFD71E7}"/>
              </a:ext>
            </a:extLst>
          </p:cNvPr>
          <p:cNvSpPr/>
          <p:nvPr/>
        </p:nvSpPr>
        <p:spPr>
          <a:xfrm>
            <a:off x="6603937" y="3331640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87;p27">
            <a:extLst>
              <a:ext uri="{FF2B5EF4-FFF2-40B4-BE49-F238E27FC236}">
                <a16:creationId xmlns:a16="http://schemas.microsoft.com/office/drawing/2014/main" id="{B40CDBFC-6E82-F5F6-4FC6-20803E9486CD}"/>
              </a:ext>
            </a:extLst>
          </p:cNvPr>
          <p:cNvSpPr/>
          <p:nvPr/>
        </p:nvSpPr>
        <p:spPr>
          <a:xfrm>
            <a:off x="6087929" y="342521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88;p27">
            <a:extLst>
              <a:ext uri="{FF2B5EF4-FFF2-40B4-BE49-F238E27FC236}">
                <a16:creationId xmlns:a16="http://schemas.microsoft.com/office/drawing/2014/main" id="{6F3FC63D-A032-9F5C-6575-C1D7A34DA4D5}"/>
              </a:ext>
            </a:extLst>
          </p:cNvPr>
          <p:cNvSpPr/>
          <p:nvPr/>
        </p:nvSpPr>
        <p:spPr>
          <a:xfrm>
            <a:off x="5915612" y="3568668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89;p27">
            <a:extLst>
              <a:ext uri="{FF2B5EF4-FFF2-40B4-BE49-F238E27FC236}">
                <a16:creationId xmlns:a16="http://schemas.microsoft.com/office/drawing/2014/main" id="{0AFD2FA6-5954-6324-3441-1EC55EF28806}"/>
              </a:ext>
            </a:extLst>
          </p:cNvPr>
          <p:cNvSpPr/>
          <p:nvPr/>
        </p:nvSpPr>
        <p:spPr>
          <a:xfrm>
            <a:off x="6087929" y="403572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90;p27">
            <a:extLst>
              <a:ext uri="{FF2B5EF4-FFF2-40B4-BE49-F238E27FC236}">
                <a16:creationId xmlns:a16="http://schemas.microsoft.com/office/drawing/2014/main" id="{C3537203-6C2E-0E1D-AC97-C03D30DBF93F}"/>
              </a:ext>
            </a:extLst>
          </p:cNvPr>
          <p:cNvSpPr/>
          <p:nvPr/>
        </p:nvSpPr>
        <p:spPr>
          <a:xfrm>
            <a:off x="6087929" y="388003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91;p27">
            <a:extLst>
              <a:ext uri="{FF2B5EF4-FFF2-40B4-BE49-F238E27FC236}">
                <a16:creationId xmlns:a16="http://schemas.microsoft.com/office/drawing/2014/main" id="{F8F0A44E-A1D6-2407-12AA-379A91FC5311}"/>
              </a:ext>
            </a:extLst>
          </p:cNvPr>
          <p:cNvSpPr/>
          <p:nvPr/>
        </p:nvSpPr>
        <p:spPr>
          <a:xfrm>
            <a:off x="6087929" y="333164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92;p27">
            <a:extLst>
              <a:ext uri="{FF2B5EF4-FFF2-40B4-BE49-F238E27FC236}">
                <a16:creationId xmlns:a16="http://schemas.microsoft.com/office/drawing/2014/main" id="{3A2FA4F7-9B34-2EE3-1DB2-A84702D31F11}"/>
              </a:ext>
            </a:extLst>
          </p:cNvPr>
          <p:cNvSpPr/>
          <p:nvPr/>
        </p:nvSpPr>
        <p:spPr>
          <a:xfrm>
            <a:off x="6946788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93;p27">
            <a:extLst>
              <a:ext uri="{FF2B5EF4-FFF2-40B4-BE49-F238E27FC236}">
                <a16:creationId xmlns:a16="http://schemas.microsoft.com/office/drawing/2014/main" id="{34BD4CE5-54F7-2EB0-6FD5-C87C57DA15CF}"/>
              </a:ext>
            </a:extLst>
          </p:cNvPr>
          <p:cNvSpPr/>
          <p:nvPr/>
        </p:nvSpPr>
        <p:spPr>
          <a:xfrm>
            <a:off x="6946788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94;p27">
            <a:extLst>
              <a:ext uri="{FF2B5EF4-FFF2-40B4-BE49-F238E27FC236}">
                <a16:creationId xmlns:a16="http://schemas.microsoft.com/office/drawing/2014/main" id="{68779433-3835-DA10-DFD9-9CDFB2D95DC9}"/>
              </a:ext>
            </a:extLst>
          </p:cNvPr>
          <p:cNvSpPr/>
          <p:nvPr/>
        </p:nvSpPr>
        <p:spPr>
          <a:xfrm>
            <a:off x="6946788" y="356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95;p27">
            <a:extLst>
              <a:ext uri="{FF2B5EF4-FFF2-40B4-BE49-F238E27FC236}">
                <a16:creationId xmlns:a16="http://schemas.microsoft.com/office/drawing/2014/main" id="{43C24295-8748-0CAB-25DB-DF12A64029B6}"/>
              </a:ext>
            </a:extLst>
          </p:cNvPr>
          <p:cNvSpPr/>
          <p:nvPr/>
        </p:nvSpPr>
        <p:spPr>
          <a:xfrm>
            <a:off x="6775363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96;p27">
            <a:extLst>
              <a:ext uri="{FF2B5EF4-FFF2-40B4-BE49-F238E27FC236}">
                <a16:creationId xmlns:a16="http://schemas.microsoft.com/office/drawing/2014/main" id="{82907408-6A11-9EC5-2F54-D802CBD1C1F3}"/>
              </a:ext>
            </a:extLst>
          </p:cNvPr>
          <p:cNvSpPr/>
          <p:nvPr/>
        </p:nvSpPr>
        <p:spPr>
          <a:xfrm>
            <a:off x="6775363" y="356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497;p27">
            <a:extLst>
              <a:ext uri="{FF2B5EF4-FFF2-40B4-BE49-F238E27FC236}">
                <a16:creationId xmlns:a16="http://schemas.microsoft.com/office/drawing/2014/main" id="{74AA8B6B-9FE2-7F84-654B-88A8124B6955}"/>
              </a:ext>
            </a:extLst>
          </p:cNvPr>
          <p:cNvSpPr/>
          <p:nvPr/>
        </p:nvSpPr>
        <p:spPr>
          <a:xfrm>
            <a:off x="6775363" y="3724362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498;p27">
            <a:extLst>
              <a:ext uri="{FF2B5EF4-FFF2-40B4-BE49-F238E27FC236}">
                <a16:creationId xmlns:a16="http://schemas.microsoft.com/office/drawing/2014/main" id="{C11609B0-461F-5DDA-553A-5D1C0504AEDE}"/>
              </a:ext>
            </a:extLst>
          </p:cNvPr>
          <p:cNvSpPr/>
          <p:nvPr/>
        </p:nvSpPr>
        <p:spPr>
          <a:xfrm>
            <a:off x="6946788" y="3724362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499;p27">
            <a:extLst>
              <a:ext uri="{FF2B5EF4-FFF2-40B4-BE49-F238E27FC236}">
                <a16:creationId xmlns:a16="http://schemas.microsoft.com/office/drawing/2014/main" id="{0205BE6D-6EF7-AFF1-C2DA-A1754DD3F2A0}"/>
              </a:ext>
            </a:extLst>
          </p:cNvPr>
          <p:cNvSpPr/>
          <p:nvPr/>
        </p:nvSpPr>
        <p:spPr>
          <a:xfrm>
            <a:off x="6775363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500;p27">
            <a:extLst>
              <a:ext uri="{FF2B5EF4-FFF2-40B4-BE49-F238E27FC236}">
                <a16:creationId xmlns:a16="http://schemas.microsoft.com/office/drawing/2014/main" id="{880A544D-D904-AE2E-FE42-F10D89145CB5}"/>
              </a:ext>
            </a:extLst>
          </p:cNvPr>
          <p:cNvSpPr/>
          <p:nvPr/>
        </p:nvSpPr>
        <p:spPr>
          <a:xfrm>
            <a:off x="6775363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501;p27">
            <a:extLst>
              <a:ext uri="{FF2B5EF4-FFF2-40B4-BE49-F238E27FC236}">
                <a16:creationId xmlns:a16="http://schemas.microsoft.com/office/drawing/2014/main" id="{DCB37991-06AA-72FA-7246-7EA25F1C1CED}"/>
              </a:ext>
            </a:extLst>
          </p:cNvPr>
          <p:cNvSpPr/>
          <p:nvPr/>
        </p:nvSpPr>
        <p:spPr>
          <a:xfrm>
            <a:off x="6946788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502;p27">
            <a:extLst>
              <a:ext uri="{FF2B5EF4-FFF2-40B4-BE49-F238E27FC236}">
                <a16:creationId xmlns:a16="http://schemas.microsoft.com/office/drawing/2014/main" id="{36942E4B-217E-486D-E000-02E3282B0919}"/>
              </a:ext>
            </a:extLst>
          </p:cNvPr>
          <p:cNvSpPr/>
          <p:nvPr/>
        </p:nvSpPr>
        <p:spPr>
          <a:xfrm>
            <a:off x="6603937" y="4035723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503;p27">
            <a:extLst>
              <a:ext uri="{FF2B5EF4-FFF2-40B4-BE49-F238E27FC236}">
                <a16:creationId xmlns:a16="http://schemas.microsoft.com/office/drawing/2014/main" id="{0A2EADC2-6033-2339-52E5-AC26A3B996F9}"/>
              </a:ext>
            </a:extLst>
          </p:cNvPr>
          <p:cNvSpPr/>
          <p:nvPr/>
        </p:nvSpPr>
        <p:spPr>
          <a:xfrm>
            <a:off x="6431646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504;p27">
            <a:extLst>
              <a:ext uri="{FF2B5EF4-FFF2-40B4-BE49-F238E27FC236}">
                <a16:creationId xmlns:a16="http://schemas.microsoft.com/office/drawing/2014/main" id="{D999BBA5-E9CA-7AE4-D01D-72DB771D2BED}"/>
              </a:ext>
            </a:extLst>
          </p:cNvPr>
          <p:cNvSpPr/>
          <p:nvPr/>
        </p:nvSpPr>
        <p:spPr>
          <a:xfrm>
            <a:off x="6259355" y="333164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505;p27">
            <a:extLst>
              <a:ext uri="{FF2B5EF4-FFF2-40B4-BE49-F238E27FC236}">
                <a16:creationId xmlns:a16="http://schemas.microsoft.com/office/drawing/2014/main" id="{18562032-A79A-A26A-E8C4-146EC66B9FC4}"/>
              </a:ext>
            </a:extLst>
          </p:cNvPr>
          <p:cNvSpPr/>
          <p:nvPr/>
        </p:nvSpPr>
        <p:spPr>
          <a:xfrm>
            <a:off x="6431646" y="40357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506;p27">
            <a:extLst>
              <a:ext uri="{FF2B5EF4-FFF2-40B4-BE49-F238E27FC236}">
                <a16:creationId xmlns:a16="http://schemas.microsoft.com/office/drawing/2014/main" id="{2CA040F2-5B0B-7909-45F0-9F6094AED9F8}"/>
              </a:ext>
            </a:extLst>
          </p:cNvPr>
          <p:cNvSpPr/>
          <p:nvPr/>
        </p:nvSpPr>
        <p:spPr>
          <a:xfrm>
            <a:off x="6259355" y="403572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507;p27">
            <a:extLst>
              <a:ext uri="{FF2B5EF4-FFF2-40B4-BE49-F238E27FC236}">
                <a16:creationId xmlns:a16="http://schemas.microsoft.com/office/drawing/2014/main" id="{A50B8096-73A5-A2C1-733C-E172E9FDE155}"/>
              </a:ext>
            </a:extLst>
          </p:cNvPr>
          <p:cNvSpPr/>
          <p:nvPr/>
        </p:nvSpPr>
        <p:spPr>
          <a:xfrm>
            <a:off x="6259355" y="342521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508;p27">
            <a:extLst>
              <a:ext uri="{FF2B5EF4-FFF2-40B4-BE49-F238E27FC236}">
                <a16:creationId xmlns:a16="http://schemas.microsoft.com/office/drawing/2014/main" id="{99427FDD-F9A6-A083-1295-449163D0D3C9}"/>
              </a:ext>
            </a:extLst>
          </p:cNvPr>
          <p:cNvSpPr/>
          <p:nvPr/>
        </p:nvSpPr>
        <p:spPr>
          <a:xfrm>
            <a:off x="6259355" y="388003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509;p27">
            <a:extLst>
              <a:ext uri="{FF2B5EF4-FFF2-40B4-BE49-F238E27FC236}">
                <a16:creationId xmlns:a16="http://schemas.microsoft.com/office/drawing/2014/main" id="{CD35D19D-348E-A138-D1E1-D8F34A67FD64}"/>
              </a:ext>
            </a:extLst>
          </p:cNvPr>
          <p:cNvSpPr/>
          <p:nvPr/>
        </p:nvSpPr>
        <p:spPr>
          <a:xfrm>
            <a:off x="6259355" y="35686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510;p27">
            <a:extLst>
              <a:ext uri="{FF2B5EF4-FFF2-40B4-BE49-F238E27FC236}">
                <a16:creationId xmlns:a16="http://schemas.microsoft.com/office/drawing/2014/main" id="{710503E9-6C7D-8331-1F0D-9A9E2AF1A4B8}"/>
              </a:ext>
            </a:extLst>
          </p:cNvPr>
          <p:cNvSpPr/>
          <p:nvPr/>
        </p:nvSpPr>
        <p:spPr>
          <a:xfrm>
            <a:off x="6259355" y="3724362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511;p27">
            <a:extLst>
              <a:ext uri="{FF2B5EF4-FFF2-40B4-BE49-F238E27FC236}">
                <a16:creationId xmlns:a16="http://schemas.microsoft.com/office/drawing/2014/main" id="{1B0DD745-3B14-C887-2E88-B4F44965DD32}"/>
              </a:ext>
            </a:extLst>
          </p:cNvPr>
          <p:cNvSpPr/>
          <p:nvPr/>
        </p:nvSpPr>
        <p:spPr>
          <a:xfrm>
            <a:off x="6431646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512;p27">
            <a:extLst>
              <a:ext uri="{FF2B5EF4-FFF2-40B4-BE49-F238E27FC236}">
                <a16:creationId xmlns:a16="http://schemas.microsoft.com/office/drawing/2014/main" id="{8B53BEA2-242C-D682-A16B-F4A269E402AA}"/>
              </a:ext>
            </a:extLst>
          </p:cNvPr>
          <p:cNvSpPr/>
          <p:nvPr/>
        </p:nvSpPr>
        <p:spPr>
          <a:xfrm>
            <a:off x="6431646" y="356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513;p27">
            <a:extLst>
              <a:ext uri="{FF2B5EF4-FFF2-40B4-BE49-F238E27FC236}">
                <a16:creationId xmlns:a16="http://schemas.microsoft.com/office/drawing/2014/main" id="{ED879A8C-6225-C588-23E5-C2D9597AA8ED}"/>
              </a:ext>
            </a:extLst>
          </p:cNvPr>
          <p:cNvSpPr/>
          <p:nvPr/>
        </p:nvSpPr>
        <p:spPr>
          <a:xfrm>
            <a:off x="6431646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514;p27">
            <a:extLst>
              <a:ext uri="{FF2B5EF4-FFF2-40B4-BE49-F238E27FC236}">
                <a16:creationId xmlns:a16="http://schemas.microsoft.com/office/drawing/2014/main" id="{84367F3B-9352-0AB7-0749-645FB7FCFB9A}"/>
              </a:ext>
            </a:extLst>
          </p:cNvPr>
          <p:cNvSpPr/>
          <p:nvPr/>
        </p:nvSpPr>
        <p:spPr>
          <a:xfrm>
            <a:off x="6431646" y="372436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515;p27">
            <a:extLst>
              <a:ext uri="{FF2B5EF4-FFF2-40B4-BE49-F238E27FC236}">
                <a16:creationId xmlns:a16="http://schemas.microsoft.com/office/drawing/2014/main" id="{37B73F3E-5631-B41B-31CF-5301655A0759}"/>
              </a:ext>
            </a:extLst>
          </p:cNvPr>
          <p:cNvSpPr/>
          <p:nvPr/>
        </p:nvSpPr>
        <p:spPr>
          <a:xfrm>
            <a:off x="6591692" y="4256128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516;p27">
            <a:extLst>
              <a:ext uri="{FF2B5EF4-FFF2-40B4-BE49-F238E27FC236}">
                <a16:creationId xmlns:a16="http://schemas.microsoft.com/office/drawing/2014/main" id="{47C8E42B-E041-B8BC-AFF0-D38FA2569BCA}"/>
              </a:ext>
            </a:extLst>
          </p:cNvPr>
          <p:cNvSpPr/>
          <p:nvPr/>
        </p:nvSpPr>
        <p:spPr>
          <a:xfrm>
            <a:off x="5915612" y="3331640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517;p27">
            <a:extLst>
              <a:ext uri="{FF2B5EF4-FFF2-40B4-BE49-F238E27FC236}">
                <a16:creationId xmlns:a16="http://schemas.microsoft.com/office/drawing/2014/main" id="{EFEC3496-297A-A9C5-4D48-34CC3F24238D}"/>
              </a:ext>
            </a:extLst>
          </p:cNvPr>
          <p:cNvSpPr/>
          <p:nvPr/>
        </p:nvSpPr>
        <p:spPr>
          <a:xfrm>
            <a:off x="5915612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518;p27">
            <a:extLst>
              <a:ext uri="{FF2B5EF4-FFF2-40B4-BE49-F238E27FC236}">
                <a16:creationId xmlns:a16="http://schemas.microsoft.com/office/drawing/2014/main" id="{843E752A-AB6E-7F3E-C773-E3A1F7D657E1}"/>
              </a:ext>
            </a:extLst>
          </p:cNvPr>
          <p:cNvSpPr/>
          <p:nvPr/>
        </p:nvSpPr>
        <p:spPr>
          <a:xfrm>
            <a:off x="5915612" y="40357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519;p27">
            <a:extLst>
              <a:ext uri="{FF2B5EF4-FFF2-40B4-BE49-F238E27FC236}">
                <a16:creationId xmlns:a16="http://schemas.microsoft.com/office/drawing/2014/main" id="{673993FE-1965-C8B8-9355-5C85821553EF}"/>
              </a:ext>
            </a:extLst>
          </p:cNvPr>
          <p:cNvSpPr/>
          <p:nvPr/>
        </p:nvSpPr>
        <p:spPr>
          <a:xfrm>
            <a:off x="5915612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520;p27">
            <a:extLst>
              <a:ext uri="{FF2B5EF4-FFF2-40B4-BE49-F238E27FC236}">
                <a16:creationId xmlns:a16="http://schemas.microsoft.com/office/drawing/2014/main" id="{72CAB4BE-2475-FD7D-885B-E2860DA5B480}"/>
              </a:ext>
            </a:extLst>
          </p:cNvPr>
          <p:cNvSpPr/>
          <p:nvPr/>
        </p:nvSpPr>
        <p:spPr>
          <a:xfrm>
            <a:off x="5915612" y="372436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521;p27">
            <a:extLst>
              <a:ext uri="{FF2B5EF4-FFF2-40B4-BE49-F238E27FC236}">
                <a16:creationId xmlns:a16="http://schemas.microsoft.com/office/drawing/2014/main" id="{78709A7A-DD15-B31A-F0CC-FF60233DDE0E}"/>
              </a:ext>
            </a:extLst>
          </p:cNvPr>
          <p:cNvSpPr/>
          <p:nvPr/>
        </p:nvSpPr>
        <p:spPr>
          <a:xfrm>
            <a:off x="7119106" y="388003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522;p27">
            <a:extLst>
              <a:ext uri="{FF2B5EF4-FFF2-40B4-BE49-F238E27FC236}">
                <a16:creationId xmlns:a16="http://schemas.microsoft.com/office/drawing/2014/main" id="{B101C9E7-8252-5242-991B-415AD122B865}"/>
              </a:ext>
            </a:extLst>
          </p:cNvPr>
          <p:cNvSpPr/>
          <p:nvPr/>
        </p:nvSpPr>
        <p:spPr>
          <a:xfrm>
            <a:off x="7119106" y="35686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523;p27">
            <a:extLst>
              <a:ext uri="{FF2B5EF4-FFF2-40B4-BE49-F238E27FC236}">
                <a16:creationId xmlns:a16="http://schemas.microsoft.com/office/drawing/2014/main" id="{54DE3A20-A40A-BD00-8FB9-9C617527E996}"/>
              </a:ext>
            </a:extLst>
          </p:cNvPr>
          <p:cNvSpPr/>
          <p:nvPr/>
        </p:nvSpPr>
        <p:spPr>
          <a:xfrm>
            <a:off x="7119106" y="3724362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524;p27">
            <a:extLst>
              <a:ext uri="{FF2B5EF4-FFF2-40B4-BE49-F238E27FC236}">
                <a16:creationId xmlns:a16="http://schemas.microsoft.com/office/drawing/2014/main" id="{0CF7A408-F208-721C-C9B7-E86E216D15F5}"/>
              </a:ext>
            </a:extLst>
          </p:cNvPr>
          <p:cNvSpPr/>
          <p:nvPr/>
        </p:nvSpPr>
        <p:spPr>
          <a:xfrm>
            <a:off x="7635114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525;p27">
            <a:extLst>
              <a:ext uri="{FF2B5EF4-FFF2-40B4-BE49-F238E27FC236}">
                <a16:creationId xmlns:a16="http://schemas.microsoft.com/office/drawing/2014/main" id="{67A887BF-2FC6-1794-6EE4-B539DA7BF626}"/>
              </a:ext>
            </a:extLst>
          </p:cNvPr>
          <p:cNvSpPr/>
          <p:nvPr/>
        </p:nvSpPr>
        <p:spPr>
          <a:xfrm>
            <a:off x="7119106" y="3425219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526;p27">
            <a:extLst>
              <a:ext uri="{FF2B5EF4-FFF2-40B4-BE49-F238E27FC236}">
                <a16:creationId xmlns:a16="http://schemas.microsoft.com/office/drawing/2014/main" id="{3909BF2D-70AE-BA37-A9E5-B5F9553F11FA}"/>
              </a:ext>
            </a:extLst>
          </p:cNvPr>
          <p:cNvSpPr/>
          <p:nvPr/>
        </p:nvSpPr>
        <p:spPr>
          <a:xfrm>
            <a:off x="7119106" y="333164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527;p27">
            <a:extLst>
              <a:ext uri="{FF2B5EF4-FFF2-40B4-BE49-F238E27FC236}">
                <a16:creationId xmlns:a16="http://schemas.microsoft.com/office/drawing/2014/main" id="{71E35509-AB2A-0D97-9CDD-224AF07B0DE1}"/>
              </a:ext>
            </a:extLst>
          </p:cNvPr>
          <p:cNvSpPr/>
          <p:nvPr/>
        </p:nvSpPr>
        <p:spPr>
          <a:xfrm>
            <a:off x="7635114" y="40357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528;p27">
            <a:extLst>
              <a:ext uri="{FF2B5EF4-FFF2-40B4-BE49-F238E27FC236}">
                <a16:creationId xmlns:a16="http://schemas.microsoft.com/office/drawing/2014/main" id="{E344D286-8A6E-1F0C-C65E-9D162142E19A}"/>
              </a:ext>
            </a:extLst>
          </p:cNvPr>
          <p:cNvSpPr/>
          <p:nvPr/>
        </p:nvSpPr>
        <p:spPr>
          <a:xfrm>
            <a:off x="7462823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529;p27">
            <a:extLst>
              <a:ext uri="{FF2B5EF4-FFF2-40B4-BE49-F238E27FC236}">
                <a16:creationId xmlns:a16="http://schemas.microsoft.com/office/drawing/2014/main" id="{21D17F8A-08F8-15D0-3393-9D2E4AEFF2CB}"/>
              </a:ext>
            </a:extLst>
          </p:cNvPr>
          <p:cNvSpPr/>
          <p:nvPr/>
        </p:nvSpPr>
        <p:spPr>
          <a:xfrm>
            <a:off x="7462823" y="356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530;p27">
            <a:extLst>
              <a:ext uri="{FF2B5EF4-FFF2-40B4-BE49-F238E27FC236}">
                <a16:creationId xmlns:a16="http://schemas.microsoft.com/office/drawing/2014/main" id="{DC6BE495-1ABE-C489-14B5-667BFBCF668D}"/>
              </a:ext>
            </a:extLst>
          </p:cNvPr>
          <p:cNvSpPr/>
          <p:nvPr/>
        </p:nvSpPr>
        <p:spPr>
          <a:xfrm>
            <a:off x="7462823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531;p27">
            <a:extLst>
              <a:ext uri="{FF2B5EF4-FFF2-40B4-BE49-F238E27FC236}">
                <a16:creationId xmlns:a16="http://schemas.microsoft.com/office/drawing/2014/main" id="{7B325254-2FAF-238D-B7FC-26317B464F39}"/>
              </a:ext>
            </a:extLst>
          </p:cNvPr>
          <p:cNvSpPr/>
          <p:nvPr/>
        </p:nvSpPr>
        <p:spPr>
          <a:xfrm>
            <a:off x="7462823" y="372436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532;p27">
            <a:extLst>
              <a:ext uri="{FF2B5EF4-FFF2-40B4-BE49-F238E27FC236}">
                <a16:creationId xmlns:a16="http://schemas.microsoft.com/office/drawing/2014/main" id="{7F9BB4A6-E247-60B8-56B3-749C9FB9CF29}"/>
              </a:ext>
            </a:extLst>
          </p:cNvPr>
          <p:cNvSpPr/>
          <p:nvPr/>
        </p:nvSpPr>
        <p:spPr>
          <a:xfrm>
            <a:off x="7462823" y="40357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533;p27">
            <a:extLst>
              <a:ext uri="{FF2B5EF4-FFF2-40B4-BE49-F238E27FC236}">
                <a16:creationId xmlns:a16="http://schemas.microsoft.com/office/drawing/2014/main" id="{4C2FACBC-40CF-AA79-0C43-8F251C1DBFC6}"/>
              </a:ext>
            </a:extLst>
          </p:cNvPr>
          <p:cNvSpPr/>
          <p:nvPr/>
        </p:nvSpPr>
        <p:spPr>
          <a:xfrm>
            <a:off x="7462823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534;p27">
            <a:extLst>
              <a:ext uri="{FF2B5EF4-FFF2-40B4-BE49-F238E27FC236}">
                <a16:creationId xmlns:a16="http://schemas.microsoft.com/office/drawing/2014/main" id="{BC5255B5-059D-C49D-9A41-BA149B685A32}"/>
              </a:ext>
            </a:extLst>
          </p:cNvPr>
          <p:cNvSpPr/>
          <p:nvPr/>
        </p:nvSpPr>
        <p:spPr>
          <a:xfrm>
            <a:off x="7806539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535;p27">
            <a:extLst>
              <a:ext uri="{FF2B5EF4-FFF2-40B4-BE49-F238E27FC236}">
                <a16:creationId xmlns:a16="http://schemas.microsoft.com/office/drawing/2014/main" id="{38B9E313-EEC7-6668-1EB1-85162F3A9897}"/>
              </a:ext>
            </a:extLst>
          </p:cNvPr>
          <p:cNvSpPr/>
          <p:nvPr/>
        </p:nvSpPr>
        <p:spPr>
          <a:xfrm>
            <a:off x="7635114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536;p27">
            <a:extLst>
              <a:ext uri="{FF2B5EF4-FFF2-40B4-BE49-F238E27FC236}">
                <a16:creationId xmlns:a16="http://schemas.microsoft.com/office/drawing/2014/main" id="{34E38F1F-F80C-84CA-BBF4-CA1750C96B23}"/>
              </a:ext>
            </a:extLst>
          </p:cNvPr>
          <p:cNvSpPr/>
          <p:nvPr/>
        </p:nvSpPr>
        <p:spPr>
          <a:xfrm>
            <a:off x="7291397" y="333164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537;p27">
            <a:extLst>
              <a:ext uri="{FF2B5EF4-FFF2-40B4-BE49-F238E27FC236}">
                <a16:creationId xmlns:a16="http://schemas.microsoft.com/office/drawing/2014/main" id="{04CC55AA-05BC-2EAC-2863-ACC57B537F19}"/>
              </a:ext>
            </a:extLst>
          </p:cNvPr>
          <p:cNvSpPr/>
          <p:nvPr/>
        </p:nvSpPr>
        <p:spPr>
          <a:xfrm>
            <a:off x="7635114" y="3568668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538;p27">
            <a:extLst>
              <a:ext uri="{FF2B5EF4-FFF2-40B4-BE49-F238E27FC236}">
                <a16:creationId xmlns:a16="http://schemas.microsoft.com/office/drawing/2014/main" id="{8DDA9791-A54C-B4D3-AD49-DFF595834968}"/>
              </a:ext>
            </a:extLst>
          </p:cNvPr>
          <p:cNvSpPr/>
          <p:nvPr/>
        </p:nvSpPr>
        <p:spPr>
          <a:xfrm>
            <a:off x="7635114" y="3425219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539;p27">
            <a:extLst>
              <a:ext uri="{FF2B5EF4-FFF2-40B4-BE49-F238E27FC236}">
                <a16:creationId xmlns:a16="http://schemas.microsoft.com/office/drawing/2014/main" id="{AF1DDF18-E626-8631-D902-92C1E33169A9}"/>
              </a:ext>
            </a:extLst>
          </p:cNvPr>
          <p:cNvSpPr/>
          <p:nvPr/>
        </p:nvSpPr>
        <p:spPr>
          <a:xfrm>
            <a:off x="7806539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540;p27">
            <a:extLst>
              <a:ext uri="{FF2B5EF4-FFF2-40B4-BE49-F238E27FC236}">
                <a16:creationId xmlns:a16="http://schemas.microsoft.com/office/drawing/2014/main" id="{ED44BA89-2705-D252-6627-88E2F807BAFA}"/>
              </a:ext>
            </a:extLst>
          </p:cNvPr>
          <p:cNvSpPr/>
          <p:nvPr/>
        </p:nvSpPr>
        <p:spPr>
          <a:xfrm>
            <a:off x="7635114" y="372436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541;p27">
            <a:extLst>
              <a:ext uri="{FF2B5EF4-FFF2-40B4-BE49-F238E27FC236}">
                <a16:creationId xmlns:a16="http://schemas.microsoft.com/office/drawing/2014/main" id="{EBF1BE20-2106-0466-0BB4-8563C35799EC}"/>
              </a:ext>
            </a:extLst>
          </p:cNvPr>
          <p:cNvSpPr/>
          <p:nvPr/>
        </p:nvSpPr>
        <p:spPr>
          <a:xfrm>
            <a:off x="7806539" y="40357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542;p27">
            <a:extLst>
              <a:ext uri="{FF2B5EF4-FFF2-40B4-BE49-F238E27FC236}">
                <a16:creationId xmlns:a16="http://schemas.microsoft.com/office/drawing/2014/main" id="{983EC672-DBB3-B716-F041-FB77B7E4C699}"/>
              </a:ext>
            </a:extLst>
          </p:cNvPr>
          <p:cNvSpPr/>
          <p:nvPr/>
        </p:nvSpPr>
        <p:spPr>
          <a:xfrm>
            <a:off x="7291397" y="3724362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543;p27">
            <a:extLst>
              <a:ext uri="{FF2B5EF4-FFF2-40B4-BE49-F238E27FC236}">
                <a16:creationId xmlns:a16="http://schemas.microsoft.com/office/drawing/2014/main" id="{54695F91-B990-C1F8-D660-D45AEB82C117}"/>
              </a:ext>
            </a:extLst>
          </p:cNvPr>
          <p:cNvSpPr/>
          <p:nvPr/>
        </p:nvSpPr>
        <p:spPr>
          <a:xfrm>
            <a:off x="7291397" y="388003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544;p27">
            <a:extLst>
              <a:ext uri="{FF2B5EF4-FFF2-40B4-BE49-F238E27FC236}">
                <a16:creationId xmlns:a16="http://schemas.microsoft.com/office/drawing/2014/main" id="{FF82F851-0CB8-577B-F8FB-C1B6AF39208F}"/>
              </a:ext>
            </a:extLst>
          </p:cNvPr>
          <p:cNvSpPr/>
          <p:nvPr/>
        </p:nvSpPr>
        <p:spPr>
          <a:xfrm>
            <a:off x="7291397" y="3425219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545;p27">
            <a:extLst>
              <a:ext uri="{FF2B5EF4-FFF2-40B4-BE49-F238E27FC236}">
                <a16:creationId xmlns:a16="http://schemas.microsoft.com/office/drawing/2014/main" id="{05F3F1C9-93B7-DBC1-C25A-38C654340391}"/>
              </a:ext>
            </a:extLst>
          </p:cNvPr>
          <p:cNvSpPr/>
          <p:nvPr/>
        </p:nvSpPr>
        <p:spPr>
          <a:xfrm>
            <a:off x="7291397" y="356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546;p27">
            <a:extLst>
              <a:ext uri="{FF2B5EF4-FFF2-40B4-BE49-F238E27FC236}">
                <a16:creationId xmlns:a16="http://schemas.microsoft.com/office/drawing/2014/main" id="{497881F1-0520-3095-A283-5C5A78FE4B02}"/>
              </a:ext>
            </a:extLst>
          </p:cNvPr>
          <p:cNvSpPr/>
          <p:nvPr/>
        </p:nvSpPr>
        <p:spPr>
          <a:xfrm>
            <a:off x="7962233" y="3136616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547;p27">
            <a:extLst>
              <a:ext uri="{FF2B5EF4-FFF2-40B4-BE49-F238E27FC236}">
                <a16:creationId xmlns:a16="http://schemas.microsoft.com/office/drawing/2014/main" id="{E515C973-1E9C-0DBC-EF4E-D3C7B4D78781}"/>
              </a:ext>
            </a:extLst>
          </p:cNvPr>
          <p:cNvSpPr/>
          <p:nvPr/>
        </p:nvSpPr>
        <p:spPr>
          <a:xfrm>
            <a:off x="7962233" y="3136616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548;p27">
            <a:extLst>
              <a:ext uri="{FF2B5EF4-FFF2-40B4-BE49-F238E27FC236}">
                <a16:creationId xmlns:a16="http://schemas.microsoft.com/office/drawing/2014/main" id="{B2DF66FF-F429-3DF1-7208-1D19CB90AE65}"/>
              </a:ext>
            </a:extLst>
          </p:cNvPr>
          <p:cNvSpPr/>
          <p:nvPr/>
        </p:nvSpPr>
        <p:spPr>
          <a:xfrm>
            <a:off x="7972721" y="3146239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549;p27">
            <a:extLst>
              <a:ext uri="{FF2B5EF4-FFF2-40B4-BE49-F238E27FC236}">
                <a16:creationId xmlns:a16="http://schemas.microsoft.com/office/drawing/2014/main" id="{565AA2F2-ED64-4DDE-24DE-26FA3856F363}"/>
              </a:ext>
            </a:extLst>
          </p:cNvPr>
          <p:cNvSpPr/>
          <p:nvPr/>
        </p:nvSpPr>
        <p:spPr>
          <a:xfrm>
            <a:off x="7972721" y="3191704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554;p27">
            <a:extLst>
              <a:ext uri="{FF2B5EF4-FFF2-40B4-BE49-F238E27FC236}">
                <a16:creationId xmlns:a16="http://schemas.microsoft.com/office/drawing/2014/main" id="{BE9B8BE6-A529-D558-CEFB-D7AEC6448139}"/>
              </a:ext>
            </a:extLst>
          </p:cNvPr>
          <p:cNvSpPr/>
          <p:nvPr/>
        </p:nvSpPr>
        <p:spPr>
          <a:xfrm>
            <a:off x="7607137" y="2698700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555;p27">
            <a:extLst>
              <a:ext uri="{FF2B5EF4-FFF2-40B4-BE49-F238E27FC236}">
                <a16:creationId xmlns:a16="http://schemas.microsoft.com/office/drawing/2014/main" id="{0FAA5EBB-E6F1-9C00-A773-C40A941D8407}"/>
              </a:ext>
            </a:extLst>
          </p:cNvPr>
          <p:cNvSpPr/>
          <p:nvPr/>
        </p:nvSpPr>
        <p:spPr>
          <a:xfrm>
            <a:off x="7734828" y="2698700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556;p27">
            <a:extLst>
              <a:ext uri="{FF2B5EF4-FFF2-40B4-BE49-F238E27FC236}">
                <a16:creationId xmlns:a16="http://schemas.microsoft.com/office/drawing/2014/main" id="{EF9C56B8-8C3C-CCB7-30A1-E53A74066519}"/>
              </a:ext>
            </a:extLst>
          </p:cNvPr>
          <p:cNvSpPr/>
          <p:nvPr/>
        </p:nvSpPr>
        <p:spPr>
          <a:xfrm>
            <a:off x="7446199" y="2887615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557;p27">
            <a:extLst>
              <a:ext uri="{FF2B5EF4-FFF2-40B4-BE49-F238E27FC236}">
                <a16:creationId xmlns:a16="http://schemas.microsoft.com/office/drawing/2014/main" id="{03296AA8-4C93-BB41-92D3-B40411DFD0E8}"/>
              </a:ext>
            </a:extLst>
          </p:cNvPr>
          <p:cNvSpPr/>
          <p:nvPr/>
        </p:nvSpPr>
        <p:spPr>
          <a:xfrm>
            <a:off x="7970099" y="2954109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558;p27">
            <a:extLst>
              <a:ext uri="{FF2B5EF4-FFF2-40B4-BE49-F238E27FC236}">
                <a16:creationId xmlns:a16="http://schemas.microsoft.com/office/drawing/2014/main" id="{D90201F5-556A-FA86-0833-1FBDF7AD64D0}"/>
              </a:ext>
            </a:extLst>
          </p:cNvPr>
          <p:cNvSpPr/>
          <p:nvPr/>
        </p:nvSpPr>
        <p:spPr>
          <a:xfrm>
            <a:off x="7826676" y="2954109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559;p27">
            <a:extLst>
              <a:ext uri="{FF2B5EF4-FFF2-40B4-BE49-F238E27FC236}">
                <a16:creationId xmlns:a16="http://schemas.microsoft.com/office/drawing/2014/main" id="{4202A5F2-DC83-9203-A446-66A8E1BF5266}"/>
              </a:ext>
            </a:extLst>
          </p:cNvPr>
          <p:cNvSpPr/>
          <p:nvPr/>
        </p:nvSpPr>
        <p:spPr>
          <a:xfrm>
            <a:off x="7716474" y="2487053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592;p27">
            <a:extLst>
              <a:ext uri="{FF2B5EF4-FFF2-40B4-BE49-F238E27FC236}">
                <a16:creationId xmlns:a16="http://schemas.microsoft.com/office/drawing/2014/main" id="{9CBFE279-81B9-ED04-0922-92766121A2FA}"/>
              </a:ext>
            </a:extLst>
          </p:cNvPr>
          <p:cNvSpPr/>
          <p:nvPr/>
        </p:nvSpPr>
        <p:spPr>
          <a:xfrm>
            <a:off x="7401599" y="1674524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594;p27">
            <a:extLst>
              <a:ext uri="{FF2B5EF4-FFF2-40B4-BE49-F238E27FC236}">
                <a16:creationId xmlns:a16="http://schemas.microsoft.com/office/drawing/2014/main" id="{90469A66-1E83-B082-7F31-D511EA72068F}"/>
              </a:ext>
            </a:extLst>
          </p:cNvPr>
          <p:cNvSpPr/>
          <p:nvPr/>
        </p:nvSpPr>
        <p:spPr>
          <a:xfrm>
            <a:off x="7461957" y="1879197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595;p27">
            <a:extLst>
              <a:ext uri="{FF2B5EF4-FFF2-40B4-BE49-F238E27FC236}">
                <a16:creationId xmlns:a16="http://schemas.microsoft.com/office/drawing/2014/main" id="{77BB2951-4719-3DE7-8D99-F4037CCC52DC}"/>
              </a:ext>
            </a:extLst>
          </p:cNvPr>
          <p:cNvSpPr/>
          <p:nvPr/>
        </p:nvSpPr>
        <p:spPr>
          <a:xfrm>
            <a:off x="7705095" y="1726990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596;p27">
            <a:extLst>
              <a:ext uri="{FF2B5EF4-FFF2-40B4-BE49-F238E27FC236}">
                <a16:creationId xmlns:a16="http://schemas.microsoft.com/office/drawing/2014/main" id="{0D08FAF4-106D-B766-20B1-1326E64614BA}"/>
              </a:ext>
            </a:extLst>
          </p:cNvPr>
          <p:cNvSpPr/>
          <p:nvPr/>
        </p:nvSpPr>
        <p:spPr>
          <a:xfrm>
            <a:off x="7510045" y="2052353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599;p27">
            <a:extLst>
              <a:ext uri="{FF2B5EF4-FFF2-40B4-BE49-F238E27FC236}">
                <a16:creationId xmlns:a16="http://schemas.microsoft.com/office/drawing/2014/main" id="{67C12267-D46B-58C1-81E0-39CF1E04F1B5}"/>
              </a:ext>
            </a:extLst>
          </p:cNvPr>
          <p:cNvSpPr/>
          <p:nvPr/>
        </p:nvSpPr>
        <p:spPr>
          <a:xfrm>
            <a:off x="7510045" y="2130200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600;p27">
            <a:extLst>
              <a:ext uri="{FF2B5EF4-FFF2-40B4-BE49-F238E27FC236}">
                <a16:creationId xmlns:a16="http://schemas.microsoft.com/office/drawing/2014/main" id="{4EF54058-9FA7-D704-D116-7B7AA51168A3}"/>
              </a:ext>
            </a:extLst>
          </p:cNvPr>
          <p:cNvSpPr/>
          <p:nvPr/>
        </p:nvSpPr>
        <p:spPr>
          <a:xfrm>
            <a:off x="7921986" y="2130200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601;p27">
            <a:extLst>
              <a:ext uri="{FF2B5EF4-FFF2-40B4-BE49-F238E27FC236}">
                <a16:creationId xmlns:a16="http://schemas.microsoft.com/office/drawing/2014/main" id="{DF096061-5735-B52D-58AA-D3E0EABFAEB5}"/>
              </a:ext>
            </a:extLst>
          </p:cNvPr>
          <p:cNvSpPr/>
          <p:nvPr/>
        </p:nvSpPr>
        <p:spPr>
          <a:xfrm>
            <a:off x="7963990" y="2174800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602;p27">
            <a:extLst>
              <a:ext uri="{FF2B5EF4-FFF2-40B4-BE49-F238E27FC236}">
                <a16:creationId xmlns:a16="http://schemas.microsoft.com/office/drawing/2014/main" id="{B8734AEC-4C97-63B2-7B10-3603AF1DC445}"/>
              </a:ext>
            </a:extLst>
          </p:cNvPr>
          <p:cNvSpPr/>
          <p:nvPr/>
        </p:nvSpPr>
        <p:spPr>
          <a:xfrm>
            <a:off x="7921986" y="2174800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603;p27">
            <a:extLst>
              <a:ext uri="{FF2B5EF4-FFF2-40B4-BE49-F238E27FC236}">
                <a16:creationId xmlns:a16="http://schemas.microsoft.com/office/drawing/2014/main" id="{D164EC89-4655-7C60-00C0-483A6204B5E2}"/>
              </a:ext>
            </a:extLst>
          </p:cNvPr>
          <p:cNvSpPr/>
          <p:nvPr/>
        </p:nvSpPr>
        <p:spPr>
          <a:xfrm>
            <a:off x="7821406" y="2174800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604;p27">
            <a:extLst>
              <a:ext uri="{FF2B5EF4-FFF2-40B4-BE49-F238E27FC236}">
                <a16:creationId xmlns:a16="http://schemas.microsoft.com/office/drawing/2014/main" id="{EF6993E7-24F4-775C-4769-E9466C3C5CB9}"/>
              </a:ext>
            </a:extLst>
          </p:cNvPr>
          <p:cNvSpPr/>
          <p:nvPr/>
        </p:nvSpPr>
        <p:spPr>
          <a:xfrm>
            <a:off x="7712095" y="2174800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605;p27">
            <a:extLst>
              <a:ext uri="{FF2B5EF4-FFF2-40B4-BE49-F238E27FC236}">
                <a16:creationId xmlns:a16="http://schemas.microsoft.com/office/drawing/2014/main" id="{F764B3DB-333F-D192-F656-491582FA56ED}"/>
              </a:ext>
            </a:extLst>
          </p:cNvPr>
          <p:cNvSpPr/>
          <p:nvPr/>
        </p:nvSpPr>
        <p:spPr>
          <a:xfrm>
            <a:off x="7602758" y="2174800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606;p27">
            <a:extLst>
              <a:ext uri="{FF2B5EF4-FFF2-40B4-BE49-F238E27FC236}">
                <a16:creationId xmlns:a16="http://schemas.microsoft.com/office/drawing/2014/main" id="{DAEA066D-5F0D-FE0C-C9DD-10476F92A0BC}"/>
              </a:ext>
            </a:extLst>
          </p:cNvPr>
          <p:cNvSpPr/>
          <p:nvPr/>
        </p:nvSpPr>
        <p:spPr>
          <a:xfrm>
            <a:off x="7602758" y="2229914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607;p27">
            <a:extLst>
              <a:ext uri="{FF2B5EF4-FFF2-40B4-BE49-F238E27FC236}">
                <a16:creationId xmlns:a16="http://schemas.microsoft.com/office/drawing/2014/main" id="{375BDBD4-3467-03AC-2D25-960DA0B6A1B2}"/>
              </a:ext>
            </a:extLst>
          </p:cNvPr>
          <p:cNvSpPr/>
          <p:nvPr/>
        </p:nvSpPr>
        <p:spPr>
          <a:xfrm>
            <a:off x="7510045" y="2174800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608;p27">
            <a:extLst>
              <a:ext uri="{FF2B5EF4-FFF2-40B4-BE49-F238E27FC236}">
                <a16:creationId xmlns:a16="http://schemas.microsoft.com/office/drawing/2014/main" id="{BB755F66-3433-A9AC-2A94-D50643341367}"/>
              </a:ext>
            </a:extLst>
          </p:cNvPr>
          <p:cNvSpPr/>
          <p:nvPr/>
        </p:nvSpPr>
        <p:spPr>
          <a:xfrm>
            <a:off x="7510045" y="2229914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609;p27">
            <a:extLst>
              <a:ext uri="{FF2B5EF4-FFF2-40B4-BE49-F238E27FC236}">
                <a16:creationId xmlns:a16="http://schemas.microsoft.com/office/drawing/2014/main" id="{7F821229-A63E-3DE0-B54E-C06096531128}"/>
              </a:ext>
            </a:extLst>
          </p:cNvPr>
          <p:cNvSpPr/>
          <p:nvPr/>
        </p:nvSpPr>
        <p:spPr>
          <a:xfrm>
            <a:off x="7510045" y="2284137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610;p27">
            <a:extLst>
              <a:ext uri="{FF2B5EF4-FFF2-40B4-BE49-F238E27FC236}">
                <a16:creationId xmlns:a16="http://schemas.microsoft.com/office/drawing/2014/main" id="{2026AB61-68BB-E828-603E-0E7E2B9F1494}"/>
              </a:ext>
            </a:extLst>
          </p:cNvPr>
          <p:cNvSpPr/>
          <p:nvPr/>
        </p:nvSpPr>
        <p:spPr>
          <a:xfrm>
            <a:off x="7510045" y="2339252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611;p27">
            <a:extLst>
              <a:ext uri="{FF2B5EF4-FFF2-40B4-BE49-F238E27FC236}">
                <a16:creationId xmlns:a16="http://schemas.microsoft.com/office/drawing/2014/main" id="{339015DD-EE85-0AF7-2C63-B73EA9BF1961}"/>
              </a:ext>
            </a:extLst>
          </p:cNvPr>
          <p:cNvSpPr/>
          <p:nvPr/>
        </p:nvSpPr>
        <p:spPr>
          <a:xfrm>
            <a:off x="8299841" y="2229914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612;p27">
            <a:extLst>
              <a:ext uri="{FF2B5EF4-FFF2-40B4-BE49-F238E27FC236}">
                <a16:creationId xmlns:a16="http://schemas.microsoft.com/office/drawing/2014/main" id="{C2DDA0D0-B3EA-AA0A-C5D6-C102D1113852}"/>
              </a:ext>
            </a:extLst>
          </p:cNvPr>
          <p:cNvSpPr/>
          <p:nvPr/>
        </p:nvSpPr>
        <p:spPr>
          <a:xfrm>
            <a:off x="7600136" y="2284137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613;p27">
            <a:extLst>
              <a:ext uri="{FF2B5EF4-FFF2-40B4-BE49-F238E27FC236}">
                <a16:creationId xmlns:a16="http://schemas.microsoft.com/office/drawing/2014/main" id="{7FB12CD0-FD46-A3F3-3438-5F0F71F6D271}"/>
              </a:ext>
            </a:extLst>
          </p:cNvPr>
          <p:cNvSpPr/>
          <p:nvPr/>
        </p:nvSpPr>
        <p:spPr>
          <a:xfrm>
            <a:off x="7963990" y="2452076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614;p27">
            <a:extLst>
              <a:ext uri="{FF2B5EF4-FFF2-40B4-BE49-F238E27FC236}">
                <a16:creationId xmlns:a16="http://schemas.microsoft.com/office/drawing/2014/main" id="{99FCAF14-0EE6-E9F2-7614-EC7068FF76FA}"/>
              </a:ext>
            </a:extLst>
          </p:cNvPr>
          <p:cNvSpPr/>
          <p:nvPr/>
        </p:nvSpPr>
        <p:spPr>
          <a:xfrm>
            <a:off x="8045324" y="2396096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615;p27">
            <a:extLst>
              <a:ext uri="{FF2B5EF4-FFF2-40B4-BE49-F238E27FC236}">
                <a16:creationId xmlns:a16="http://schemas.microsoft.com/office/drawing/2014/main" id="{31EB928B-AA49-B2B3-96C5-EA655775F2E8}"/>
              </a:ext>
            </a:extLst>
          </p:cNvPr>
          <p:cNvSpPr/>
          <p:nvPr/>
        </p:nvSpPr>
        <p:spPr>
          <a:xfrm>
            <a:off x="8175637" y="2339252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616;p27">
            <a:extLst>
              <a:ext uri="{FF2B5EF4-FFF2-40B4-BE49-F238E27FC236}">
                <a16:creationId xmlns:a16="http://schemas.microsoft.com/office/drawing/2014/main" id="{D0D78A5C-7E4F-0757-B9AD-021E1439FF36}"/>
              </a:ext>
            </a:extLst>
          </p:cNvPr>
          <p:cNvSpPr/>
          <p:nvPr/>
        </p:nvSpPr>
        <p:spPr>
          <a:xfrm>
            <a:off x="7510045" y="1976263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617;p27">
            <a:extLst>
              <a:ext uri="{FF2B5EF4-FFF2-40B4-BE49-F238E27FC236}">
                <a16:creationId xmlns:a16="http://schemas.microsoft.com/office/drawing/2014/main" id="{FA13C76C-0738-6E30-055F-82898734FF0F}"/>
              </a:ext>
            </a:extLst>
          </p:cNvPr>
          <p:cNvSpPr/>
          <p:nvPr/>
        </p:nvSpPr>
        <p:spPr>
          <a:xfrm>
            <a:off x="7510045" y="2585011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618;p27">
            <a:extLst>
              <a:ext uri="{FF2B5EF4-FFF2-40B4-BE49-F238E27FC236}">
                <a16:creationId xmlns:a16="http://schemas.microsoft.com/office/drawing/2014/main" id="{97D3B7BA-8C91-CAA8-0C97-F78F7EF4F153}"/>
              </a:ext>
            </a:extLst>
          </p:cNvPr>
          <p:cNvSpPr/>
          <p:nvPr/>
        </p:nvSpPr>
        <p:spPr>
          <a:xfrm>
            <a:off x="7510045" y="2652344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619;p27">
            <a:extLst>
              <a:ext uri="{FF2B5EF4-FFF2-40B4-BE49-F238E27FC236}">
                <a16:creationId xmlns:a16="http://schemas.microsoft.com/office/drawing/2014/main" id="{E858581C-3BC2-6D9E-CAB7-8594A68F0049}"/>
              </a:ext>
            </a:extLst>
          </p:cNvPr>
          <p:cNvSpPr/>
          <p:nvPr/>
        </p:nvSpPr>
        <p:spPr>
          <a:xfrm>
            <a:off x="7510045" y="2719703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620;p27">
            <a:extLst>
              <a:ext uri="{FF2B5EF4-FFF2-40B4-BE49-F238E27FC236}">
                <a16:creationId xmlns:a16="http://schemas.microsoft.com/office/drawing/2014/main" id="{0676FB19-C9AD-BFF4-9027-A64B15683E81}"/>
              </a:ext>
            </a:extLst>
          </p:cNvPr>
          <p:cNvSpPr/>
          <p:nvPr/>
        </p:nvSpPr>
        <p:spPr>
          <a:xfrm>
            <a:off x="7510045" y="3122021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621;p27">
            <a:extLst>
              <a:ext uri="{FF2B5EF4-FFF2-40B4-BE49-F238E27FC236}">
                <a16:creationId xmlns:a16="http://schemas.microsoft.com/office/drawing/2014/main" id="{504D1241-B779-786B-7391-BAF4FE676456}"/>
              </a:ext>
            </a:extLst>
          </p:cNvPr>
          <p:cNvSpPr/>
          <p:nvPr/>
        </p:nvSpPr>
        <p:spPr>
          <a:xfrm>
            <a:off x="7991967" y="2507164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622;p27">
            <a:extLst>
              <a:ext uri="{FF2B5EF4-FFF2-40B4-BE49-F238E27FC236}">
                <a16:creationId xmlns:a16="http://schemas.microsoft.com/office/drawing/2014/main" id="{AB66A35D-5598-D620-EA26-258C98867D1A}"/>
              </a:ext>
            </a:extLst>
          </p:cNvPr>
          <p:cNvSpPr/>
          <p:nvPr/>
        </p:nvSpPr>
        <p:spPr>
          <a:xfrm>
            <a:off x="8200992" y="2507164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623;p27">
            <a:extLst>
              <a:ext uri="{FF2B5EF4-FFF2-40B4-BE49-F238E27FC236}">
                <a16:creationId xmlns:a16="http://schemas.microsoft.com/office/drawing/2014/main" id="{E2595568-54BB-5276-6C9D-941EA7105CB3}"/>
              </a:ext>
            </a:extLst>
          </p:cNvPr>
          <p:cNvSpPr/>
          <p:nvPr/>
        </p:nvSpPr>
        <p:spPr>
          <a:xfrm>
            <a:off x="8200992" y="2585011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624;p27">
            <a:extLst>
              <a:ext uri="{FF2B5EF4-FFF2-40B4-BE49-F238E27FC236}">
                <a16:creationId xmlns:a16="http://schemas.microsoft.com/office/drawing/2014/main" id="{C3BA16E9-5425-E1B3-6002-1875D1D79F94}"/>
              </a:ext>
            </a:extLst>
          </p:cNvPr>
          <p:cNvSpPr/>
          <p:nvPr/>
        </p:nvSpPr>
        <p:spPr>
          <a:xfrm>
            <a:off x="7510045" y="3224357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625;p27">
            <a:extLst>
              <a:ext uri="{FF2B5EF4-FFF2-40B4-BE49-F238E27FC236}">
                <a16:creationId xmlns:a16="http://schemas.microsoft.com/office/drawing/2014/main" id="{FBAE5B14-256B-F185-BE1B-C9595F405BA9}"/>
              </a:ext>
            </a:extLst>
          </p:cNvPr>
          <p:cNvSpPr/>
          <p:nvPr/>
        </p:nvSpPr>
        <p:spPr>
          <a:xfrm>
            <a:off x="7510045" y="3275093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626;p27">
            <a:extLst>
              <a:ext uri="{FF2B5EF4-FFF2-40B4-BE49-F238E27FC236}">
                <a16:creationId xmlns:a16="http://schemas.microsoft.com/office/drawing/2014/main" id="{8796B192-3E5C-63A3-4707-2849D5B6F4C9}"/>
              </a:ext>
            </a:extLst>
          </p:cNvPr>
          <p:cNvSpPr/>
          <p:nvPr/>
        </p:nvSpPr>
        <p:spPr>
          <a:xfrm>
            <a:off x="7611516" y="3275093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627;p27">
            <a:extLst>
              <a:ext uri="{FF2B5EF4-FFF2-40B4-BE49-F238E27FC236}">
                <a16:creationId xmlns:a16="http://schemas.microsoft.com/office/drawing/2014/main" id="{626F0805-C70C-46EC-5BD7-871765B9039C}"/>
              </a:ext>
            </a:extLst>
          </p:cNvPr>
          <p:cNvSpPr/>
          <p:nvPr/>
        </p:nvSpPr>
        <p:spPr>
          <a:xfrm>
            <a:off x="7634248" y="3224357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628;p27">
            <a:extLst>
              <a:ext uri="{FF2B5EF4-FFF2-40B4-BE49-F238E27FC236}">
                <a16:creationId xmlns:a16="http://schemas.microsoft.com/office/drawing/2014/main" id="{2985142D-E85A-F77A-40F0-D0B6288A6C61}"/>
              </a:ext>
            </a:extLst>
          </p:cNvPr>
          <p:cNvSpPr/>
          <p:nvPr/>
        </p:nvSpPr>
        <p:spPr>
          <a:xfrm>
            <a:off x="7757561" y="3224357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629;p27">
            <a:extLst>
              <a:ext uri="{FF2B5EF4-FFF2-40B4-BE49-F238E27FC236}">
                <a16:creationId xmlns:a16="http://schemas.microsoft.com/office/drawing/2014/main" id="{5B304310-73DD-D91B-E624-64F1BB2C57B0}"/>
              </a:ext>
            </a:extLst>
          </p:cNvPr>
          <p:cNvSpPr/>
          <p:nvPr/>
        </p:nvSpPr>
        <p:spPr>
          <a:xfrm>
            <a:off x="7881764" y="3224357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630;p27">
            <a:extLst>
              <a:ext uri="{FF2B5EF4-FFF2-40B4-BE49-F238E27FC236}">
                <a16:creationId xmlns:a16="http://schemas.microsoft.com/office/drawing/2014/main" id="{F01CDB04-1BDC-785F-F736-3907E6540AA1}"/>
              </a:ext>
            </a:extLst>
          </p:cNvPr>
          <p:cNvSpPr/>
          <p:nvPr/>
        </p:nvSpPr>
        <p:spPr>
          <a:xfrm>
            <a:off x="8005968" y="3224357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631;p27">
            <a:extLst>
              <a:ext uri="{FF2B5EF4-FFF2-40B4-BE49-F238E27FC236}">
                <a16:creationId xmlns:a16="http://schemas.microsoft.com/office/drawing/2014/main" id="{A5CB674A-747D-CF92-6A73-A5279FD8EA6C}"/>
              </a:ext>
            </a:extLst>
          </p:cNvPr>
          <p:cNvSpPr/>
          <p:nvPr/>
        </p:nvSpPr>
        <p:spPr>
          <a:xfrm>
            <a:off x="8129280" y="3224357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632;p27">
            <a:extLst>
              <a:ext uri="{FF2B5EF4-FFF2-40B4-BE49-F238E27FC236}">
                <a16:creationId xmlns:a16="http://schemas.microsoft.com/office/drawing/2014/main" id="{2C08B905-8987-A0DD-6937-D83FD257A5F0}"/>
              </a:ext>
            </a:extLst>
          </p:cNvPr>
          <p:cNvSpPr/>
          <p:nvPr/>
        </p:nvSpPr>
        <p:spPr>
          <a:xfrm>
            <a:off x="8253484" y="3224357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660;p27">
            <a:extLst>
              <a:ext uri="{FF2B5EF4-FFF2-40B4-BE49-F238E27FC236}">
                <a16:creationId xmlns:a16="http://schemas.microsoft.com/office/drawing/2014/main" id="{B1FCE405-DD62-34C7-B8EB-A25E176BCA93}"/>
              </a:ext>
            </a:extLst>
          </p:cNvPr>
          <p:cNvSpPr/>
          <p:nvPr/>
        </p:nvSpPr>
        <p:spPr>
          <a:xfrm>
            <a:off x="8253066" y="189576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een and white hexagon with text&#10;&#10;Description automatically generated">
            <a:extLst>
              <a:ext uri="{FF2B5EF4-FFF2-40B4-BE49-F238E27FC236}">
                <a16:creationId xmlns:a16="http://schemas.microsoft.com/office/drawing/2014/main" id="{DEB02537-2227-56B5-D894-4CF66C9C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157375"/>
            <a:ext cx="14732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7"/>
          <p:cNvSpPr txBox="1">
            <a:spLocks noGrp="1"/>
          </p:cNvSpPr>
          <p:nvPr>
            <p:ph type="subTitle" idx="4294967295"/>
          </p:nvPr>
        </p:nvSpPr>
        <p:spPr>
          <a:xfrm>
            <a:off x="5454661" y="1705912"/>
            <a:ext cx="4027815" cy="6204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Handling Missing Data</a:t>
            </a:r>
            <a:endParaRPr lang="en-US" sz="18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1" name="Google Shape;1451;p57"/>
          <p:cNvSpPr txBox="1">
            <a:spLocks noGrp="1"/>
          </p:cNvSpPr>
          <p:nvPr>
            <p:ph type="subTitle" idx="4294967295"/>
          </p:nvPr>
        </p:nvSpPr>
        <p:spPr>
          <a:xfrm>
            <a:off x="5141474" y="2880127"/>
            <a:ext cx="3295003" cy="54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en-AU" sz="16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Feature Engineering</a:t>
            </a:r>
            <a:endParaRPr lang="en-AU" sz="16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5" name="Google Shape;1455;p57"/>
          <p:cNvSpPr txBox="1">
            <a:spLocks noGrp="1"/>
          </p:cNvSpPr>
          <p:nvPr>
            <p:ph type="subTitle" idx="4294967295"/>
          </p:nvPr>
        </p:nvSpPr>
        <p:spPr>
          <a:xfrm>
            <a:off x="253537" y="2216212"/>
            <a:ext cx="3556925" cy="650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Encoding Categorical Variables</a:t>
            </a:r>
            <a:endParaRPr lang="en-US" sz="16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" name="Google Shape;1445;p57">
            <a:extLst>
              <a:ext uri="{FF2B5EF4-FFF2-40B4-BE49-F238E27FC236}">
                <a16:creationId xmlns:a16="http://schemas.microsoft.com/office/drawing/2014/main" id="{688119B7-8E10-ECC1-EF50-B95B529EDAD4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>
            <a:off x="4234800" y="1985713"/>
            <a:ext cx="45" cy="187067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6;p57">
            <a:extLst>
              <a:ext uri="{FF2B5EF4-FFF2-40B4-BE49-F238E27FC236}">
                <a16:creationId xmlns:a16="http://schemas.microsoft.com/office/drawing/2014/main" id="{BC853F2B-B7A4-71F9-5E7C-8CEDD4AFC066}"/>
              </a:ext>
            </a:extLst>
          </p:cNvPr>
          <p:cNvSpPr/>
          <p:nvPr/>
        </p:nvSpPr>
        <p:spPr>
          <a:xfrm>
            <a:off x="3897600" y="1985713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59;p57">
            <a:extLst>
              <a:ext uri="{FF2B5EF4-FFF2-40B4-BE49-F238E27FC236}">
                <a16:creationId xmlns:a16="http://schemas.microsoft.com/office/drawing/2014/main" id="{9A277582-BC64-5DE6-6141-D2336BB4D8DD}"/>
              </a:ext>
            </a:extLst>
          </p:cNvPr>
          <p:cNvSpPr/>
          <p:nvPr/>
        </p:nvSpPr>
        <p:spPr>
          <a:xfrm rot="10800000">
            <a:off x="3897645" y="3641886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60;p57">
            <a:extLst>
              <a:ext uri="{FF2B5EF4-FFF2-40B4-BE49-F238E27FC236}">
                <a16:creationId xmlns:a16="http://schemas.microsoft.com/office/drawing/2014/main" id="{FFA57669-3832-E7C7-E898-5F06A507A363}"/>
              </a:ext>
            </a:extLst>
          </p:cNvPr>
          <p:cNvSpPr/>
          <p:nvPr/>
        </p:nvSpPr>
        <p:spPr>
          <a:xfrm>
            <a:off x="3897600" y="3089828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61;p57">
            <a:extLst>
              <a:ext uri="{FF2B5EF4-FFF2-40B4-BE49-F238E27FC236}">
                <a16:creationId xmlns:a16="http://schemas.microsoft.com/office/drawing/2014/main" id="{12707529-6C87-D762-30CE-B1B9BF8DAAF2}"/>
              </a:ext>
            </a:extLst>
          </p:cNvPr>
          <p:cNvSpPr/>
          <p:nvPr/>
        </p:nvSpPr>
        <p:spPr>
          <a:xfrm rot="10800000">
            <a:off x="3897645" y="253777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462;p57">
            <a:extLst>
              <a:ext uri="{FF2B5EF4-FFF2-40B4-BE49-F238E27FC236}">
                <a16:creationId xmlns:a16="http://schemas.microsoft.com/office/drawing/2014/main" id="{944D14C1-6FF0-D708-7BCA-993AD049FAD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572000" y="2089758"/>
            <a:ext cx="1909847" cy="320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463;p57">
            <a:extLst>
              <a:ext uri="{FF2B5EF4-FFF2-40B4-BE49-F238E27FC236}">
                <a16:creationId xmlns:a16="http://schemas.microsoft.com/office/drawing/2014/main" id="{2AF3488F-5B4F-5112-C437-B693FAF51049}"/>
              </a:ext>
            </a:extLst>
          </p:cNvPr>
          <p:cNvCxnSpPr>
            <a:cxnSpLocks/>
          </p:cNvCxnSpPr>
          <p:nvPr/>
        </p:nvCxnSpPr>
        <p:spPr>
          <a:xfrm flipV="1">
            <a:off x="4572045" y="3184959"/>
            <a:ext cx="1336797" cy="1210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465;p57">
            <a:extLst>
              <a:ext uri="{FF2B5EF4-FFF2-40B4-BE49-F238E27FC236}">
                <a16:creationId xmlns:a16="http://schemas.microsoft.com/office/drawing/2014/main" id="{08B895E7-3CF5-BF65-3055-5DA4119069A6}"/>
              </a:ext>
            </a:extLst>
          </p:cNvPr>
          <p:cNvCxnSpPr>
            <a:cxnSpLocks/>
          </p:cNvCxnSpPr>
          <p:nvPr/>
        </p:nvCxnSpPr>
        <p:spPr>
          <a:xfrm flipH="1" flipV="1">
            <a:off x="2032000" y="3739929"/>
            <a:ext cx="1865600" cy="918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66;p57">
            <a:extLst>
              <a:ext uri="{FF2B5EF4-FFF2-40B4-BE49-F238E27FC236}">
                <a16:creationId xmlns:a16="http://schemas.microsoft.com/office/drawing/2014/main" id="{064CEC4B-CB6B-42D5-693F-6AD9DDBA96C0}"/>
              </a:ext>
            </a:extLst>
          </p:cNvPr>
          <p:cNvCxnSpPr>
            <a:cxnSpLocks/>
          </p:cNvCxnSpPr>
          <p:nvPr/>
        </p:nvCxnSpPr>
        <p:spPr>
          <a:xfrm flipH="1">
            <a:off x="3315368" y="2645013"/>
            <a:ext cx="582232" cy="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1455;p57">
            <a:extLst>
              <a:ext uri="{FF2B5EF4-FFF2-40B4-BE49-F238E27FC236}">
                <a16:creationId xmlns:a16="http://schemas.microsoft.com/office/drawing/2014/main" id="{6F8DC6C2-BD28-637C-A2F8-0C0CAD07BC0E}"/>
              </a:ext>
            </a:extLst>
          </p:cNvPr>
          <p:cNvSpPr txBox="1">
            <a:spLocks/>
          </p:cNvSpPr>
          <p:nvPr/>
        </p:nvSpPr>
        <p:spPr>
          <a:xfrm>
            <a:off x="110834" y="3473230"/>
            <a:ext cx="2442586" cy="43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Feature Scaling</a:t>
            </a:r>
          </a:p>
        </p:txBody>
      </p:sp>
      <p:sp>
        <p:nvSpPr>
          <p:cNvPr id="2" name="Google Shape;673;p29">
            <a:extLst>
              <a:ext uri="{FF2B5EF4-FFF2-40B4-BE49-F238E27FC236}">
                <a16:creationId xmlns:a16="http://schemas.microsoft.com/office/drawing/2014/main" id="{642B2A41-F7AD-F8CB-1A4C-240996542BD3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02: Data Preprocessing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3" name="Google Shape;725;p31">
            <a:extLst>
              <a:ext uri="{FF2B5EF4-FFF2-40B4-BE49-F238E27FC236}">
                <a16:creationId xmlns:a16="http://schemas.microsoft.com/office/drawing/2014/main" id="{FA43A58B-BBAC-B621-62E1-0B4EACF3C9FD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21" name="Google Shape;726;p31">
              <a:extLst>
                <a:ext uri="{FF2B5EF4-FFF2-40B4-BE49-F238E27FC236}">
                  <a16:creationId xmlns:a16="http://schemas.microsoft.com/office/drawing/2014/main" id="{88DFFE6F-6EE4-2B60-03E6-2C6D4C0F56A3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7;p31">
              <a:extLst>
                <a:ext uri="{FF2B5EF4-FFF2-40B4-BE49-F238E27FC236}">
                  <a16:creationId xmlns:a16="http://schemas.microsoft.com/office/drawing/2014/main" id="{465A9E55-C225-A937-1733-B3EA70F9438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8;p31">
              <a:extLst>
                <a:ext uri="{FF2B5EF4-FFF2-40B4-BE49-F238E27FC236}">
                  <a16:creationId xmlns:a16="http://schemas.microsoft.com/office/drawing/2014/main" id="{39717AFA-C4F3-0D5D-63B9-FE455A9C90FD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;p31">
              <a:extLst>
                <a:ext uri="{FF2B5EF4-FFF2-40B4-BE49-F238E27FC236}">
                  <a16:creationId xmlns:a16="http://schemas.microsoft.com/office/drawing/2014/main" id="{195C437F-34C6-26DD-492A-18CF45A735D5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0;p31">
              <a:extLst>
                <a:ext uri="{FF2B5EF4-FFF2-40B4-BE49-F238E27FC236}">
                  <a16:creationId xmlns:a16="http://schemas.microsoft.com/office/drawing/2014/main" id="{28AFEE20-D40F-BCF9-5DE2-1FB4D59E4FE2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;p31">
              <a:extLst>
                <a:ext uri="{FF2B5EF4-FFF2-40B4-BE49-F238E27FC236}">
                  <a16:creationId xmlns:a16="http://schemas.microsoft.com/office/drawing/2014/main" id="{7B90AE80-5644-2D9C-4EBC-6B9199F55E98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455;p57">
            <a:extLst>
              <a:ext uri="{FF2B5EF4-FFF2-40B4-BE49-F238E27FC236}">
                <a16:creationId xmlns:a16="http://schemas.microsoft.com/office/drawing/2014/main" id="{2BD4C214-40A6-C572-F49D-334AB47AC924}"/>
              </a:ext>
            </a:extLst>
          </p:cNvPr>
          <p:cNvSpPr txBox="1">
            <a:spLocks/>
          </p:cNvSpPr>
          <p:nvPr/>
        </p:nvSpPr>
        <p:spPr>
          <a:xfrm>
            <a:off x="5595983" y="2216212"/>
            <a:ext cx="3548017" cy="33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Replaced missing identified in </a:t>
            </a:r>
            <a:r>
              <a:rPr lang="en-US" sz="1200" dirty="0" err="1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merch_zipcode</a:t>
            </a:r>
            <a:r>
              <a:rPr lang="en-US" sz="1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with the mode. </a:t>
            </a:r>
          </a:p>
        </p:txBody>
      </p:sp>
      <p:sp>
        <p:nvSpPr>
          <p:cNvPr id="30" name="Google Shape;1455;p57">
            <a:extLst>
              <a:ext uri="{FF2B5EF4-FFF2-40B4-BE49-F238E27FC236}">
                <a16:creationId xmlns:a16="http://schemas.microsoft.com/office/drawing/2014/main" id="{D910B021-D9D8-EF10-ACC0-0F60F6882B74}"/>
              </a:ext>
            </a:extLst>
          </p:cNvPr>
          <p:cNvSpPr txBox="1">
            <a:spLocks/>
          </p:cNvSpPr>
          <p:nvPr/>
        </p:nvSpPr>
        <p:spPr>
          <a:xfrm>
            <a:off x="164973" y="2743062"/>
            <a:ext cx="3548017" cy="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Convert categorical features using Label Encoding into numerical format for model compatibility.</a:t>
            </a:r>
          </a:p>
        </p:txBody>
      </p:sp>
      <p:sp>
        <p:nvSpPr>
          <p:cNvPr id="31" name="Google Shape;1455;p57">
            <a:extLst>
              <a:ext uri="{FF2B5EF4-FFF2-40B4-BE49-F238E27FC236}">
                <a16:creationId xmlns:a16="http://schemas.microsoft.com/office/drawing/2014/main" id="{CA68AAF5-242F-F673-486E-249089245D7D}"/>
              </a:ext>
            </a:extLst>
          </p:cNvPr>
          <p:cNvSpPr txBox="1">
            <a:spLocks/>
          </p:cNvSpPr>
          <p:nvPr/>
        </p:nvSpPr>
        <p:spPr>
          <a:xfrm>
            <a:off x="262445" y="3847156"/>
            <a:ext cx="3548017" cy="43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Normalize numerical features for uniformity across varying ranges</a:t>
            </a:r>
          </a:p>
        </p:txBody>
      </p:sp>
      <p:sp>
        <p:nvSpPr>
          <p:cNvPr id="32" name="Google Shape;1455;p57">
            <a:extLst>
              <a:ext uri="{FF2B5EF4-FFF2-40B4-BE49-F238E27FC236}">
                <a16:creationId xmlns:a16="http://schemas.microsoft.com/office/drawing/2014/main" id="{B3ECC4AB-ED27-D011-5FDF-624C33F61BE1}"/>
              </a:ext>
            </a:extLst>
          </p:cNvPr>
          <p:cNvSpPr txBox="1">
            <a:spLocks/>
          </p:cNvSpPr>
          <p:nvPr/>
        </p:nvSpPr>
        <p:spPr>
          <a:xfrm>
            <a:off x="5141474" y="3208476"/>
            <a:ext cx="3548017" cy="43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Calculated age from dob &amp; transaction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0" uiExpand="1" build="p"/>
      <p:bldP spid="28" grpId="0" build="allAtOnce"/>
      <p:bldP spid="30" grpId="0" build="allAtOnce"/>
      <p:bldP spid="3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>
          <a:extLst>
            <a:ext uri="{FF2B5EF4-FFF2-40B4-BE49-F238E27FC236}">
              <a16:creationId xmlns:a16="http://schemas.microsoft.com/office/drawing/2014/main" id="{997DD9DD-25D5-1341-A325-20A3C1C04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p29">
            <a:extLst>
              <a:ext uri="{FF2B5EF4-FFF2-40B4-BE49-F238E27FC236}">
                <a16:creationId xmlns:a16="http://schemas.microsoft.com/office/drawing/2014/main" id="{6335282A-BF88-DD97-BD41-C5D8A032CBE4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02: Data Preprocessing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3" name="Google Shape;725;p31">
            <a:extLst>
              <a:ext uri="{FF2B5EF4-FFF2-40B4-BE49-F238E27FC236}">
                <a16:creationId xmlns:a16="http://schemas.microsoft.com/office/drawing/2014/main" id="{FD0357A3-DAE1-ABDC-808B-1017C0237399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21" name="Google Shape;726;p31">
              <a:extLst>
                <a:ext uri="{FF2B5EF4-FFF2-40B4-BE49-F238E27FC236}">
                  <a16:creationId xmlns:a16="http://schemas.microsoft.com/office/drawing/2014/main" id="{8EA4A43B-31D5-0131-590A-8B827A8D1CA4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7;p31">
              <a:extLst>
                <a:ext uri="{FF2B5EF4-FFF2-40B4-BE49-F238E27FC236}">
                  <a16:creationId xmlns:a16="http://schemas.microsoft.com/office/drawing/2014/main" id="{87FCD0DB-0761-207D-05C6-BB4C0D7F11F6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8;p31">
              <a:extLst>
                <a:ext uri="{FF2B5EF4-FFF2-40B4-BE49-F238E27FC236}">
                  <a16:creationId xmlns:a16="http://schemas.microsoft.com/office/drawing/2014/main" id="{788C5241-4A82-EFE6-1645-055FE77CEF92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;p31">
              <a:extLst>
                <a:ext uri="{FF2B5EF4-FFF2-40B4-BE49-F238E27FC236}">
                  <a16:creationId xmlns:a16="http://schemas.microsoft.com/office/drawing/2014/main" id="{68B01764-ED7B-5860-3F10-7BBC6B916066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0;p31">
              <a:extLst>
                <a:ext uri="{FF2B5EF4-FFF2-40B4-BE49-F238E27FC236}">
                  <a16:creationId xmlns:a16="http://schemas.microsoft.com/office/drawing/2014/main" id="{CAA3642D-B1C4-5FDF-1C0A-668D1617C2D5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;p31">
              <a:extLst>
                <a:ext uri="{FF2B5EF4-FFF2-40B4-BE49-F238E27FC236}">
                  <a16:creationId xmlns:a16="http://schemas.microsoft.com/office/drawing/2014/main" id="{C3BBE9EF-6E10-4E53-91A8-172D6C7C28A6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221835AF-E314-393E-A8C3-20B603DB4089}"/>
              </a:ext>
            </a:extLst>
          </p:cNvPr>
          <p:cNvGrpSpPr/>
          <p:nvPr/>
        </p:nvGrpSpPr>
        <p:grpSpPr>
          <a:xfrm rot="5400000">
            <a:off x="1160456" y="279247"/>
            <a:ext cx="45719" cy="2113357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A0EB4E85-870E-F968-5E05-7B3A6BB4E298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F714E914-1AF2-7C2D-12D4-2666AF87B36D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B74778DD-6F07-8418-097A-197D77C47F5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ADDEE52B-48AA-53EF-95C6-EE67125BF063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8C965A79-7886-5470-B50A-4C0682C18078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801E2175-A807-1DF7-E814-1505B8203472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73;p29">
            <a:extLst>
              <a:ext uri="{FF2B5EF4-FFF2-40B4-BE49-F238E27FC236}">
                <a16:creationId xmlns:a16="http://schemas.microsoft.com/office/drawing/2014/main" id="{42E2A58B-169B-8D74-5EE7-21779D214C32}"/>
              </a:ext>
            </a:extLst>
          </p:cNvPr>
          <p:cNvSpPr txBox="1">
            <a:spLocks/>
          </p:cNvSpPr>
          <p:nvPr/>
        </p:nvSpPr>
        <p:spPr>
          <a:xfrm>
            <a:off x="126637" y="899216"/>
            <a:ext cx="2113357" cy="33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Feature Selection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34" name="Google Shape;736;p32">
            <a:extLst>
              <a:ext uri="{FF2B5EF4-FFF2-40B4-BE49-F238E27FC236}">
                <a16:creationId xmlns:a16="http://schemas.microsoft.com/office/drawing/2014/main" id="{5DF641A2-983E-CE4A-88EC-DD54F54E2370}"/>
              </a:ext>
            </a:extLst>
          </p:cNvPr>
          <p:cNvSpPr/>
          <p:nvPr/>
        </p:nvSpPr>
        <p:spPr>
          <a:xfrm rot="18900099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37;p32">
            <a:extLst>
              <a:ext uri="{FF2B5EF4-FFF2-40B4-BE49-F238E27FC236}">
                <a16:creationId xmlns:a16="http://schemas.microsoft.com/office/drawing/2014/main" id="{4C6660B3-B66D-B483-C030-B8BFB212E82E}"/>
              </a:ext>
            </a:extLst>
          </p:cNvPr>
          <p:cNvSpPr/>
          <p:nvPr/>
        </p:nvSpPr>
        <p:spPr>
          <a:xfrm rot="18900101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38;p32">
            <a:extLst>
              <a:ext uri="{FF2B5EF4-FFF2-40B4-BE49-F238E27FC236}">
                <a16:creationId xmlns:a16="http://schemas.microsoft.com/office/drawing/2014/main" id="{07BA4325-1B56-7441-719C-6D07EB5C8D0A}"/>
              </a:ext>
            </a:extLst>
          </p:cNvPr>
          <p:cNvSpPr/>
          <p:nvPr/>
        </p:nvSpPr>
        <p:spPr>
          <a:xfrm rot="18900099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39;p32">
            <a:extLst>
              <a:ext uri="{FF2B5EF4-FFF2-40B4-BE49-F238E27FC236}">
                <a16:creationId xmlns:a16="http://schemas.microsoft.com/office/drawing/2014/main" id="{2B3AD0FD-FF05-0A49-2F89-3E9E7AC09DD1}"/>
              </a:ext>
            </a:extLst>
          </p:cNvPr>
          <p:cNvSpPr/>
          <p:nvPr/>
        </p:nvSpPr>
        <p:spPr>
          <a:xfrm rot="18900099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42;p32">
            <a:extLst>
              <a:ext uri="{FF2B5EF4-FFF2-40B4-BE49-F238E27FC236}">
                <a16:creationId xmlns:a16="http://schemas.microsoft.com/office/drawing/2014/main" id="{672BA550-8853-2E7D-B951-55B64D837471}"/>
              </a:ext>
            </a:extLst>
          </p:cNvPr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43;p32">
            <a:extLst>
              <a:ext uri="{FF2B5EF4-FFF2-40B4-BE49-F238E27FC236}">
                <a16:creationId xmlns:a16="http://schemas.microsoft.com/office/drawing/2014/main" id="{A9B8D7E3-382C-F0EB-7797-1794653A6E33}"/>
              </a:ext>
            </a:extLst>
          </p:cNvPr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44;p32">
            <a:extLst>
              <a:ext uri="{FF2B5EF4-FFF2-40B4-BE49-F238E27FC236}">
                <a16:creationId xmlns:a16="http://schemas.microsoft.com/office/drawing/2014/main" id="{F71221B9-C3C2-3E10-17F6-9BA34AA0FC89}"/>
              </a:ext>
            </a:extLst>
          </p:cNvPr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45;p32">
            <a:extLst>
              <a:ext uri="{FF2B5EF4-FFF2-40B4-BE49-F238E27FC236}">
                <a16:creationId xmlns:a16="http://schemas.microsoft.com/office/drawing/2014/main" id="{78056C96-0F7B-90CD-F83F-CFFB6D91E0DF}"/>
              </a:ext>
            </a:extLst>
          </p:cNvPr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D18D5-04A6-4214-4AC5-582939D266BC}"/>
              </a:ext>
            </a:extLst>
          </p:cNvPr>
          <p:cNvSpPr txBox="1"/>
          <p:nvPr/>
        </p:nvSpPr>
        <p:spPr>
          <a:xfrm>
            <a:off x="154841" y="1904291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Strategy: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08FA5A-EC87-8C96-9B35-72BF1AF61B35}"/>
              </a:ext>
            </a:extLst>
          </p:cNvPr>
          <p:cNvSpPr txBox="1"/>
          <p:nvPr/>
        </p:nvSpPr>
        <p:spPr>
          <a:xfrm>
            <a:off x="5523955" y="1907011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 Selected features: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44" name="Google Shape;740;p32">
            <a:extLst>
              <a:ext uri="{FF2B5EF4-FFF2-40B4-BE49-F238E27FC236}">
                <a16:creationId xmlns:a16="http://schemas.microsoft.com/office/drawing/2014/main" id="{1181DB61-CEFA-13CA-FB16-6DC393A451D9}"/>
              </a:ext>
            </a:extLst>
          </p:cNvPr>
          <p:cNvSpPr txBox="1">
            <a:spLocks/>
          </p:cNvSpPr>
          <p:nvPr/>
        </p:nvSpPr>
        <p:spPr>
          <a:xfrm>
            <a:off x="253167" y="2237809"/>
            <a:ext cx="3312573" cy="162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Correlation Analysis</a:t>
            </a:r>
            <a:r>
              <a:rPr lang="en-US" sz="1600" dirty="0"/>
              <a:t>: Removed redundant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Tree-Based Feature Importance</a:t>
            </a:r>
            <a:r>
              <a:rPr lang="en-US" sz="1600" dirty="0"/>
              <a:t>: Selected features based on their contribution to predicting fraud.</a:t>
            </a:r>
            <a:endParaRPr lang="en-AU" sz="1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Google Shape;740;p32">
            <a:extLst>
              <a:ext uri="{FF2B5EF4-FFF2-40B4-BE49-F238E27FC236}">
                <a16:creationId xmlns:a16="http://schemas.microsoft.com/office/drawing/2014/main" id="{11F92CEF-66D8-C493-B7EE-74BB9A2E4BD6}"/>
              </a:ext>
            </a:extLst>
          </p:cNvPr>
          <p:cNvSpPr txBox="1">
            <a:spLocks/>
          </p:cNvSpPr>
          <p:nvPr/>
        </p:nvSpPr>
        <p:spPr>
          <a:xfrm>
            <a:off x="5642064" y="2237810"/>
            <a:ext cx="3312572" cy="232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amt_scaled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trans_hour_scaled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category_index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merchant_index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age_scaled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3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4" grpId="0"/>
      <p:bldP spid="44" grpId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>
          <a:extLst>
            <a:ext uri="{FF2B5EF4-FFF2-40B4-BE49-F238E27FC236}">
              <a16:creationId xmlns:a16="http://schemas.microsoft.com/office/drawing/2014/main" id="{54F50DA8-E28F-9EE3-CF8A-7D6F0413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>
            <a:extLst>
              <a:ext uri="{FF2B5EF4-FFF2-40B4-BE49-F238E27FC236}">
                <a16:creationId xmlns:a16="http://schemas.microsoft.com/office/drawing/2014/main" id="{0A75ABE0-9272-586E-887A-3C589E1CF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000" y="11258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90" name="Google Shape;1190;p48">
            <a:extLst>
              <a:ext uri="{FF2B5EF4-FFF2-40B4-BE49-F238E27FC236}">
                <a16:creationId xmlns:a16="http://schemas.microsoft.com/office/drawing/2014/main" id="{E84D72F2-1E12-0E8C-E649-D93BFFF1D9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98055" y="2572425"/>
            <a:ext cx="2995872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191" name="Google Shape;1191;p48">
            <a:extLst>
              <a:ext uri="{FF2B5EF4-FFF2-40B4-BE49-F238E27FC236}">
                <a16:creationId xmlns:a16="http://schemas.microsoft.com/office/drawing/2014/main" id="{72596C25-B9AE-9CAB-6800-5B2BCE93DF10}"/>
              </a:ext>
            </a:extLst>
          </p:cNvPr>
          <p:cNvGrpSpPr/>
          <p:nvPr/>
        </p:nvGrpSpPr>
        <p:grpSpPr>
          <a:xfrm>
            <a:off x="6248400" y="1125875"/>
            <a:ext cx="2520000" cy="2880000"/>
            <a:chOff x="5612559" y="834972"/>
            <a:chExt cx="3473558" cy="3473558"/>
          </a:xfrm>
        </p:grpSpPr>
        <p:sp>
          <p:nvSpPr>
            <p:cNvPr id="1192" name="Google Shape;1192;p48">
              <a:extLst>
                <a:ext uri="{FF2B5EF4-FFF2-40B4-BE49-F238E27FC236}">
                  <a16:creationId xmlns:a16="http://schemas.microsoft.com/office/drawing/2014/main" id="{ADC474B1-1FE0-98F3-7867-7C7FAFF500B3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>
              <a:extLst>
                <a:ext uri="{FF2B5EF4-FFF2-40B4-BE49-F238E27FC236}">
                  <a16:creationId xmlns:a16="http://schemas.microsoft.com/office/drawing/2014/main" id="{EEE904E5-2E5F-575B-5301-64CBEA93C6AA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>
              <a:extLst>
                <a:ext uri="{FF2B5EF4-FFF2-40B4-BE49-F238E27FC236}">
                  <a16:creationId xmlns:a16="http://schemas.microsoft.com/office/drawing/2014/main" id="{D09EF8D4-339C-B152-DF2F-B5E438E167F6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>
              <a:extLst>
                <a:ext uri="{FF2B5EF4-FFF2-40B4-BE49-F238E27FC236}">
                  <a16:creationId xmlns:a16="http://schemas.microsoft.com/office/drawing/2014/main" id="{A839D137-9BB0-0D9D-7475-15563D02974C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>
              <a:extLst>
                <a:ext uri="{FF2B5EF4-FFF2-40B4-BE49-F238E27FC236}">
                  <a16:creationId xmlns:a16="http://schemas.microsoft.com/office/drawing/2014/main" id="{901C96C1-B206-F5F7-3841-959C224FA4DD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>
              <a:extLst>
                <a:ext uri="{FF2B5EF4-FFF2-40B4-BE49-F238E27FC236}">
                  <a16:creationId xmlns:a16="http://schemas.microsoft.com/office/drawing/2014/main" id="{3B56F33C-318E-AE99-3097-016D2BD313CE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>
              <a:extLst>
                <a:ext uri="{FF2B5EF4-FFF2-40B4-BE49-F238E27FC236}">
                  <a16:creationId xmlns:a16="http://schemas.microsoft.com/office/drawing/2014/main" id="{166D537F-FE0F-848E-6BC7-93402301EADA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>
              <a:extLst>
                <a:ext uri="{FF2B5EF4-FFF2-40B4-BE49-F238E27FC236}">
                  <a16:creationId xmlns:a16="http://schemas.microsoft.com/office/drawing/2014/main" id="{F8213760-569C-EA40-5C6A-4FFB294DE400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>
              <a:extLst>
                <a:ext uri="{FF2B5EF4-FFF2-40B4-BE49-F238E27FC236}">
                  <a16:creationId xmlns:a16="http://schemas.microsoft.com/office/drawing/2014/main" id="{3983D963-C460-ED60-CFC9-F5258D29BD7F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>
              <a:extLst>
                <a:ext uri="{FF2B5EF4-FFF2-40B4-BE49-F238E27FC236}">
                  <a16:creationId xmlns:a16="http://schemas.microsoft.com/office/drawing/2014/main" id="{C45DEF52-1652-72E2-521E-5FEB2EA19CFD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>
              <a:extLst>
                <a:ext uri="{FF2B5EF4-FFF2-40B4-BE49-F238E27FC236}">
                  <a16:creationId xmlns:a16="http://schemas.microsoft.com/office/drawing/2014/main" id="{487B239C-8A63-4909-4621-6B8AADF69CDB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>
              <a:extLst>
                <a:ext uri="{FF2B5EF4-FFF2-40B4-BE49-F238E27FC236}">
                  <a16:creationId xmlns:a16="http://schemas.microsoft.com/office/drawing/2014/main" id="{86C407BE-64FC-FBAE-601F-354B2532DEEB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>
              <a:extLst>
                <a:ext uri="{FF2B5EF4-FFF2-40B4-BE49-F238E27FC236}">
                  <a16:creationId xmlns:a16="http://schemas.microsoft.com/office/drawing/2014/main" id="{F5C76CD8-BA2B-6758-8BA7-C51718BED8FD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>
              <a:extLst>
                <a:ext uri="{FF2B5EF4-FFF2-40B4-BE49-F238E27FC236}">
                  <a16:creationId xmlns:a16="http://schemas.microsoft.com/office/drawing/2014/main" id="{7ED19215-5246-3477-BEF6-5220537689A2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>
              <a:extLst>
                <a:ext uri="{FF2B5EF4-FFF2-40B4-BE49-F238E27FC236}">
                  <a16:creationId xmlns:a16="http://schemas.microsoft.com/office/drawing/2014/main" id="{1100C1C7-8910-0B1F-7E9B-79B0CFF781B1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>
              <a:extLst>
                <a:ext uri="{FF2B5EF4-FFF2-40B4-BE49-F238E27FC236}">
                  <a16:creationId xmlns:a16="http://schemas.microsoft.com/office/drawing/2014/main" id="{7DE9CDE7-C460-3C66-5533-25C6D1DC1956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>
              <a:extLst>
                <a:ext uri="{FF2B5EF4-FFF2-40B4-BE49-F238E27FC236}">
                  <a16:creationId xmlns:a16="http://schemas.microsoft.com/office/drawing/2014/main" id="{34CCDFD5-F5DD-F2AD-5497-4090308712D6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>
              <a:extLst>
                <a:ext uri="{FF2B5EF4-FFF2-40B4-BE49-F238E27FC236}">
                  <a16:creationId xmlns:a16="http://schemas.microsoft.com/office/drawing/2014/main" id="{D9547183-AAC8-CE04-62B3-CC0C79291D50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>
              <a:extLst>
                <a:ext uri="{FF2B5EF4-FFF2-40B4-BE49-F238E27FC236}">
                  <a16:creationId xmlns:a16="http://schemas.microsoft.com/office/drawing/2014/main" id="{D2D77A1E-58F2-660B-EAAC-A49D1AEAB626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>
              <a:extLst>
                <a:ext uri="{FF2B5EF4-FFF2-40B4-BE49-F238E27FC236}">
                  <a16:creationId xmlns:a16="http://schemas.microsoft.com/office/drawing/2014/main" id="{88FAF450-92B4-A37B-645D-0D2E67B838B6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>
              <a:extLst>
                <a:ext uri="{FF2B5EF4-FFF2-40B4-BE49-F238E27FC236}">
                  <a16:creationId xmlns:a16="http://schemas.microsoft.com/office/drawing/2014/main" id="{CA39ACB2-DD4F-B65C-E2B5-75DA9238104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>
              <a:extLst>
                <a:ext uri="{FF2B5EF4-FFF2-40B4-BE49-F238E27FC236}">
                  <a16:creationId xmlns:a16="http://schemas.microsoft.com/office/drawing/2014/main" id="{00F64E67-0E72-325A-D169-53593AB47585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>
              <a:extLst>
                <a:ext uri="{FF2B5EF4-FFF2-40B4-BE49-F238E27FC236}">
                  <a16:creationId xmlns:a16="http://schemas.microsoft.com/office/drawing/2014/main" id="{66D622D3-2B5C-25D7-1079-93A3EA27F5C7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>
              <a:extLst>
                <a:ext uri="{FF2B5EF4-FFF2-40B4-BE49-F238E27FC236}">
                  <a16:creationId xmlns:a16="http://schemas.microsoft.com/office/drawing/2014/main" id="{0AF58AE6-2740-9CED-3226-7481215EA1D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>
              <a:extLst>
                <a:ext uri="{FF2B5EF4-FFF2-40B4-BE49-F238E27FC236}">
                  <a16:creationId xmlns:a16="http://schemas.microsoft.com/office/drawing/2014/main" id="{FBCA52FC-9E3F-5399-5883-CE22FBF0A8CA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>
              <a:extLst>
                <a:ext uri="{FF2B5EF4-FFF2-40B4-BE49-F238E27FC236}">
                  <a16:creationId xmlns:a16="http://schemas.microsoft.com/office/drawing/2014/main" id="{ABBE0A40-1914-1726-FFDE-1BE1E017C3F4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>
              <a:extLst>
                <a:ext uri="{FF2B5EF4-FFF2-40B4-BE49-F238E27FC236}">
                  <a16:creationId xmlns:a16="http://schemas.microsoft.com/office/drawing/2014/main" id="{E66C13FD-3C3D-324B-F1AF-19C0571804E3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>
              <a:extLst>
                <a:ext uri="{FF2B5EF4-FFF2-40B4-BE49-F238E27FC236}">
                  <a16:creationId xmlns:a16="http://schemas.microsoft.com/office/drawing/2014/main" id="{D0F0274F-7DB9-6DA4-40C4-1520466711F3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>
              <a:extLst>
                <a:ext uri="{FF2B5EF4-FFF2-40B4-BE49-F238E27FC236}">
                  <a16:creationId xmlns:a16="http://schemas.microsoft.com/office/drawing/2014/main" id="{8109D218-7F4B-A9B3-8E7E-66A7B7782E8D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>
              <a:extLst>
                <a:ext uri="{FF2B5EF4-FFF2-40B4-BE49-F238E27FC236}">
                  <a16:creationId xmlns:a16="http://schemas.microsoft.com/office/drawing/2014/main" id="{1BBD12F2-8F68-BEC3-37FD-7566655A2F80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>
              <a:extLst>
                <a:ext uri="{FF2B5EF4-FFF2-40B4-BE49-F238E27FC236}">
                  <a16:creationId xmlns:a16="http://schemas.microsoft.com/office/drawing/2014/main" id="{21D91CA5-0651-DCF3-7CEC-7BAF6166FB8E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>
              <a:extLst>
                <a:ext uri="{FF2B5EF4-FFF2-40B4-BE49-F238E27FC236}">
                  <a16:creationId xmlns:a16="http://schemas.microsoft.com/office/drawing/2014/main" id="{2D3D5190-E3D2-609E-9DBF-22C8023E2EB7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>
            <a:extLst>
              <a:ext uri="{FF2B5EF4-FFF2-40B4-BE49-F238E27FC236}">
                <a16:creationId xmlns:a16="http://schemas.microsoft.com/office/drawing/2014/main" id="{F14D27ED-DE74-1CB5-D3EE-7E2052F78CBB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>
              <a:extLst>
                <a:ext uri="{FF2B5EF4-FFF2-40B4-BE49-F238E27FC236}">
                  <a16:creationId xmlns:a16="http://schemas.microsoft.com/office/drawing/2014/main" id="{5C8C3B95-AD0F-E838-549F-F3A818DFBA2E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>
              <a:extLst>
                <a:ext uri="{FF2B5EF4-FFF2-40B4-BE49-F238E27FC236}">
                  <a16:creationId xmlns:a16="http://schemas.microsoft.com/office/drawing/2014/main" id="{26CB93ED-60B9-7E3B-0D08-27FE00ACF230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>
              <a:extLst>
                <a:ext uri="{FF2B5EF4-FFF2-40B4-BE49-F238E27FC236}">
                  <a16:creationId xmlns:a16="http://schemas.microsoft.com/office/drawing/2014/main" id="{CDD00501-5655-5385-C4E3-B1285EFC192C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>
              <a:extLst>
                <a:ext uri="{FF2B5EF4-FFF2-40B4-BE49-F238E27FC236}">
                  <a16:creationId xmlns:a16="http://schemas.microsoft.com/office/drawing/2014/main" id="{5A24DF83-5C46-9D62-121B-8866D347FBA2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>
              <a:extLst>
                <a:ext uri="{FF2B5EF4-FFF2-40B4-BE49-F238E27FC236}">
                  <a16:creationId xmlns:a16="http://schemas.microsoft.com/office/drawing/2014/main" id="{E0DF7F2A-CFA9-646A-2BAF-C64A859F4611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>
              <a:extLst>
                <a:ext uri="{FF2B5EF4-FFF2-40B4-BE49-F238E27FC236}">
                  <a16:creationId xmlns:a16="http://schemas.microsoft.com/office/drawing/2014/main" id="{C43B89D5-2256-F0C1-8DFE-11EAEF9BB70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51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01D96236-6902-7308-8A0F-6C06C4DB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5BF8CEF8-BB44-B854-4687-13E1468733E5}"/>
              </a:ext>
            </a:extLst>
          </p:cNvPr>
          <p:cNvSpPr/>
          <p:nvPr/>
        </p:nvSpPr>
        <p:spPr>
          <a:xfrm rot="-2699901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8383BC3B-45C1-07FF-22E9-1612EAF6CFE0}"/>
              </a:ext>
            </a:extLst>
          </p:cNvPr>
          <p:cNvSpPr/>
          <p:nvPr/>
        </p:nvSpPr>
        <p:spPr>
          <a:xfrm rot="-2699899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D519E784-8CA4-5B08-8A9E-01928CD0FA60}"/>
              </a:ext>
            </a:extLst>
          </p:cNvPr>
          <p:cNvSpPr/>
          <p:nvPr/>
        </p:nvSpPr>
        <p:spPr>
          <a:xfrm rot="-2699901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539F6722-89E0-F8C6-8C9E-E16467B5B874}"/>
              </a:ext>
            </a:extLst>
          </p:cNvPr>
          <p:cNvSpPr/>
          <p:nvPr/>
        </p:nvSpPr>
        <p:spPr>
          <a:xfrm rot="-2699901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E4F4BDB0-B445-3FC3-2F49-AC49D36DD229}"/>
              </a:ext>
            </a:extLst>
          </p:cNvPr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9DD06432-1358-22B2-9FB5-1F9C8A9535A7}"/>
              </a:ext>
            </a:extLst>
          </p:cNvPr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0272D5D5-946B-0E2A-F518-D42FF949A962}"/>
              </a:ext>
            </a:extLst>
          </p:cNvPr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013A7B3B-5242-ACFF-6A0C-1F23A9515BDB}"/>
              </a:ext>
            </a:extLst>
          </p:cNvPr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3238B932-0A7D-8962-28E7-50F2EB1EE0E2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C4CEAC25-4668-F802-A652-40F53EA91777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42AFE0FF-0613-CA22-6268-389628BFDEA4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C07B08BD-B87F-CC36-5341-F6744235815A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E74F68F5-A943-73FA-A693-F238FC194A03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DC16109C-236E-CC3D-F2CB-E6FB1A318615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BFC574F3-E9FB-DDDA-6FEE-0B9330834A53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67E7462D-C6CE-3F92-F561-45AB2B58A34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28C4DC19-E838-16EB-65A1-D83890FE4BFE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808F3B02-F854-DA5D-67B6-35E444CEDAE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106192AC-2B1B-897F-7E0C-124B803677E0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597DE527-6462-54B4-7D5C-A58CD2F6D802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73B4115A-EEC9-468C-596F-B54E947A5077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03: Modeling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8A08D047-C0C8-B855-27F6-FE497FAF38B2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18EFB9B8-CE8D-3160-97C0-298AC5203E4C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ABF83CC9-D40B-E36E-7FB4-2AEBE4393C83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004E8417-CC81-3700-0786-C4D8CD536958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89D0EB44-3C08-04E4-AB76-DFBE8C7B74AA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20BC3757-26F7-4835-26BE-58F5681DDF1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F0DC506A-2065-EA53-0F35-A66ECF0AA02D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40;p32">
            <a:extLst>
              <a:ext uri="{FF2B5EF4-FFF2-40B4-BE49-F238E27FC236}">
                <a16:creationId xmlns:a16="http://schemas.microsoft.com/office/drawing/2014/main" id="{9298390B-26A8-3D80-8297-0571E6C200E2}"/>
              </a:ext>
            </a:extLst>
          </p:cNvPr>
          <p:cNvSpPr txBox="1">
            <a:spLocks/>
          </p:cNvSpPr>
          <p:nvPr/>
        </p:nvSpPr>
        <p:spPr>
          <a:xfrm>
            <a:off x="454325" y="2555895"/>
            <a:ext cx="3045327" cy="172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Handles imbalanced datasets effectively.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Provides feature importance for interpretability.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Captures complex, non-linear relationships.</a:t>
            </a:r>
          </a:p>
        </p:txBody>
      </p:sp>
      <p:sp>
        <p:nvSpPr>
          <p:cNvPr id="16" name="Google Shape;740;p32">
            <a:extLst>
              <a:ext uri="{FF2B5EF4-FFF2-40B4-BE49-F238E27FC236}">
                <a16:creationId xmlns:a16="http://schemas.microsoft.com/office/drawing/2014/main" id="{1CD6A457-C536-8CA1-0C12-7E441B5C245D}"/>
              </a:ext>
            </a:extLst>
          </p:cNvPr>
          <p:cNvSpPr txBox="1">
            <a:spLocks/>
          </p:cNvSpPr>
          <p:nvPr/>
        </p:nvSpPr>
        <p:spPr>
          <a:xfrm>
            <a:off x="5547419" y="1609048"/>
            <a:ext cx="3312572" cy="218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Method</a:t>
            </a:r>
            <a:r>
              <a:rPr lang="en-US" sz="1600" dirty="0"/>
              <a:t>: Hold-out validation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Training set: 80% of the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Testing set: 20% of the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Evaluate generalization on unseen data.</a:t>
            </a:r>
            <a:endParaRPr lang="en-AU" sz="1600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24832-B79F-A80A-50D5-FA2BBD348F00}"/>
              </a:ext>
            </a:extLst>
          </p:cNvPr>
          <p:cNvSpPr txBox="1"/>
          <p:nvPr/>
        </p:nvSpPr>
        <p:spPr>
          <a:xfrm>
            <a:off x="132290" y="1330198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Algorithm Selection: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8B9D-9531-B411-F0A2-74944A915C3A}"/>
              </a:ext>
            </a:extLst>
          </p:cNvPr>
          <p:cNvSpPr txBox="1"/>
          <p:nvPr/>
        </p:nvSpPr>
        <p:spPr>
          <a:xfrm>
            <a:off x="5547419" y="1307986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Data Splitting: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" name="Google Shape;740;p32">
            <a:extLst>
              <a:ext uri="{FF2B5EF4-FFF2-40B4-BE49-F238E27FC236}">
                <a16:creationId xmlns:a16="http://schemas.microsoft.com/office/drawing/2014/main" id="{CEFA0323-60BC-A640-E17B-FCC5A19266B2}"/>
              </a:ext>
            </a:extLst>
          </p:cNvPr>
          <p:cNvSpPr txBox="1">
            <a:spLocks/>
          </p:cNvSpPr>
          <p:nvPr/>
        </p:nvSpPr>
        <p:spPr>
          <a:xfrm>
            <a:off x="132290" y="1795779"/>
            <a:ext cx="3554092" cy="87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Reasons:</a:t>
            </a:r>
          </a:p>
        </p:txBody>
      </p:sp>
    </p:spTree>
    <p:extLst>
      <p:ext uri="{BB962C8B-B14F-4D97-AF65-F5344CB8AC3E}">
        <p14:creationId xmlns:p14="http://schemas.microsoft.com/office/powerpoint/2010/main" val="31787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1" grpId="0"/>
      <p:bldP spid="11" grpId="1"/>
      <p:bldP spid="14" grpId="0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77083098-ADFF-DE62-3A4D-18F07C0DF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E244768F-F780-CB77-B858-69454436F934}"/>
              </a:ext>
            </a:extLst>
          </p:cNvPr>
          <p:cNvSpPr/>
          <p:nvPr/>
        </p:nvSpPr>
        <p:spPr>
          <a:xfrm rot="-2699901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21706A01-479A-2062-8F0B-7229DE806268}"/>
              </a:ext>
            </a:extLst>
          </p:cNvPr>
          <p:cNvSpPr/>
          <p:nvPr/>
        </p:nvSpPr>
        <p:spPr>
          <a:xfrm rot="-2699899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C971C05D-3BD1-EFC8-1852-871E908BA960}"/>
              </a:ext>
            </a:extLst>
          </p:cNvPr>
          <p:cNvSpPr/>
          <p:nvPr/>
        </p:nvSpPr>
        <p:spPr>
          <a:xfrm rot="-2699901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702F39DA-A03E-9ED3-64CE-4D3E51190118}"/>
              </a:ext>
            </a:extLst>
          </p:cNvPr>
          <p:cNvSpPr/>
          <p:nvPr/>
        </p:nvSpPr>
        <p:spPr>
          <a:xfrm rot="-2699901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1975A199-6131-C1D4-56C7-0E3505EDE303}"/>
              </a:ext>
            </a:extLst>
          </p:cNvPr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59FC4585-C757-F813-0018-A5BBDE35CA16}"/>
              </a:ext>
            </a:extLst>
          </p:cNvPr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9A5A8047-35BB-4363-97C0-9A86099AF94B}"/>
              </a:ext>
            </a:extLst>
          </p:cNvPr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D8A4C8BE-F7FE-DCD4-F8D6-71B0F15CF8B1}"/>
              </a:ext>
            </a:extLst>
          </p:cNvPr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EA9F600F-C410-BB6A-6549-7A1AC768C28D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9ABB36EE-1363-528B-8EBA-E749E36237C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C8DC5B64-F23C-6ABE-5A01-089F69E98E57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AA9A8FC-2130-61AC-BB44-3C9F6D67922C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FE45C5FB-5EF5-9F1C-008B-0A7D85154910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3765B18C-DBF4-6B91-F7BB-2B7197423A92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3ECF77BE-60EE-CEB8-8EE6-2056E28506A1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1946FABC-4464-DB64-3FCD-EE9D85A9148D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44EE546-1CA5-122A-6403-4D97F2A3D019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89FC581E-2245-642D-12D7-BCB831B7ED5F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F2633DB6-B42F-A8EA-48C6-A9012FF8A7C6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DB5D1332-D0F1-2DDB-B56D-3E8A4FA9C10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4ECA5A11-47BF-DAE9-E3BA-1699B6636ADC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03: Modeling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4937812E-0DF0-9738-1F9A-948FF9BEC405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DC914B7C-E979-B1C3-1AC5-582F0802EB97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F4BCF301-D48D-CDC9-93C0-893B9014046C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CF618816-4F3A-A40C-49C9-F12E18083051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14EA7F92-8347-4DA0-527E-016C0C4AA051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14B82A5A-E6A7-D29D-C4B8-4B8E306F8FD2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5B65E088-8320-7B7B-93E5-1C0F3B91FDC1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40;p32">
            <a:extLst>
              <a:ext uri="{FF2B5EF4-FFF2-40B4-BE49-F238E27FC236}">
                <a16:creationId xmlns:a16="http://schemas.microsoft.com/office/drawing/2014/main" id="{40872043-FF2C-B56B-D6BD-9CF3C4F4531A}"/>
              </a:ext>
            </a:extLst>
          </p:cNvPr>
          <p:cNvSpPr txBox="1">
            <a:spLocks/>
          </p:cNvSpPr>
          <p:nvPr/>
        </p:nvSpPr>
        <p:spPr>
          <a:xfrm>
            <a:off x="5547419" y="1609047"/>
            <a:ext cx="3312572" cy="29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Accuracy</a:t>
            </a:r>
            <a:r>
              <a:rPr lang="en-US" sz="1600" dirty="0"/>
              <a:t>: 99.82% (overall correctness).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Precision</a:t>
            </a:r>
            <a:r>
              <a:rPr lang="en-US" sz="1600" dirty="0"/>
              <a:t>: 99.81% (low false positives).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Recall</a:t>
            </a:r>
            <a:r>
              <a:rPr lang="en-US" sz="1600" dirty="0"/>
              <a:t>: 99.82% (high detection rate for fraud).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F1-Score</a:t>
            </a:r>
            <a:r>
              <a:rPr lang="en-US" sz="1600" dirty="0"/>
              <a:t>: 99.81% (balance between precision and recall).</a:t>
            </a:r>
            <a:endParaRPr lang="en-AU" sz="1600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3FFCF-EF83-769F-EB9F-671C4B03D1CF}"/>
              </a:ext>
            </a:extLst>
          </p:cNvPr>
          <p:cNvSpPr txBox="1"/>
          <p:nvPr/>
        </p:nvSpPr>
        <p:spPr>
          <a:xfrm>
            <a:off x="132290" y="1330198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Model Training: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CEA12-BE80-3590-0AF4-E96ED0B31444}"/>
              </a:ext>
            </a:extLst>
          </p:cNvPr>
          <p:cNvSpPr txBox="1"/>
          <p:nvPr/>
        </p:nvSpPr>
        <p:spPr>
          <a:xfrm>
            <a:off x="5547419" y="1307986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Model Evaluation: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" name="Google Shape;740;p32">
            <a:extLst>
              <a:ext uri="{FF2B5EF4-FFF2-40B4-BE49-F238E27FC236}">
                <a16:creationId xmlns:a16="http://schemas.microsoft.com/office/drawing/2014/main" id="{DFCCAE64-A21C-E537-CC96-AA3BA2CA23BF}"/>
              </a:ext>
            </a:extLst>
          </p:cNvPr>
          <p:cNvSpPr txBox="1">
            <a:spLocks/>
          </p:cNvSpPr>
          <p:nvPr/>
        </p:nvSpPr>
        <p:spPr>
          <a:xfrm>
            <a:off x="132290" y="1795778"/>
            <a:ext cx="3554092" cy="141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numTrees</a:t>
            </a:r>
            <a:r>
              <a:rPr lang="en-US" sz="1600" dirty="0"/>
              <a:t>: 100(number of trees in the forest).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maxDepth</a:t>
            </a:r>
            <a:r>
              <a:rPr lang="en-US" sz="1600" dirty="0"/>
              <a:t>: 10 (maximum depth of each tree).</a:t>
            </a:r>
          </a:p>
        </p:txBody>
      </p:sp>
    </p:spTree>
    <p:extLst>
      <p:ext uri="{BB962C8B-B14F-4D97-AF65-F5344CB8AC3E}">
        <p14:creationId xmlns:p14="http://schemas.microsoft.com/office/powerpoint/2010/main" val="2016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1" grpId="1"/>
      <p:bldP spid="14" grpId="0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0750ADA3-0445-79E0-9B83-F400D133C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1AF11F5D-B5B0-7290-3814-D4D8627C2D64}"/>
              </a:ext>
            </a:extLst>
          </p:cNvPr>
          <p:cNvSpPr/>
          <p:nvPr/>
        </p:nvSpPr>
        <p:spPr>
          <a:xfrm rot="-2699901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0DBC4D83-7E75-E39E-1209-982990336D8A}"/>
              </a:ext>
            </a:extLst>
          </p:cNvPr>
          <p:cNvSpPr/>
          <p:nvPr/>
        </p:nvSpPr>
        <p:spPr>
          <a:xfrm rot="-2699899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3B9F248B-837F-AA20-731F-D1EA96DB39BD}"/>
              </a:ext>
            </a:extLst>
          </p:cNvPr>
          <p:cNvSpPr/>
          <p:nvPr/>
        </p:nvSpPr>
        <p:spPr>
          <a:xfrm rot="-2699901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050FC8EF-2DCA-222E-AC1D-684A9241EE95}"/>
              </a:ext>
            </a:extLst>
          </p:cNvPr>
          <p:cNvSpPr/>
          <p:nvPr/>
        </p:nvSpPr>
        <p:spPr>
          <a:xfrm rot="-2699901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8777FA50-80B4-5E10-B835-2CF53D0B3394}"/>
              </a:ext>
            </a:extLst>
          </p:cNvPr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66105916-78C7-5946-8F52-AB2A6EEC9DB4}"/>
              </a:ext>
            </a:extLst>
          </p:cNvPr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1CE29377-C67E-DA04-ED50-1D3091B70D48}"/>
              </a:ext>
            </a:extLst>
          </p:cNvPr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C05B637C-5FEF-A0DE-9184-F701FFA96F29}"/>
              </a:ext>
            </a:extLst>
          </p:cNvPr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009DF2E-B1AA-3385-F429-F0BC3F71C547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86524F61-91CA-1EAD-7EA3-605EE25342DB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C83D38BE-B548-CE0E-C5B5-DEC5D6644970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1FC922FE-F7EE-F223-F7E5-5E03CF6F808E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CF5C4C91-75A3-0831-5DDE-F4F75E4DF647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C913FC5A-41A4-A755-07C9-A271B43B5D8C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70564BB4-D28D-06E4-EA40-A4D1B5BD8D1C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22527095-E10F-066E-546E-ADD2A9A4DB7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853361AD-6091-614E-6B3B-F43C39C481CD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7DDAECC1-7BA6-6674-1709-6F7DC53D0744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86FAFC64-BE19-F135-8ED2-22C382DE22D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8C0CB2B9-CC70-5033-7AD4-5C107ECA2BF6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198A9D2F-8EB4-8E39-501B-78822C65B743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03: Modeling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CDC84E91-BA75-4E53-EAB0-CCDC9967113F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B9F1A482-A6D9-9D0A-94F2-56D77302BDEA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01BAB27B-BC2B-1B37-2039-A5BD82A5CC5F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1CDE9B02-338F-2CBE-D951-044990F33C25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0B0406CB-48B8-89EF-8DB2-0DFDFE03A8D9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50DFF2A9-73EC-86D0-4E95-667CF7B98DB2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53FAC185-015C-BD32-26E5-738FBEFEBB4B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40;p32">
            <a:extLst>
              <a:ext uri="{FF2B5EF4-FFF2-40B4-BE49-F238E27FC236}">
                <a16:creationId xmlns:a16="http://schemas.microsoft.com/office/drawing/2014/main" id="{58D7456C-0AD0-EBC4-6E00-9114A9FB41D9}"/>
              </a:ext>
            </a:extLst>
          </p:cNvPr>
          <p:cNvSpPr txBox="1">
            <a:spLocks/>
          </p:cNvSpPr>
          <p:nvPr/>
        </p:nvSpPr>
        <p:spPr>
          <a:xfrm>
            <a:off x="5547419" y="1609047"/>
            <a:ext cx="3312572" cy="269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with tuned hyperparameters.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numTrees</a:t>
            </a:r>
            <a:r>
              <a:rPr lang="en-US" sz="1600" dirty="0"/>
              <a:t>: 150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maxDepth</a:t>
            </a:r>
            <a:r>
              <a:rPr lang="en-US" sz="1600" dirty="0"/>
              <a:t>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0.17% of Unseen data were miss-classified.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1600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0911B-2032-47C5-231B-065EF5C82BD3}"/>
              </a:ext>
            </a:extLst>
          </p:cNvPr>
          <p:cNvSpPr txBox="1"/>
          <p:nvPr/>
        </p:nvSpPr>
        <p:spPr>
          <a:xfrm>
            <a:off x="132290" y="1330198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Model Improvement: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A5576-6051-22E5-733C-C61FC556CF97}"/>
              </a:ext>
            </a:extLst>
          </p:cNvPr>
          <p:cNvSpPr txBox="1"/>
          <p:nvPr/>
        </p:nvSpPr>
        <p:spPr>
          <a:xfrm>
            <a:off x="5547419" y="1307986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Final Model Selection: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" name="Google Shape;740;p32">
            <a:extLst>
              <a:ext uri="{FF2B5EF4-FFF2-40B4-BE49-F238E27FC236}">
                <a16:creationId xmlns:a16="http://schemas.microsoft.com/office/drawing/2014/main" id="{5AF03558-2941-D795-8366-218B48F93576}"/>
              </a:ext>
            </a:extLst>
          </p:cNvPr>
          <p:cNvSpPr txBox="1">
            <a:spLocks/>
          </p:cNvSpPr>
          <p:nvPr/>
        </p:nvSpPr>
        <p:spPr>
          <a:xfrm>
            <a:off x="132290" y="1795779"/>
            <a:ext cx="3554092" cy="108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Re-Calculate evaluation metrics.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99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1" grpId="1"/>
      <p:bldP spid="14" grpId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>
          <a:extLst>
            <a:ext uri="{FF2B5EF4-FFF2-40B4-BE49-F238E27FC236}">
              <a16:creationId xmlns:a16="http://schemas.microsoft.com/office/drawing/2014/main" id="{CC994DE9-A3CE-3ADE-4001-6F0D6CF58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>
            <a:extLst>
              <a:ext uri="{FF2B5EF4-FFF2-40B4-BE49-F238E27FC236}">
                <a16:creationId xmlns:a16="http://schemas.microsoft.com/office/drawing/2014/main" id="{1559A696-13B5-B596-A21B-2F8AA02E1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000" y="11258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90" name="Google Shape;1190;p48">
            <a:extLst>
              <a:ext uri="{FF2B5EF4-FFF2-40B4-BE49-F238E27FC236}">
                <a16:creationId xmlns:a16="http://schemas.microsoft.com/office/drawing/2014/main" id="{4D244970-4D13-EC7B-29F8-A601AB443FA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98055" y="2572425"/>
            <a:ext cx="2995872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191" name="Google Shape;1191;p48">
            <a:extLst>
              <a:ext uri="{FF2B5EF4-FFF2-40B4-BE49-F238E27FC236}">
                <a16:creationId xmlns:a16="http://schemas.microsoft.com/office/drawing/2014/main" id="{D3FD1573-BD1F-6C12-1EC2-4B50806833F6}"/>
              </a:ext>
            </a:extLst>
          </p:cNvPr>
          <p:cNvGrpSpPr/>
          <p:nvPr/>
        </p:nvGrpSpPr>
        <p:grpSpPr>
          <a:xfrm>
            <a:off x="6248400" y="1125875"/>
            <a:ext cx="2520000" cy="2880000"/>
            <a:chOff x="5612559" y="834972"/>
            <a:chExt cx="3473558" cy="3473558"/>
          </a:xfrm>
        </p:grpSpPr>
        <p:sp>
          <p:nvSpPr>
            <p:cNvPr id="1192" name="Google Shape;1192;p48">
              <a:extLst>
                <a:ext uri="{FF2B5EF4-FFF2-40B4-BE49-F238E27FC236}">
                  <a16:creationId xmlns:a16="http://schemas.microsoft.com/office/drawing/2014/main" id="{5B00E8D0-7412-9898-C20F-EFB2D21DF302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>
              <a:extLst>
                <a:ext uri="{FF2B5EF4-FFF2-40B4-BE49-F238E27FC236}">
                  <a16:creationId xmlns:a16="http://schemas.microsoft.com/office/drawing/2014/main" id="{F75E51B4-15BD-602B-CABF-31A8F6596765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>
              <a:extLst>
                <a:ext uri="{FF2B5EF4-FFF2-40B4-BE49-F238E27FC236}">
                  <a16:creationId xmlns:a16="http://schemas.microsoft.com/office/drawing/2014/main" id="{D030DAD1-BB04-5A4F-9DF0-9691A72378A9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>
              <a:extLst>
                <a:ext uri="{FF2B5EF4-FFF2-40B4-BE49-F238E27FC236}">
                  <a16:creationId xmlns:a16="http://schemas.microsoft.com/office/drawing/2014/main" id="{DDC15362-AC77-0381-5C1B-77B525FB2C8A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>
              <a:extLst>
                <a:ext uri="{FF2B5EF4-FFF2-40B4-BE49-F238E27FC236}">
                  <a16:creationId xmlns:a16="http://schemas.microsoft.com/office/drawing/2014/main" id="{D8C37073-5C77-B559-E23A-D3C03C119999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>
              <a:extLst>
                <a:ext uri="{FF2B5EF4-FFF2-40B4-BE49-F238E27FC236}">
                  <a16:creationId xmlns:a16="http://schemas.microsoft.com/office/drawing/2014/main" id="{7650F05F-B161-0448-7DB8-0DB8D50AF34A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>
              <a:extLst>
                <a:ext uri="{FF2B5EF4-FFF2-40B4-BE49-F238E27FC236}">
                  <a16:creationId xmlns:a16="http://schemas.microsoft.com/office/drawing/2014/main" id="{6E7BE837-AE03-1097-E1A2-DD88D601466B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>
              <a:extLst>
                <a:ext uri="{FF2B5EF4-FFF2-40B4-BE49-F238E27FC236}">
                  <a16:creationId xmlns:a16="http://schemas.microsoft.com/office/drawing/2014/main" id="{4531B78D-21C4-B9FA-6A51-09F68A8629A9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>
              <a:extLst>
                <a:ext uri="{FF2B5EF4-FFF2-40B4-BE49-F238E27FC236}">
                  <a16:creationId xmlns:a16="http://schemas.microsoft.com/office/drawing/2014/main" id="{D6C75DC9-D0C5-809D-3450-DE2D30C91B91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>
              <a:extLst>
                <a:ext uri="{FF2B5EF4-FFF2-40B4-BE49-F238E27FC236}">
                  <a16:creationId xmlns:a16="http://schemas.microsoft.com/office/drawing/2014/main" id="{B11B4DB1-C4BC-98BD-AE1B-1BC9D2556C05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>
              <a:extLst>
                <a:ext uri="{FF2B5EF4-FFF2-40B4-BE49-F238E27FC236}">
                  <a16:creationId xmlns:a16="http://schemas.microsoft.com/office/drawing/2014/main" id="{C6C7AADB-F094-140C-7DD7-7CB608187278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>
              <a:extLst>
                <a:ext uri="{FF2B5EF4-FFF2-40B4-BE49-F238E27FC236}">
                  <a16:creationId xmlns:a16="http://schemas.microsoft.com/office/drawing/2014/main" id="{75DD3712-D7D4-A020-3788-F418A76FF680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>
              <a:extLst>
                <a:ext uri="{FF2B5EF4-FFF2-40B4-BE49-F238E27FC236}">
                  <a16:creationId xmlns:a16="http://schemas.microsoft.com/office/drawing/2014/main" id="{7FC81016-63C8-9D73-4533-8FAB2D5EFB45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>
              <a:extLst>
                <a:ext uri="{FF2B5EF4-FFF2-40B4-BE49-F238E27FC236}">
                  <a16:creationId xmlns:a16="http://schemas.microsoft.com/office/drawing/2014/main" id="{5AA20639-7769-E9F1-BDC5-0355C1B17C12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>
              <a:extLst>
                <a:ext uri="{FF2B5EF4-FFF2-40B4-BE49-F238E27FC236}">
                  <a16:creationId xmlns:a16="http://schemas.microsoft.com/office/drawing/2014/main" id="{547D5767-4543-17FA-2835-514C643A80A4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>
              <a:extLst>
                <a:ext uri="{FF2B5EF4-FFF2-40B4-BE49-F238E27FC236}">
                  <a16:creationId xmlns:a16="http://schemas.microsoft.com/office/drawing/2014/main" id="{90C6AB34-03C6-C284-2030-A079800DEBAD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>
              <a:extLst>
                <a:ext uri="{FF2B5EF4-FFF2-40B4-BE49-F238E27FC236}">
                  <a16:creationId xmlns:a16="http://schemas.microsoft.com/office/drawing/2014/main" id="{2453644E-E40B-70EC-C346-A245B0BBDF1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>
              <a:extLst>
                <a:ext uri="{FF2B5EF4-FFF2-40B4-BE49-F238E27FC236}">
                  <a16:creationId xmlns:a16="http://schemas.microsoft.com/office/drawing/2014/main" id="{1B17874F-62C2-EC8E-A12D-686AA35ECF75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>
              <a:extLst>
                <a:ext uri="{FF2B5EF4-FFF2-40B4-BE49-F238E27FC236}">
                  <a16:creationId xmlns:a16="http://schemas.microsoft.com/office/drawing/2014/main" id="{43E91F6A-1A65-A59F-3FF2-D007BF78869E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>
              <a:extLst>
                <a:ext uri="{FF2B5EF4-FFF2-40B4-BE49-F238E27FC236}">
                  <a16:creationId xmlns:a16="http://schemas.microsoft.com/office/drawing/2014/main" id="{08D19D5D-AD56-8E50-0A7E-155DD0132958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>
              <a:extLst>
                <a:ext uri="{FF2B5EF4-FFF2-40B4-BE49-F238E27FC236}">
                  <a16:creationId xmlns:a16="http://schemas.microsoft.com/office/drawing/2014/main" id="{174CE85E-1855-DDD5-EC1E-7C4714FF55E5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>
              <a:extLst>
                <a:ext uri="{FF2B5EF4-FFF2-40B4-BE49-F238E27FC236}">
                  <a16:creationId xmlns:a16="http://schemas.microsoft.com/office/drawing/2014/main" id="{FE60EA28-C2E2-D9F4-0A00-839A99CFC493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>
              <a:extLst>
                <a:ext uri="{FF2B5EF4-FFF2-40B4-BE49-F238E27FC236}">
                  <a16:creationId xmlns:a16="http://schemas.microsoft.com/office/drawing/2014/main" id="{6B6CB613-4BE8-0951-E2E8-C99C570C6A15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>
              <a:extLst>
                <a:ext uri="{FF2B5EF4-FFF2-40B4-BE49-F238E27FC236}">
                  <a16:creationId xmlns:a16="http://schemas.microsoft.com/office/drawing/2014/main" id="{BD2778C1-7D77-9FDC-5D65-31517E516E41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>
              <a:extLst>
                <a:ext uri="{FF2B5EF4-FFF2-40B4-BE49-F238E27FC236}">
                  <a16:creationId xmlns:a16="http://schemas.microsoft.com/office/drawing/2014/main" id="{E2B49E97-AA8F-2D96-8A26-AA4298C36C9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>
              <a:extLst>
                <a:ext uri="{FF2B5EF4-FFF2-40B4-BE49-F238E27FC236}">
                  <a16:creationId xmlns:a16="http://schemas.microsoft.com/office/drawing/2014/main" id="{11A5E7ED-6150-D90B-8C10-275D699CC39F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>
              <a:extLst>
                <a:ext uri="{FF2B5EF4-FFF2-40B4-BE49-F238E27FC236}">
                  <a16:creationId xmlns:a16="http://schemas.microsoft.com/office/drawing/2014/main" id="{6DF3D5E3-9F03-1B04-C33F-F507BF5A36F5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>
              <a:extLst>
                <a:ext uri="{FF2B5EF4-FFF2-40B4-BE49-F238E27FC236}">
                  <a16:creationId xmlns:a16="http://schemas.microsoft.com/office/drawing/2014/main" id="{336DA600-7B19-73C9-AF9A-CCC3BE0FD099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>
              <a:extLst>
                <a:ext uri="{FF2B5EF4-FFF2-40B4-BE49-F238E27FC236}">
                  <a16:creationId xmlns:a16="http://schemas.microsoft.com/office/drawing/2014/main" id="{63C61155-5C0D-9B62-8FB7-EEE8C07D2047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>
              <a:extLst>
                <a:ext uri="{FF2B5EF4-FFF2-40B4-BE49-F238E27FC236}">
                  <a16:creationId xmlns:a16="http://schemas.microsoft.com/office/drawing/2014/main" id="{86556603-18F3-301E-D5A0-D20CB6B36839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>
              <a:extLst>
                <a:ext uri="{FF2B5EF4-FFF2-40B4-BE49-F238E27FC236}">
                  <a16:creationId xmlns:a16="http://schemas.microsoft.com/office/drawing/2014/main" id="{884ED0C9-1E5E-72B4-08B0-B34530CDE833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>
              <a:extLst>
                <a:ext uri="{FF2B5EF4-FFF2-40B4-BE49-F238E27FC236}">
                  <a16:creationId xmlns:a16="http://schemas.microsoft.com/office/drawing/2014/main" id="{A718306C-B808-68E2-BA3B-B2ED54887B0F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>
            <a:extLst>
              <a:ext uri="{FF2B5EF4-FFF2-40B4-BE49-F238E27FC236}">
                <a16:creationId xmlns:a16="http://schemas.microsoft.com/office/drawing/2014/main" id="{31115AB9-2E99-5C89-08C1-C5D7AFA8DD04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>
              <a:extLst>
                <a:ext uri="{FF2B5EF4-FFF2-40B4-BE49-F238E27FC236}">
                  <a16:creationId xmlns:a16="http://schemas.microsoft.com/office/drawing/2014/main" id="{77D73F2D-48F8-BEF1-6E06-8EB023C267C1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>
              <a:extLst>
                <a:ext uri="{FF2B5EF4-FFF2-40B4-BE49-F238E27FC236}">
                  <a16:creationId xmlns:a16="http://schemas.microsoft.com/office/drawing/2014/main" id="{26D84D8D-64F6-5486-EB24-FB9029E499A7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>
              <a:extLst>
                <a:ext uri="{FF2B5EF4-FFF2-40B4-BE49-F238E27FC236}">
                  <a16:creationId xmlns:a16="http://schemas.microsoft.com/office/drawing/2014/main" id="{668C2A72-F3E2-F7F0-26D4-72BBDCB42C8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>
              <a:extLst>
                <a:ext uri="{FF2B5EF4-FFF2-40B4-BE49-F238E27FC236}">
                  <a16:creationId xmlns:a16="http://schemas.microsoft.com/office/drawing/2014/main" id="{F6D27031-F9D7-57DB-E681-21363697D88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>
              <a:extLst>
                <a:ext uri="{FF2B5EF4-FFF2-40B4-BE49-F238E27FC236}">
                  <a16:creationId xmlns:a16="http://schemas.microsoft.com/office/drawing/2014/main" id="{9EB68FF1-13C7-114D-4CAF-9D27D77FCDC0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>
              <a:extLst>
                <a:ext uri="{FF2B5EF4-FFF2-40B4-BE49-F238E27FC236}">
                  <a16:creationId xmlns:a16="http://schemas.microsoft.com/office/drawing/2014/main" id="{12D0E4DA-84F9-E593-EFF2-34F191F5AA62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64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71BD5A52-A952-24FE-811A-30794A9E4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9EFBA18A-8D8F-8799-571E-CD3DE16BE1DD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2846F4A4-5895-C365-A2BE-D64B53E68F4E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9B59049C-1708-211F-E7DE-6D5B6ADEC069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FC4033A6-4059-F9E0-26DD-E2A5EC04FAF5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7E15E070-5AE2-9A38-1A4A-D001D24EE9CC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22B5E924-D4F3-AE41-15AD-FC14C3F641AF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E72B44E0-1544-AF83-00FC-AA9055FCEDCE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5174C221-A429-3975-907D-ADFD6C0950BA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F6DDDA05-8072-A986-6062-4510A6959CD4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82D7607A-63D3-3E10-9BA7-A4735F31FC1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DB8C74E8-9572-FF5B-D9CA-C20D1700AF9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EC497F0E-BEA4-8893-F845-0C4593CCA81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EE1A4368-976D-06F1-EAA7-7AC1B2881A4D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04: Visualization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0CB052BA-7FB7-B1F2-2F12-6DBE3C660B90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3304A0A5-A591-7457-F47B-AAF5BD5C5A26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A46F0C7F-F50E-35A8-6F33-479D78B150DC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7C47466D-D6B8-2F2E-8241-99C702766166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3E8804F9-92B5-50E4-5174-FED59F828554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83DEE1B6-0039-DC0F-97BD-F91AFE424CA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F172EAF8-ECFF-B8DA-2C09-2B6E09F4D70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644A1D-741F-3BF3-F658-53FB2708491F}"/>
              </a:ext>
            </a:extLst>
          </p:cNvPr>
          <p:cNvSpPr txBox="1"/>
          <p:nvPr/>
        </p:nvSpPr>
        <p:spPr>
          <a:xfrm>
            <a:off x="48093" y="2795320"/>
            <a:ext cx="194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Feature Importance: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8FE998-CB06-97A0-6395-6EF34696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63" y="1294749"/>
            <a:ext cx="5973174" cy="33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3200" y="2011350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>
          <a:extLst>
            <a:ext uri="{FF2B5EF4-FFF2-40B4-BE49-F238E27FC236}">
              <a16:creationId xmlns:a16="http://schemas.microsoft.com/office/drawing/2014/main" id="{5AA1E767-A2C3-3491-D21B-AF57A0D22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>
            <a:extLst>
              <a:ext uri="{FF2B5EF4-FFF2-40B4-BE49-F238E27FC236}">
                <a16:creationId xmlns:a16="http://schemas.microsoft.com/office/drawing/2014/main" id="{78EDC754-FA72-2CF8-F46C-A19896239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3200" y="2011350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Q&amp;A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B1DD9-8546-3D9A-5A77-5D2439C6F8B7}"/>
              </a:ext>
            </a:extLst>
          </p:cNvPr>
          <p:cNvSpPr txBox="1"/>
          <p:nvPr/>
        </p:nvSpPr>
        <p:spPr>
          <a:xfrm>
            <a:off x="2286000" y="34917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442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2973000" y="11258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2898055" y="2572425"/>
            <a:ext cx="2995872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48400" y="1125875"/>
            <a:ext cx="2520000" cy="2880000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40F0BA42-D9FE-6C2B-332C-02C0333CE410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F54B93A9-3784-EE8E-CC8A-9E34C02F1559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46D0BE7E-5B4E-07E2-C173-2B74A5C3CDED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4E3C8D90-8B4C-D3C6-BD69-ED1F47FD1B2F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D5EF0FD2-1BA3-D080-DC30-34DFCFD8CEAB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23C61D00-1A6E-0D60-9966-4AA098B7E8B4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C685B297-3F0B-E44C-68F6-993DCA7762AC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1E6FB793-BD01-93CA-F5AB-B9A7261EAD55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40;p32">
            <a:extLst>
              <a:ext uri="{FF2B5EF4-FFF2-40B4-BE49-F238E27FC236}">
                <a16:creationId xmlns:a16="http://schemas.microsoft.com/office/drawing/2014/main" id="{8CA5027B-AA2B-0406-A9A1-E36F88DCB375}"/>
              </a:ext>
            </a:extLst>
          </p:cNvPr>
          <p:cNvSpPr txBox="1">
            <a:spLocks/>
          </p:cNvSpPr>
          <p:nvPr/>
        </p:nvSpPr>
        <p:spPr>
          <a:xfrm>
            <a:off x="139592" y="1675577"/>
            <a:ext cx="3312573" cy="215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Source</a:t>
            </a:r>
            <a:r>
              <a:rPr lang="en-US" sz="1600" dirty="0"/>
              <a:t>: Credit Card Transactions Dataset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To help detect fraudulent transactions by analyzing credit card usage patterns, including transaction amounts, locations, and other relevant factors.</a:t>
            </a:r>
            <a:endParaRPr lang="en-A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Google Shape;740;p32">
            <a:extLst>
              <a:ext uri="{FF2B5EF4-FFF2-40B4-BE49-F238E27FC236}">
                <a16:creationId xmlns:a16="http://schemas.microsoft.com/office/drawing/2014/main" id="{C39740FE-1912-BD89-10CC-D7EEF2604A14}"/>
              </a:ext>
            </a:extLst>
          </p:cNvPr>
          <p:cNvSpPr txBox="1">
            <a:spLocks/>
          </p:cNvSpPr>
          <p:nvPr/>
        </p:nvSpPr>
        <p:spPr>
          <a:xfrm>
            <a:off x="5547419" y="1675577"/>
            <a:ext cx="3312572" cy="166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Info: </a:t>
            </a:r>
            <a:r>
              <a:rPr lang="en-US" sz="1600" dirty="0"/>
              <a:t>Includes features about the card holder, the transaction and the merchant.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Data Types: </a:t>
            </a:r>
            <a:r>
              <a:rPr lang="en-US" sz="1600" dirty="0"/>
              <a:t>Mixed between numerical &amp; categorical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2E086-0639-FBEF-8D78-CB256FCEFCD9}"/>
              </a:ext>
            </a:extLst>
          </p:cNvPr>
          <p:cNvSpPr txBox="1"/>
          <p:nvPr/>
        </p:nvSpPr>
        <p:spPr>
          <a:xfrm>
            <a:off x="132290" y="1330198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Dataset Overview: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C873-D740-9A06-3742-D5268904DE45}"/>
              </a:ext>
            </a:extLst>
          </p:cNvPr>
          <p:cNvSpPr txBox="1"/>
          <p:nvPr/>
        </p:nvSpPr>
        <p:spPr>
          <a:xfrm>
            <a:off x="5547419" y="1307986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Feature Description: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1" grpId="0"/>
      <p:bldP spid="11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14CB1A61-6823-5025-F0A1-6F0889B6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555CAD89-BED3-F784-ABF4-8817CE46CA3B}"/>
              </a:ext>
            </a:extLst>
          </p:cNvPr>
          <p:cNvSpPr/>
          <p:nvPr/>
        </p:nvSpPr>
        <p:spPr>
          <a:xfrm rot="-2699901">
            <a:off x="3801679" y="2078110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B4CA358A-DBF2-3766-4F3A-42B763B95CB9}"/>
              </a:ext>
            </a:extLst>
          </p:cNvPr>
          <p:cNvSpPr/>
          <p:nvPr/>
        </p:nvSpPr>
        <p:spPr>
          <a:xfrm rot="-2699899">
            <a:off x="4580966" y="2086028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9AEC4B0F-0BD1-1D19-D149-DA2F1600B77C}"/>
              </a:ext>
            </a:extLst>
          </p:cNvPr>
          <p:cNvSpPr/>
          <p:nvPr/>
        </p:nvSpPr>
        <p:spPr>
          <a:xfrm rot="-2699901">
            <a:off x="4579030" y="2879987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D935E966-60CF-5E4A-9685-7B6948BA210D}"/>
              </a:ext>
            </a:extLst>
          </p:cNvPr>
          <p:cNvSpPr/>
          <p:nvPr/>
        </p:nvSpPr>
        <p:spPr>
          <a:xfrm rot="-2699901">
            <a:off x="3763618" y="2870287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6E83D768-E962-3B21-64C6-7C2E24FE5524}"/>
              </a:ext>
            </a:extLst>
          </p:cNvPr>
          <p:cNvSpPr/>
          <p:nvPr/>
        </p:nvSpPr>
        <p:spPr>
          <a:xfrm>
            <a:off x="4070637" y="1797987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6D6D105F-077A-2E15-4B1D-EDB935880271}"/>
              </a:ext>
            </a:extLst>
          </p:cNvPr>
          <p:cNvSpPr/>
          <p:nvPr/>
        </p:nvSpPr>
        <p:spPr>
          <a:xfrm>
            <a:off x="4542834" y="2354915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1BEF1A65-CF46-4EF6-2ABF-4BD8943DDCB9}"/>
              </a:ext>
            </a:extLst>
          </p:cNvPr>
          <p:cNvSpPr/>
          <p:nvPr/>
        </p:nvSpPr>
        <p:spPr>
          <a:xfrm>
            <a:off x="3975956" y="2807858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87BA41DB-BB6C-918B-6741-D01A2085E011}"/>
              </a:ext>
            </a:extLst>
          </p:cNvPr>
          <p:cNvSpPr/>
          <p:nvPr/>
        </p:nvSpPr>
        <p:spPr>
          <a:xfrm>
            <a:off x="3491516" y="2237810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7E54EA07-DF9B-AC45-C680-2298B3A94581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C917E15B-BC3B-28B4-EE7D-5FE889171E04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64D85E4D-B5DF-9D1D-2B5D-D4E016D1539A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F809EEE7-04DD-9407-2181-5623173AB06F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0F52CCA7-56BD-126E-D36B-6FE5D46D7D00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D7536B1A-D5A2-13F6-61B8-1293352D9368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4D090157-205F-6CAA-FF7C-50420D23A715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7A409B9C-D59C-38FA-2F9F-0BD77D695C7A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76F10672-7EE4-9CBA-40F8-3E56FA0CA559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B6EC6581-7766-8C21-69DB-FBBA95237BDB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50EB96D8-48F5-5B54-92DE-D78CA84FB82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7A38F6CB-656C-D998-1A88-2F1DCD986C6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FEB90218-CEDA-740C-6A75-26CF0B75EB77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DFEB6AB1-D0F0-62D2-191B-C05B5B4B3B3C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F0B1DFFB-E138-8C36-650B-9CE4CA0C43CA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7CC05604-3C8A-F44D-436F-4DF70CE10E5F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EE20EE79-4FB7-D8D7-228D-BC440FE1EA60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CEBB2558-08EB-2806-B39F-FD3AC95EA3FF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2586DD47-CC9D-902A-23E5-11BB991B5B67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45723381-BC63-0F9E-6F5A-B64F89EFC35D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40;p32">
            <a:extLst>
              <a:ext uri="{FF2B5EF4-FFF2-40B4-BE49-F238E27FC236}">
                <a16:creationId xmlns:a16="http://schemas.microsoft.com/office/drawing/2014/main" id="{59F355D5-75FF-420A-663E-095F49DD474E}"/>
              </a:ext>
            </a:extLst>
          </p:cNvPr>
          <p:cNvSpPr txBox="1">
            <a:spLocks/>
          </p:cNvSpPr>
          <p:nvPr/>
        </p:nvSpPr>
        <p:spPr>
          <a:xfrm>
            <a:off x="146333" y="1638480"/>
            <a:ext cx="3312573" cy="191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About 1.3 million rows and 24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duplicates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Missing values identified in </a:t>
            </a:r>
            <a:r>
              <a:rPr lang="en-US" sz="1600" u="sng" dirty="0" err="1"/>
              <a:t>merch_zipcode</a:t>
            </a:r>
            <a:endParaRPr lang="en-AU" sz="1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Google Shape;740;p32">
            <a:extLst>
              <a:ext uri="{FF2B5EF4-FFF2-40B4-BE49-F238E27FC236}">
                <a16:creationId xmlns:a16="http://schemas.microsoft.com/office/drawing/2014/main" id="{846C83FE-A911-45C5-A002-3D3526AC0666}"/>
              </a:ext>
            </a:extLst>
          </p:cNvPr>
          <p:cNvSpPr txBox="1">
            <a:spLocks/>
          </p:cNvSpPr>
          <p:nvPr/>
        </p:nvSpPr>
        <p:spPr>
          <a:xfrm>
            <a:off x="5547419" y="1609048"/>
            <a:ext cx="3312572" cy="1680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Majority of transactions are small amounts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High imbalance between fraudulent (0.6%) and legitimate (99.4%) transactions.</a:t>
            </a:r>
            <a:endParaRPr lang="en-AU" sz="1600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07CE-F75A-6384-7326-C1683F36A095}"/>
              </a:ext>
            </a:extLst>
          </p:cNvPr>
          <p:cNvSpPr txBox="1"/>
          <p:nvPr/>
        </p:nvSpPr>
        <p:spPr>
          <a:xfrm>
            <a:off x="132290" y="1330198"/>
            <a:ext cx="208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Dataset Structure: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A3362-E7C4-A626-638F-87875F6B7A8D}"/>
              </a:ext>
            </a:extLst>
          </p:cNvPr>
          <p:cNvSpPr txBox="1"/>
          <p:nvPr/>
        </p:nvSpPr>
        <p:spPr>
          <a:xfrm>
            <a:off x="5547419" y="1307986"/>
            <a:ext cx="227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Statistical Insights:</a:t>
            </a:r>
            <a:endParaRPr lang="en-AU" sz="18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1" grpId="0"/>
      <p:bldP spid="11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9D8FAA0B-BFAC-0782-076C-3777F5A0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3E97E3B2-5530-6F86-15A4-136BCB668A32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0ABD9BF1-644F-FF22-9C36-A936C073962D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15B190C9-9120-C782-19DF-08BC57ED87FA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190D34CE-8A87-1F1E-4A68-566490581D6E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F9787C50-585F-FF90-4DEA-D5F4330113EA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F8366524-904F-CCD5-3B79-02F811B45747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CCF51764-063B-44A3-0159-955B759918CF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795F4D90-26EF-AD0F-680B-494BA0A84099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EA927B4-1B2D-9CC1-8598-1FE5281F1FE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EC28D3E4-8320-2BE4-611C-7A75E5580ED0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42122891-1FF4-4675-97AF-68928AF780C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E18E9DF9-E4D4-D373-4675-80E126469424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5005CE8F-BE55-78D7-22FB-39CC39B4211F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242D3FD9-0A16-7925-60D5-2D47266FA6B1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B8757220-AB0B-5196-42C1-20EB4B714B72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A48559D1-0BC8-CF95-9F73-AB23161CDBE9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BA0E44EE-66C9-2A1C-4E4C-2AFB9F89C61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0075307F-9B74-34F7-1680-A1F95555F890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84B969B3-3FD3-37CC-6259-9CDF889F9E6B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64DBAA84-7793-A13E-7297-D5591205B608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D1700E-547D-AC49-B25A-EBE0F667AE2E}"/>
              </a:ext>
            </a:extLst>
          </p:cNvPr>
          <p:cNvSpPr txBox="1"/>
          <p:nvPr/>
        </p:nvSpPr>
        <p:spPr>
          <a:xfrm>
            <a:off x="62548" y="2512539"/>
            <a:ext cx="1461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Data Distribution - Histograms: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C17827-6005-9711-9788-87222E5B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31" y="938856"/>
            <a:ext cx="6152538" cy="40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E7AC2C28-82DE-2BE8-BF26-A1AB7F7D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75E93FD9-2656-3552-79FB-78C1A85A3680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F4104988-12FC-5D5C-E7A7-9E60AC17E9F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64167ADE-CAEE-B464-3BB7-AD0A521D71B7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EF31DC96-52C3-D6D5-0F47-D22AA3A48D51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CA8984CC-C2B4-88ED-868C-BC111B69AF1A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F8107E9D-F217-B047-F83E-CBBE63487EE7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39B3ECE3-952E-E2E8-84E0-33BBCCB80FCA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052A2D61-8584-25DA-101D-5F0B022C548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15F8A908-8B18-158A-A445-95BD527EE952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1726522F-B9E4-0211-5BAE-22C9DE67856E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F9F8F1AC-8E3E-891E-6F01-13CC8FDED8FE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1B802D08-9DF8-AFDA-1320-2C66D1EA53D9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824875F9-B01A-0F26-AC2D-A84678720691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1BC77ED0-8330-1B09-AB87-9B73E0237186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8262ADC6-A508-F43F-EF15-1F6E7FA1F600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D0424711-FB53-8C17-B813-EB6CA3BB1162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66682F6C-1E77-A91B-2986-2B9128EDEAC1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47589803-F9B7-045E-C120-F045BDFCA378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FF727C91-6C91-CE2A-7893-43D568C2FCB6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0831752E-4FD3-048B-AB7C-01B55EA47BF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8AAC80-883B-A9DB-22C9-A484B48464A6}"/>
              </a:ext>
            </a:extLst>
          </p:cNvPr>
          <p:cNvSpPr txBox="1"/>
          <p:nvPr/>
        </p:nvSpPr>
        <p:spPr>
          <a:xfrm>
            <a:off x="30912" y="2521273"/>
            <a:ext cx="1392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Data Distribution - Bar Plots: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DC60C2-EFDE-4D37-E825-F6E3A3B3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56" y="951957"/>
            <a:ext cx="6244745" cy="40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A7C98683-2F1F-9E96-429A-9179F527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1BCB15F9-B518-CA13-8CB9-221D0B066C2A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C56DFA63-1BA4-31CD-296B-0079AFA65424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0F82FA89-8CE9-24DB-690F-98E4D9077B2F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D9B2393C-FD66-43FC-9804-9DD1498D25B5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431539BC-C8C3-A58E-53E6-6CEF2C6B06B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ACF1B55E-8A57-8BF1-A14B-BA87A34F6106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FFCB7C46-43E8-EF07-7144-CD350D6F6597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401F3F25-E17C-29E3-973B-33640DC8CB64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417ECFDC-0618-BC5A-1406-A56B62435A8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0561B35F-4D77-BEB7-8A2A-357E2BE27DE6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F119D3E0-4C59-0483-D96E-B3B81EB7DEFE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0AC32B7E-CBFA-8343-68B3-248D452D669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8CBBD1AE-0B43-901A-A978-2F4D762D5DA6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0DA58554-595F-5480-B562-FAA9A66B0E42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22A636B9-5046-A6DA-7F93-3152AB510108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F4E7A2CF-6AF6-E823-E806-8ED8AC131473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2B4AA1F2-62FD-FEF0-DAEB-BFDCC4BDB375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F6046202-66EA-A860-E5AA-F22FD0763708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BD4FCC8F-A3BA-F1B7-72FC-3BED783E241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6CE4A452-B910-5FEF-CEAD-FEA3C1A11B6A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83EB01-BD99-F684-CA5D-714F3373C3C2}"/>
              </a:ext>
            </a:extLst>
          </p:cNvPr>
          <p:cNvSpPr txBox="1"/>
          <p:nvPr/>
        </p:nvSpPr>
        <p:spPr>
          <a:xfrm>
            <a:off x="195509" y="2822731"/>
            <a:ext cx="194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Correlation Analysis: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AAA22-CD6A-FA8B-5C40-561847F90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58" y="980954"/>
            <a:ext cx="4620290" cy="40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3E08DCC7-B75F-2DDB-CC30-45092FB1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4233CC8-E1B5-2BD7-BA94-C0817B707B0A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C6075908-03B3-382C-E2F2-CC3BABEDA18B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06DCAF01-9248-A34D-15DC-D2F290702267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F65ADCF-E7B6-66B8-0A47-1F57C762E6AB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A83AC3AB-F59C-B13A-E860-E2600C842925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402C331B-FBA0-F6F4-2A46-AC4715FE16EA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507A0FEA-DFA5-24A1-B479-26B5632A6E95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D1B55E6C-D742-B958-06ED-7C5EA4242A13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846C665A-4157-27E7-4B7F-8983B305E7E0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D32C4D08-49E6-0A98-86A0-95A6221324C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EDD60288-4A9B-C330-DE75-AA9DAE07BDE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03E84E5D-C3D8-D52C-529E-3D4DB8E8F44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73;p29">
            <a:extLst>
              <a:ext uri="{FF2B5EF4-FFF2-40B4-BE49-F238E27FC236}">
                <a16:creationId xmlns:a16="http://schemas.microsoft.com/office/drawing/2014/main" id="{6D462858-B182-1C10-78DE-5F497C72A2A8}"/>
              </a:ext>
            </a:extLst>
          </p:cNvPr>
          <p:cNvSpPr txBox="1">
            <a:spLocks/>
          </p:cNvSpPr>
          <p:nvPr/>
        </p:nvSpPr>
        <p:spPr>
          <a:xfrm>
            <a:off x="1949564" y="326366"/>
            <a:ext cx="52925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01: Data Understanding and Exploration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oogle Shape;725;p31">
            <a:extLst>
              <a:ext uri="{FF2B5EF4-FFF2-40B4-BE49-F238E27FC236}">
                <a16:creationId xmlns:a16="http://schemas.microsoft.com/office/drawing/2014/main" id="{CB41E55E-08DD-5226-007E-D807D9276DFF}"/>
              </a:ext>
            </a:extLst>
          </p:cNvPr>
          <p:cNvGrpSpPr/>
          <p:nvPr/>
        </p:nvGrpSpPr>
        <p:grpSpPr>
          <a:xfrm rot="5400000">
            <a:off x="4563800" y="-1779270"/>
            <a:ext cx="64100" cy="5292573"/>
            <a:chOff x="4524300" y="1013625"/>
            <a:chExt cx="95400" cy="3116250"/>
          </a:xfrm>
        </p:grpSpPr>
        <p:sp>
          <p:nvSpPr>
            <p:cNvPr id="5" name="Google Shape;726;p31">
              <a:extLst>
                <a:ext uri="{FF2B5EF4-FFF2-40B4-BE49-F238E27FC236}">
                  <a16:creationId xmlns:a16="http://schemas.microsoft.com/office/drawing/2014/main" id="{06125C05-DAA7-DC5F-DDFF-7C8DCC894772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7;p31">
              <a:extLst>
                <a:ext uri="{FF2B5EF4-FFF2-40B4-BE49-F238E27FC236}">
                  <a16:creationId xmlns:a16="http://schemas.microsoft.com/office/drawing/2014/main" id="{0F3EC68A-5104-220B-45B8-4DB6AEA1DDA3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8;p31">
              <a:extLst>
                <a:ext uri="{FF2B5EF4-FFF2-40B4-BE49-F238E27FC236}">
                  <a16:creationId xmlns:a16="http://schemas.microsoft.com/office/drawing/2014/main" id="{804AB3B3-717E-758A-0EF6-6631B97C29FE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;p31">
              <a:extLst>
                <a:ext uri="{FF2B5EF4-FFF2-40B4-BE49-F238E27FC236}">
                  <a16:creationId xmlns:a16="http://schemas.microsoft.com/office/drawing/2014/main" id="{6853A510-DBF1-C581-6CDF-4D58EB18BDEF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0;p31">
              <a:extLst>
                <a:ext uri="{FF2B5EF4-FFF2-40B4-BE49-F238E27FC236}">
                  <a16:creationId xmlns:a16="http://schemas.microsoft.com/office/drawing/2014/main" id="{D692A0C4-628F-F3B0-6E64-CA643AD6DE24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1;p31">
              <a:extLst>
                <a:ext uri="{FF2B5EF4-FFF2-40B4-BE49-F238E27FC236}">
                  <a16:creationId xmlns:a16="http://schemas.microsoft.com/office/drawing/2014/main" id="{FA463B68-24B0-B2C7-82F4-2148CFB7B6CC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A4E1C3-2A65-DB99-5A28-2E6747CC94F4}"/>
              </a:ext>
            </a:extLst>
          </p:cNvPr>
          <p:cNvSpPr txBox="1"/>
          <p:nvPr/>
        </p:nvSpPr>
        <p:spPr>
          <a:xfrm>
            <a:off x="195509" y="2822731"/>
            <a:ext cx="194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AU" sz="1800" dirty="0">
                <a:solidFill>
                  <a:schemeClr val="bg1"/>
                </a:solidFill>
                <a:latin typeface="Oswald" panose="00000500000000000000" pitchFamily="2" charset="0"/>
              </a:rPr>
              <a:t>Outlier Detection: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64730-DFEC-D337-E4E9-3DBAC6F0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12" y="964734"/>
            <a:ext cx="2799976" cy="40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>
          <a:extLst>
            <a:ext uri="{FF2B5EF4-FFF2-40B4-BE49-F238E27FC236}">
              <a16:creationId xmlns:a16="http://schemas.microsoft.com/office/drawing/2014/main" id="{C2B9510E-EFB1-9A2A-5339-BB703C56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>
            <a:extLst>
              <a:ext uri="{FF2B5EF4-FFF2-40B4-BE49-F238E27FC236}">
                <a16:creationId xmlns:a16="http://schemas.microsoft.com/office/drawing/2014/main" id="{0ADEE59E-8604-51F1-C0F4-097A87D1A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000" y="11258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90" name="Google Shape;1190;p48">
            <a:extLst>
              <a:ext uri="{FF2B5EF4-FFF2-40B4-BE49-F238E27FC236}">
                <a16:creationId xmlns:a16="http://schemas.microsoft.com/office/drawing/2014/main" id="{74A0E46D-EF5A-980A-47B1-83BA924869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98055" y="2572425"/>
            <a:ext cx="2995872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Preprocessing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191" name="Google Shape;1191;p48">
            <a:extLst>
              <a:ext uri="{FF2B5EF4-FFF2-40B4-BE49-F238E27FC236}">
                <a16:creationId xmlns:a16="http://schemas.microsoft.com/office/drawing/2014/main" id="{461D8E60-514B-22B1-3E83-0DB0D5C30303}"/>
              </a:ext>
            </a:extLst>
          </p:cNvPr>
          <p:cNvGrpSpPr/>
          <p:nvPr/>
        </p:nvGrpSpPr>
        <p:grpSpPr>
          <a:xfrm>
            <a:off x="6248400" y="1125875"/>
            <a:ext cx="2520000" cy="2880000"/>
            <a:chOff x="5612559" y="834972"/>
            <a:chExt cx="3473558" cy="3473558"/>
          </a:xfrm>
        </p:grpSpPr>
        <p:sp>
          <p:nvSpPr>
            <p:cNvPr id="1192" name="Google Shape;1192;p48">
              <a:extLst>
                <a:ext uri="{FF2B5EF4-FFF2-40B4-BE49-F238E27FC236}">
                  <a16:creationId xmlns:a16="http://schemas.microsoft.com/office/drawing/2014/main" id="{AED7671B-6A59-91C2-9474-A2E7FA855392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>
              <a:extLst>
                <a:ext uri="{FF2B5EF4-FFF2-40B4-BE49-F238E27FC236}">
                  <a16:creationId xmlns:a16="http://schemas.microsoft.com/office/drawing/2014/main" id="{2F65DFB0-8263-EEB8-1DA3-D749DE57A047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>
              <a:extLst>
                <a:ext uri="{FF2B5EF4-FFF2-40B4-BE49-F238E27FC236}">
                  <a16:creationId xmlns:a16="http://schemas.microsoft.com/office/drawing/2014/main" id="{D842228E-5C41-D030-66A4-D3E06F86D60F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>
              <a:extLst>
                <a:ext uri="{FF2B5EF4-FFF2-40B4-BE49-F238E27FC236}">
                  <a16:creationId xmlns:a16="http://schemas.microsoft.com/office/drawing/2014/main" id="{7325CE29-8617-4A88-E7ED-333618EEBC3C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>
              <a:extLst>
                <a:ext uri="{FF2B5EF4-FFF2-40B4-BE49-F238E27FC236}">
                  <a16:creationId xmlns:a16="http://schemas.microsoft.com/office/drawing/2014/main" id="{44146720-25D4-1541-F74E-44A642BF0D59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>
              <a:extLst>
                <a:ext uri="{FF2B5EF4-FFF2-40B4-BE49-F238E27FC236}">
                  <a16:creationId xmlns:a16="http://schemas.microsoft.com/office/drawing/2014/main" id="{C31118CE-BDDC-5B2E-82F2-6F3CB665C3A3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>
              <a:extLst>
                <a:ext uri="{FF2B5EF4-FFF2-40B4-BE49-F238E27FC236}">
                  <a16:creationId xmlns:a16="http://schemas.microsoft.com/office/drawing/2014/main" id="{05163234-DD5D-6AED-7579-60EFD6D14571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>
              <a:extLst>
                <a:ext uri="{FF2B5EF4-FFF2-40B4-BE49-F238E27FC236}">
                  <a16:creationId xmlns:a16="http://schemas.microsoft.com/office/drawing/2014/main" id="{84941186-4E52-CA5F-FD45-926961230158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>
              <a:extLst>
                <a:ext uri="{FF2B5EF4-FFF2-40B4-BE49-F238E27FC236}">
                  <a16:creationId xmlns:a16="http://schemas.microsoft.com/office/drawing/2014/main" id="{66B0C6EE-A214-19C0-9C1A-75F259ED5475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>
              <a:extLst>
                <a:ext uri="{FF2B5EF4-FFF2-40B4-BE49-F238E27FC236}">
                  <a16:creationId xmlns:a16="http://schemas.microsoft.com/office/drawing/2014/main" id="{82BAFAB2-7488-06A3-8C54-F4EF6E57BCF7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>
              <a:extLst>
                <a:ext uri="{FF2B5EF4-FFF2-40B4-BE49-F238E27FC236}">
                  <a16:creationId xmlns:a16="http://schemas.microsoft.com/office/drawing/2014/main" id="{A9616375-1A77-0EF8-DACC-91F031D324AE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>
              <a:extLst>
                <a:ext uri="{FF2B5EF4-FFF2-40B4-BE49-F238E27FC236}">
                  <a16:creationId xmlns:a16="http://schemas.microsoft.com/office/drawing/2014/main" id="{A7E2A53E-413A-3A02-B63F-DA575440BC13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>
              <a:extLst>
                <a:ext uri="{FF2B5EF4-FFF2-40B4-BE49-F238E27FC236}">
                  <a16:creationId xmlns:a16="http://schemas.microsoft.com/office/drawing/2014/main" id="{28C717C1-35D3-F126-D396-4EA006E58A7B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>
              <a:extLst>
                <a:ext uri="{FF2B5EF4-FFF2-40B4-BE49-F238E27FC236}">
                  <a16:creationId xmlns:a16="http://schemas.microsoft.com/office/drawing/2014/main" id="{514DF99A-26D8-1F62-CEC2-8FE7F5F12D6B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>
              <a:extLst>
                <a:ext uri="{FF2B5EF4-FFF2-40B4-BE49-F238E27FC236}">
                  <a16:creationId xmlns:a16="http://schemas.microsoft.com/office/drawing/2014/main" id="{FB9325E0-64B1-B992-FDBF-9AA2BB431DBA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>
              <a:extLst>
                <a:ext uri="{FF2B5EF4-FFF2-40B4-BE49-F238E27FC236}">
                  <a16:creationId xmlns:a16="http://schemas.microsoft.com/office/drawing/2014/main" id="{B8A742E0-90B8-2A33-1142-88749B652189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>
              <a:extLst>
                <a:ext uri="{FF2B5EF4-FFF2-40B4-BE49-F238E27FC236}">
                  <a16:creationId xmlns:a16="http://schemas.microsoft.com/office/drawing/2014/main" id="{8C15FDBE-75A4-DAC4-CACC-FEE7D782C63D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>
              <a:extLst>
                <a:ext uri="{FF2B5EF4-FFF2-40B4-BE49-F238E27FC236}">
                  <a16:creationId xmlns:a16="http://schemas.microsoft.com/office/drawing/2014/main" id="{D97DB02D-77F4-1AF9-0808-C9656FA1F8EE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>
              <a:extLst>
                <a:ext uri="{FF2B5EF4-FFF2-40B4-BE49-F238E27FC236}">
                  <a16:creationId xmlns:a16="http://schemas.microsoft.com/office/drawing/2014/main" id="{51C37B99-72E9-56CC-7D66-9D040F460232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>
              <a:extLst>
                <a:ext uri="{FF2B5EF4-FFF2-40B4-BE49-F238E27FC236}">
                  <a16:creationId xmlns:a16="http://schemas.microsoft.com/office/drawing/2014/main" id="{674F8589-5BCA-1817-9277-30567E2903AD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>
              <a:extLst>
                <a:ext uri="{FF2B5EF4-FFF2-40B4-BE49-F238E27FC236}">
                  <a16:creationId xmlns:a16="http://schemas.microsoft.com/office/drawing/2014/main" id="{39C8079C-AA47-D5D9-BD35-68EF0E2E563D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>
              <a:extLst>
                <a:ext uri="{FF2B5EF4-FFF2-40B4-BE49-F238E27FC236}">
                  <a16:creationId xmlns:a16="http://schemas.microsoft.com/office/drawing/2014/main" id="{5C1C38A1-ABB1-0E22-EC36-D18692D84A2A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>
              <a:extLst>
                <a:ext uri="{FF2B5EF4-FFF2-40B4-BE49-F238E27FC236}">
                  <a16:creationId xmlns:a16="http://schemas.microsoft.com/office/drawing/2014/main" id="{C37A0B13-4AF3-98D3-55F2-B23F2C998619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>
              <a:extLst>
                <a:ext uri="{FF2B5EF4-FFF2-40B4-BE49-F238E27FC236}">
                  <a16:creationId xmlns:a16="http://schemas.microsoft.com/office/drawing/2014/main" id="{48C85773-876F-549A-B811-A32C2D837759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>
              <a:extLst>
                <a:ext uri="{FF2B5EF4-FFF2-40B4-BE49-F238E27FC236}">
                  <a16:creationId xmlns:a16="http://schemas.microsoft.com/office/drawing/2014/main" id="{99C851A8-E5E2-A4DA-385E-4FCDA9AA811C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>
              <a:extLst>
                <a:ext uri="{FF2B5EF4-FFF2-40B4-BE49-F238E27FC236}">
                  <a16:creationId xmlns:a16="http://schemas.microsoft.com/office/drawing/2014/main" id="{A0A72EB4-CFD9-3C54-E87B-0566B14FF0AB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>
              <a:extLst>
                <a:ext uri="{FF2B5EF4-FFF2-40B4-BE49-F238E27FC236}">
                  <a16:creationId xmlns:a16="http://schemas.microsoft.com/office/drawing/2014/main" id="{ABB11030-0183-5AA7-8D76-8E5ED0DE5E0B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>
              <a:extLst>
                <a:ext uri="{FF2B5EF4-FFF2-40B4-BE49-F238E27FC236}">
                  <a16:creationId xmlns:a16="http://schemas.microsoft.com/office/drawing/2014/main" id="{AF5FF2C7-019E-8EFE-D6DF-54FC650E0947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>
              <a:extLst>
                <a:ext uri="{FF2B5EF4-FFF2-40B4-BE49-F238E27FC236}">
                  <a16:creationId xmlns:a16="http://schemas.microsoft.com/office/drawing/2014/main" id="{7C34071C-8C66-C4AC-C8E7-69C916E48B1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>
              <a:extLst>
                <a:ext uri="{FF2B5EF4-FFF2-40B4-BE49-F238E27FC236}">
                  <a16:creationId xmlns:a16="http://schemas.microsoft.com/office/drawing/2014/main" id="{EDC538B7-5D49-8681-D46B-0B3B1B825FD4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>
              <a:extLst>
                <a:ext uri="{FF2B5EF4-FFF2-40B4-BE49-F238E27FC236}">
                  <a16:creationId xmlns:a16="http://schemas.microsoft.com/office/drawing/2014/main" id="{28BBF40A-7952-088D-D83A-1EC8EEC4ADF9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>
              <a:extLst>
                <a:ext uri="{FF2B5EF4-FFF2-40B4-BE49-F238E27FC236}">
                  <a16:creationId xmlns:a16="http://schemas.microsoft.com/office/drawing/2014/main" id="{D16F30C7-C646-1DB3-F488-9CF32E16AAC0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>
            <a:extLst>
              <a:ext uri="{FF2B5EF4-FFF2-40B4-BE49-F238E27FC236}">
                <a16:creationId xmlns:a16="http://schemas.microsoft.com/office/drawing/2014/main" id="{A3856BC3-C1C8-4B06-B62B-095E92F81D2A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>
              <a:extLst>
                <a:ext uri="{FF2B5EF4-FFF2-40B4-BE49-F238E27FC236}">
                  <a16:creationId xmlns:a16="http://schemas.microsoft.com/office/drawing/2014/main" id="{65A562F4-9327-6FA5-A7FC-E10968D92894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>
              <a:extLst>
                <a:ext uri="{FF2B5EF4-FFF2-40B4-BE49-F238E27FC236}">
                  <a16:creationId xmlns:a16="http://schemas.microsoft.com/office/drawing/2014/main" id="{161144D9-FF4F-9F2A-401B-EC44AD89B75D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>
              <a:extLst>
                <a:ext uri="{FF2B5EF4-FFF2-40B4-BE49-F238E27FC236}">
                  <a16:creationId xmlns:a16="http://schemas.microsoft.com/office/drawing/2014/main" id="{CFBEB2D6-B155-7455-5A3C-3F242FF3A4E4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>
              <a:extLst>
                <a:ext uri="{FF2B5EF4-FFF2-40B4-BE49-F238E27FC236}">
                  <a16:creationId xmlns:a16="http://schemas.microsoft.com/office/drawing/2014/main" id="{D12AAAF1-7FF9-F5EC-8AE1-86B2B02A5B0D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>
              <a:extLst>
                <a:ext uri="{FF2B5EF4-FFF2-40B4-BE49-F238E27FC236}">
                  <a16:creationId xmlns:a16="http://schemas.microsoft.com/office/drawing/2014/main" id="{B3FB12D8-61E8-C21F-5639-CB1E1E4449AA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>
              <a:extLst>
                <a:ext uri="{FF2B5EF4-FFF2-40B4-BE49-F238E27FC236}">
                  <a16:creationId xmlns:a16="http://schemas.microsoft.com/office/drawing/2014/main" id="{DF6280FB-754F-A9AC-A906-DE8DFC7E328A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65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472</Words>
  <Application>Microsoft Office PowerPoint</Application>
  <PresentationFormat>On-screen Show (16:9)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Oswald</vt:lpstr>
      <vt:lpstr>Arial</vt:lpstr>
      <vt:lpstr>Raleway</vt:lpstr>
      <vt:lpstr>Roboto</vt:lpstr>
      <vt:lpstr>Software Development Bussines Plan by Slidesgo</vt:lpstr>
      <vt:lpstr>ICS 474 Project:  Credit Card Fraud Transaction Detection 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04</vt:lpstr>
      <vt:lpstr>PowerPoint Presentation</vt:lpstr>
      <vt:lpstr>THANKS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INTERVIEW</dc:title>
  <dc:creator>Waleed Hamdallah</dc:creator>
  <cp:lastModifiedBy>AHMAD TALAL ALMAKHLOOK</cp:lastModifiedBy>
  <cp:revision>31</cp:revision>
  <dcterms:modified xsi:type="dcterms:W3CDTF">2024-11-19T22:20:55Z</dcterms:modified>
</cp:coreProperties>
</file>