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9" r:id="rId3"/>
    <p:sldId id="260" r:id="rId4"/>
    <p:sldId id="268" r:id="rId5"/>
    <p:sldId id="257" r:id="rId6"/>
    <p:sldId id="262" r:id="rId7"/>
    <p:sldId id="266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A6A6-143C-6015-892F-546BC07F2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258C7-8F14-7923-DF5C-94A8A357A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1711E-1FEA-CDDC-12E5-CC563B6F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75A-2705-42AF-A9E0-3B866172EF0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AAC64-D527-67CB-9176-AC572DF3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09CD6-86CD-24C7-75F4-CDB65F54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CB57-5191-4EF4-8847-7180D408C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4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C688-9149-0292-CE23-762AE771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1ADC0-DBAE-E55C-512B-E9398208D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5E72F-58E8-77B9-19B8-29C63667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75A-2705-42AF-A9E0-3B866172EF0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44060-3E60-1249-7DDC-431721B5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A38C2-0253-512D-7CD9-615839EC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CB57-5191-4EF4-8847-7180D408C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3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F6EE9-492E-00E8-3AE2-A63349CD0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C275C-F51C-1C23-ED67-41D830428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BAB5-4DA6-77B7-01A7-7211EFFE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75A-2705-42AF-A9E0-3B866172EF0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50FB6-82B0-F12C-C77C-985344BA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F6876-A411-15B3-2414-4592E02C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CB57-5191-4EF4-8847-7180D408C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6B3F-DC2F-9CFB-CCBE-B46458AE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6B8F9-C427-C873-E4B3-9C684EE30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71A66-E55B-74E8-0CC5-AD6FF7F2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75A-2705-42AF-A9E0-3B866172EF0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16F3-0238-EC49-EEDF-9A5CA5ED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30E4-CFB9-6332-EB0B-F45927F5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CB57-5191-4EF4-8847-7180D408C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1713-4697-9132-13BD-9CBBC549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A3125-50F9-9A7A-C362-BC77B615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34350-C191-9263-375E-D011510A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75A-2705-42AF-A9E0-3B866172EF0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9B4D-A0A5-E439-ED66-AD311713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0AF46-1BE2-5276-2FBB-0A7300FF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CB57-5191-4EF4-8847-7180D408C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DE89-BA43-178E-CB20-0216426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03F0-1579-64CF-C2DA-9E92066D8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E39BF-7910-28FB-D037-8B722B7DE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94DA9-F5AA-1216-B42B-5A0DDF68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75A-2705-42AF-A9E0-3B866172EF0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7B6F-96A9-399D-2949-C89BAE9F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BE987-1CEE-96DD-53E2-7CC3FB79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CB57-5191-4EF4-8847-7180D408C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9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7C38-B489-00FA-B5F4-9EA9140B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CAAA3-2C1E-9A3D-70BE-640850370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EF872-97D3-596C-E34B-157A14EDC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A83FF-ADE0-5D40-CAD2-D9A10E48A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D003E-2068-6ADD-CF78-F62D25812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A301E-00A7-EF9C-AB4D-7AEC48EB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75A-2705-42AF-A9E0-3B866172EF0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97F29-5470-D092-1433-059F6931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A66DD-8AAA-E6BF-91B7-B293CFC6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CB57-5191-4EF4-8847-7180D408C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2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9468-21F4-2807-F5FD-0711D416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04E7A-E56F-545E-5CD7-47F90178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75A-2705-42AF-A9E0-3B866172EF0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A9F70-2598-6533-5310-E3E0EFB3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8DCF8-B535-5BCE-49AB-8A133FC0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CB57-5191-4EF4-8847-7180D408C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3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DCF06-3B26-DAF8-1357-A9D29346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75A-2705-42AF-A9E0-3B866172EF0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BE286-AC36-E28B-2FA4-99D555A1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A9A75-2978-1089-C9AF-3CECC788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CB57-5191-4EF4-8847-7180D408C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8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AB38-9CBA-4709-9654-1145C90F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C0F0D-F8D2-1A3A-0F2D-DCDE1B509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6035D-315E-B27E-F031-B415012FA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81D70-8054-43CB-F1C5-FDCA27B1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75A-2705-42AF-A9E0-3B866172EF0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BF432-F6D1-9ED2-C889-A1271E53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9E546-975D-936A-6D25-D4D73065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CB57-5191-4EF4-8847-7180D408C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0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9DFD-B54C-6C14-5DBD-9D6D9DB2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B15D9-3902-2B56-6721-EC3D5DE5B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3389B-8A05-A82F-F2EA-65F7282E2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ADAA-7702-F292-0186-C3AE88FB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75A-2705-42AF-A9E0-3B866172EF0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D4B87-0781-838C-9A9B-A51913D7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7A259-5C01-95B6-100C-39260439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CB57-5191-4EF4-8847-7180D408C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D2078-0885-E5F9-E063-2E6B5B49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278E-E708-6F72-CADE-2343F395F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34D3-E74A-5165-8ED8-BBED32D49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E6C75A-2705-42AF-A9E0-3B866172EF0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98607-D93F-2AE8-8F69-D76B34A0D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9C79F-9449-4A4D-C097-BAA56124A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DCB57-5191-4EF4-8847-7180D408C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8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26223D-4886-501B-4A5B-B2514DEBE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94" y="5753215"/>
            <a:ext cx="8812916" cy="1014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67299-292D-8AB8-9383-51564DA1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3878"/>
          <a:stretch/>
        </p:blipFill>
        <p:spPr>
          <a:xfrm>
            <a:off x="5927694" y="90346"/>
            <a:ext cx="3962399" cy="56628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573773-7655-6053-C6E5-130AB4982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400" y="90346"/>
            <a:ext cx="4623294" cy="56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7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93F4CB-242E-DB70-4162-DDFAA156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99" y="2413233"/>
            <a:ext cx="11942301" cy="22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DD6D49-6E8E-2CCB-FD3C-F8CED554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08855"/>
            <a:ext cx="6273079" cy="4040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D43B3D-DBB2-A5E6-774A-E7BD8323E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480" y="1408856"/>
            <a:ext cx="5649374" cy="40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0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5FB574-E2ED-64F4-B09A-28B8D5C0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604443"/>
            <a:ext cx="7649643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8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D1F447-9515-30A1-46E0-5BB82F73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87905" cy="3831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FEDA2-07EA-6C2F-B735-4801079CE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905" y="2621252"/>
            <a:ext cx="6318723" cy="42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9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5ADCA2-6857-83D9-3DCD-2374CC43C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9373"/>
            <a:ext cx="6398185" cy="3935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045529-3A7D-B4AC-F576-A9B389F2E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185" y="0"/>
            <a:ext cx="5693229" cy="431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6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F89794-B945-98F2-54D7-132EAFB2F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0143"/>
            <a:ext cx="5464629" cy="3537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B5468-5A0B-6288-34B9-13E2ECE11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629" y="-56749"/>
            <a:ext cx="6727371" cy="516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4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67426-2D8A-3DD3-7883-83DE6D448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5F9B1F-AF34-C47F-576D-0CDCF25A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829"/>
            <a:ext cx="12192000" cy="44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5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E4E1B-9026-8E81-15A2-46164EFF8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B8CBF8-AA65-723B-524B-2B06F3C9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2971"/>
            <a:ext cx="12192000" cy="53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KHALED WALEED SAEED</dc:creator>
  <cp:lastModifiedBy>KHALID FAISAL ALRIFI</cp:lastModifiedBy>
  <cp:revision>3</cp:revision>
  <dcterms:created xsi:type="dcterms:W3CDTF">2024-11-19T13:30:10Z</dcterms:created>
  <dcterms:modified xsi:type="dcterms:W3CDTF">2024-11-20T05:09:33Z</dcterms:modified>
</cp:coreProperties>
</file>