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4"/>
  </p:notesMasterIdLst>
  <p:sldIdLst>
    <p:sldId id="304" r:id="rId2"/>
    <p:sldId id="305" r:id="rId3"/>
    <p:sldId id="258" r:id="rId4"/>
    <p:sldId id="259" r:id="rId5"/>
    <p:sldId id="261" r:id="rId6"/>
    <p:sldId id="260" r:id="rId7"/>
    <p:sldId id="262" r:id="rId8"/>
    <p:sldId id="263" r:id="rId9"/>
    <p:sldId id="264" r:id="rId10"/>
    <p:sldId id="265" r:id="rId11"/>
    <p:sldId id="267" r:id="rId12"/>
    <p:sldId id="268" r:id="rId13"/>
    <p:sldId id="269" r:id="rId14"/>
    <p:sldId id="270" r:id="rId15"/>
    <p:sldId id="271" r:id="rId16"/>
    <p:sldId id="273" r:id="rId17"/>
    <p:sldId id="275" r:id="rId18"/>
    <p:sldId id="276" r:id="rId19"/>
    <p:sldId id="277" r:id="rId20"/>
    <p:sldId id="274" r:id="rId21"/>
    <p:sldId id="278" r:id="rId22"/>
    <p:sldId id="306" r:id="rId23"/>
  </p:sldIdLst>
  <p:sldSz cx="9144000" cy="5143500" type="screen16x9"/>
  <p:notesSz cx="6858000" cy="9144000"/>
  <p:embeddedFontLst>
    <p:embeddedFont>
      <p:font typeface="Do Hyeon" panose="020B0604020202020204" charset="-127"/>
      <p:regular r:id="rId25"/>
    </p:embeddedFont>
    <p:embeddedFont>
      <p:font typeface="Anaheim" panose="020B0604020202020204" charset="0"/>
      <p:regular r:id="rId26"/>
    </p:embeddedFont>
    <p:embeddedFont>
      <p:font typeface="Bebas Neue" panose="020B0606020202050201" pitchFamily="34" charset="0"/>
      <p:regular r:id="rId27"/>
    </p:embeddedFont>
    <p:embeddedFont>
      <p:font typeface="Franklin Gothic Medium" panose="020B0603020102020204" pitchFamily="34" charset="0"/>
      <p:regular r:id="rId28"/>
      <p:italic r:id="rId29"/>
    </p:embeddedFont>
    <p:embeddedFont>
      <p:font typeface="Overpass" panose="020B0604020202020204" charset="0"/>
      <p:regular r:id="rId30"/>
      <p:bold r:id="rId31"/>
      <p:italic r:id="rId32"/>
      <p:boldItalic r:id="rId33"/>
    </p:embeddedFont>
    <p:embeddedFont>
      <p:font typeface="Overpass Black" panose="020B0604020202020204" charset="0"/>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C92BF9-43FF-44A7-A680-D2173188879A}">
  <a:tblStyle styleId="{5CC92BF9-43FF-44A7-A680-D217318887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17"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9ba973d600_0_1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9ba973d600_0_1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9ba973d600_0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9ba973d600_0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ga1d7ef1fc9_0_2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1" name="Google Shape;911;ga1d7ef1fc9_0_2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103d46dc307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103d46dc307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a0ead843f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a0ead843f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0ead843f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0ead843f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a1d7ef1fc9_0_2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a1d7ef1fc9_0_2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a1d7ef1f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a1d7ef1f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a3f0e3589e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a3f0e3589e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ga1d7ef1fc9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1" name="Google Shape;1091;ga1d7ef1fc9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533254a0d3_0_16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533254a0d3_0_16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a1b303a6a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a1b303a6a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19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a1d7ef1fc9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a1d7ef1fc9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33254a0d3_0_16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33254a0d3_0_16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03d46dc30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03d46dc30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03d46dc307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03d46dc30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9ba973d60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9ba973d60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000"/>
              <a:buFont typeface="Overpass Black"/>
              <a:buNone/>
              <a:defRPr sz="4900">
                <a:solidFill>
                  <a:schemeClr val="lt1"/>
                </a:solidFill>
              </a:defRPr>
            </a:lvl1pPr>
            <a:lvl2pPr lvl="1"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2pPr>
            <a:lvl3pPr lvl="2"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3pPr>
            <a:lvl4pPr lvl="3"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4pPr>
            <a:lvl5pPr lvl="4"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5pPr>
            <a:lvl6pPr lvl="5"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6pPr>
            <a:lvl7pPr lvl="6"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7pPr>
            <a:lvl8pPr lvl="7"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8pPr>
            <a:lvl9pPr lvl="8"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9pPr>
          </a:lstStyle>
          <a:p>
            <a:endParaRPr/>
          </a:p>
        </p:txBody>
      </p:sp>
      <p:sp>
        <p:nvSpPr>
          <p:cNvPr id="11" name="Google Shape;11;p2"/>
          <p:cNvSpPr txBox="1">
            <a:spLocks noGrp="1"/>
          </p:cNvSpPr>
          <p:nvPr>
            <p:ph type="subTitle" idx="1"/>
          </p:nvPr>
        </p:nvSpPr>
        <p:spPr>
          <a:xfrm>
            <a:off x="1866300" y="3254500"/>
            <a:ext cx="5411400" cy="491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None/>
              <a:defRPr sz="1800">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 name="Google Shape;12;p2"/>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1603488" y="351200"/>
            <a:ext cx="284100" cy="283800"/>
            <a:chOff x="1603488" y="351200"/>
            <a:chExt cx="284100" cy="283800"/>
          </a:xfrm>
        </p:grpSpPr>
        <p:sp>
          <p:nvSpPr>
            <p:cNvPr id="31" name="Google Shape;31;p2"/>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8359925" y="2543588"/>
            <a:ext cx="284100" cy="283800"/>
            <a:chOff x="8359925" y="2619788"/>
            <a:chExt cx="284100" cy="283800"/>
          </a:xfrm>
        </p:grpSpPr>
        <p:sp>
          <p:nvSpPr>
            <p:cNvPr id="34" name="Google Shape;34;p2"/>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6214200" y="-2394125"/>
            <a:ext cx="5411400" cy="5412300"/>
            <a:chOff x="6214200" y="-2394125"/>
            <a:chExt cx="5411400" cy="5412300"/>
          </a:xfrm>
        </p:grpSpPr>
        <p:sp>
          <p:nvSpPr>
            <p:cNvPr id="37" name="Google Shape;37;p2"/>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2"/>
            <p:cNvPicPr preferRelativeResize="0"/>
            <p:nvPr/>
          </p:nvPicPr>
          <p:blipFill rotWithShape="1">
            <a:blip r:embed="rId2">
              <a:alphaModFix/>
            </a:blip>
            <a:srcRect l="2740" t="34104" r="40292" b="4511"/>
            <a:stretch/>
          </p:blipFill>
          <p:spPr>
            <a:xfrm>
              <a:off x="6992175" y="-28225"/>
              <a:ext cx="2151825" cy="2085881"/>
            </a:xfrm>
            <a:prstGeom prst="rect">
              <a:avLst/>
            </a:prstGeom>
            <a:noFill/>
            <a:ln>
              <a:noFill/>
            </a:ln>
          </p:spPr>
        </p:pic>
      </p:grpSp>
      <p:pic>
        <p:nvPicPr>
          <p:cNvPr id="39" name="Google Shape;39;p2"/>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40" name="Google Shape;40;p2"/>
          <p:cNvGrpSpPr/>
          <p:nvPr/>
        </p:nvGrpSpPr>
        <p:grpSpPr>
          <a:xfrm>
            <a:off x="4656700" y="3810000"/>
            <a:ext cx="1199400" cy="1183800"/>
            <a:chOff x="4656700" y="3810000"/>
            <a:chExt cx="1199400" cy="1183800"/>
          </a:xfrm>
        </p:grpSpPr>
        <p:sp>
          <p:nvSpPr>
            <p:cNvPr id="41" name="Google Shape;41;p2"/>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2"/>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75"/>
        <p:cNvGrpSpPr/>
        <p:nvPr/>
      </p:nvGrpSpPr>
      <p:grpSpPr>
        <a:xfrm>
          <a:off x="0" y="0"/>
          <a:ext cx="0" cy="0"/>
          <a:chOff x="0" y="0"/>
          <a:chExt cx="0" cy="0"/>
        </a:xfrm>
      </p:grpSpPr>
      <p:sp>
        <p:nvSpPr>
          <p:cNvPr id="276" name="Google Shape;276;p13"/>
          <p:cNvSpPr txBox="1">
            <a:spLocks noGrp="1"/>
          </p:cNvSpPr>
          <p:nvPr>
            <p:ph type="title"/>
          </p:nvPr>
        </p:nvSpPr>
        <p:spPr>
          <a:xfrm>
            <a:off x="720000" y="1739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7" name="Google Shape;277;p13"/>
          <p:cNvSpPr txBox="1">
            <a:spLocks noGrp="1"/>
          </p:cNvSpPr>
          <p:nvPr>
            <p:ph type="title" idx="2" hasCustomPrompt="1"/>
          </p:nvPr>
        </p:nvSpPr>
        <p:spPr>
          <a:xfrm>
            <a:off x="7200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8" name="Google Shape;278;p13"/>
          <p:cNvSpPr txBox="1">
            <a:spLocks noGrp="1"/>
          </p:cNvSpPr>
          <p:nvPr>
            <p:ph type="subTitle" idx="1"/>
          </p:nvPr>
        </p:nvSpPr>
        <p:spPr>
          <a:xfrm>
            <a:off x="720000" y="217338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9" name="Google Shape;279;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0" name="Google Shape;280;p13"/>
          <p:cNvSpPr txBox="1">
            <a:spLocks noGrp="1"/>
          </p:cNvSpPr>
          <p:nvPr>
            <p:ph type="title" idx="4" hasCustomPrompt="1"/>
          </p:nvPr>
        </p:nvSpPr>
        <p:spPr>
          <a:xfrm>
            <a:off x="34038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1" name="Google Shape;281;p13"/>
          <p:cNvSpPr txBox="1">
            <a:spLocks noGrp="1"/>
          </p:cNvSpPr>
          <p:nvPr>
            <p:ph type="subTitle" idx="5"/>
          </p:nvPr>
        </p:nvSpPr>
        <p:spPr>
          <a:xfrm>
            <a:off x="34038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2" name="Google Shape;282;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3" name="Google Shape;283;p13"/>
          <p:cNvSpPr txBox="1">
            <a:spLocks noGrp="1"/>
          </p:cNvSpPr>
          <p:nvPr>
            <p:ph type="title" idx="7" hasCustomPrompt="1"/>
          </p:nvPr>
        </p:nvSpPr>
        <p:spPr>
          <a:xfrm>
            <a:off x="60876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4" name="Google Shape;284;p13"/>
          <p:cNvSpPr txBox="1">
            <a:spLocks noGrp="1"/>
          </p:cNvSpPr>
          <p:nvPr>
            <p:ph type="subTitle" idx="8"/>
          </p:nvPr>
        </p:nvSpPr>
        <p:spPr>
          <a:xfrm>
            <a:off x="60876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5" name="Google Shape;285;p13"/>
          <p:cNvSpPr txBox="1">
            <a:spLocks noGrp="1"/>
          </p:cNvSpPr>
          <p:nvPr>
            <p:ph type="title" idx="9"/>
          </p:nvPr>
        </p:nvSpPr>
        <p:spPr>
          <a:xfrm>
            <a:off x="7200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6" name="Google Shape;286;p13"/>
          <p:cNvSpPr txBox="1">
            <a:spLocks noGrp="1"/>
          </p:cNvSpPr>
          <p:nvPr>
            <p:ph type="title" idx="13" hasCustomPrompt="1"/>
          </p:nvPr>
        </p:nvSpPr>
        <p:spPr>
          <a:xfrm>
            <a:off x="7200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7" name="Google Shape;287;p13"/>
          <p:cNvSpPr txBox="1">
            <a:spLocks noGrp="1"/>
          </p:cNvSpPr>
          <p:nvPr>
            <p:ph type="subTitle" idx="14"/>
          </p:nvPr>
        </p:nvSpPr>
        <p:spPr>
          <a:xfrm>
            <a:off x="7200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8" name="Google Shape;288;p13"/>
          <p:cNvSpPr txBox="1">
            <a:spLocks noGrp="1"/>
          </p:cNvSpPr>
          <p:nvPr>
            <p:ph type="title" idx="15"/>
          </p:nvPr>
        </p:nvSpPr>
        <p:spPr>
          <a:xfrm>
            <a:off x="34038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9" name="Google Shape;289;p13"/>
          <p:cNvSpPr txBox="1">
            <a:spLocks noGrp="1"/>
          </p:cNvSpPr>
          <p:nvPr>
            <p:ph type="title" idx="16" hasCustomPrompt="1"/>
          </p:nvPr>
        </p:nvSpPr>
        <p:spPr>
          <a:xfrm>
            <a:off x="34038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0" name="Google Shape;290;p13"/>
          <p:cNvSpPr txBox="1">
            <a:spLocks noGrp="1"/>
          </p:cNvSpPr>
          <p:nvPr>
            <p:ph type="subTitle" idx="17"/>
          </p:nvPr>
        </p:nvSpPr>
        <p:spPr>
          <a:xfrm>
            <a:off x="34038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1" name="Google Shape;291;p13"/>
          <p:cNvSpPr txBox="1">
            <a:spLocks noGrp="1"/>
          </p:cNvSpPr>
          <p:nvPr>
            <p:ph type="title" idx="18"/>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2" name="Google Shape;292;p13"/>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flipH="1">
            <a:off x="6531725" y="320675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3"/>
          <p:cNvGrpSpPr/>
          <p:nvPr/>
        </p:nvGrpSpPr>
        <p:grpSpPr>
          <a:xfrm>
            <a:off x="8258275" y="636700"/>
            <a:ext cx="284100" cy="283800"/>
            <a:chOff x="8258275" y="636700"/>
            <a:chExt cx="284100" cy="283800"/>
          </a:xfrm>
        </p:grpSpPr>
        <p:sp>
          <p:nvSpPr>
            <p:cNvPr id="304" name="Google Shape;304;p13"/>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6" name="Google Shape;306;p13"/>
          <p:cNvPicPr preferRelativeResize="0"/>
          <p:nvPr/>
        </p:nvPicPr>
        <p:blipFill rotWithShape="1">
          <a:blip r:embed="rId2">
            <a:alphaModFix/>
          </a:blip>
          <a:srcRect/>
          <a:stretch/>
        </p:blipFill>
        <p:spPr>
          <a:xfrm>
            <a:off x="80034" y="2489491"/>
            <a:ext cx="516879" cy="465067"/>
          </a:xfrm>
          <a:prstGeom prst="rect">
            <a:avLst/>
          </a:prstGeom>
          <a:noFill/>
          <a:ln>
            <a:noFill/>
          </a:ln>
        </p:spPr>
      </p:pic>
      <p:grpSp>
        <p:nvGrpSpPr>
          <p:cNvPr id="307" name="Google Shape;307;p13"/>
          <p:cNvGrpSpPr/>
          <p:nvPr/>
        </p:nvGrpSpPr>
        <p:grpSpPr>
          <a:xfrm>
            <a:off x="6980400" y="-123275"/>
            <a:ext cx="1199400" cy="1183800"/>
            <a:chOff x="4656700" y="3810000"/>
            <a:chExt cx="1199400" cy="1183800"/>
          </a:xfrm>
        </p:grpSpPr>
        <p:sp>
          <p:nvSpPr>
            <p:cNvPr id="308" name="Google Shape;308;p1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9" name="Google Shape;309;p13"/>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2">
    <p:spTree>
      <p:nvGrpSpPr>
        <p:cNvPr id="1" name="Shape 339"/>
        <p:cNvGrpSpPr/>
        <p:nvPr/>
      </p:nvGrpSpPr>
      <p:grpSpPr>
        <a:xfrm>
          <a:off x="0" y="0"/>
          <a:ext cx="0" cy="0"/>
          <a:chOff x="0" y="0"/>
          <a:chExt cx="0" cy="0"/>
        </a:xfrm>
      </p:grpSpPr>
      <p:sp>
        <p:nvSpPr>
          <p:cNvPr id="340" name="Google Shape;340;p1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1" name="Google Shape;341;p15"/>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flipH="1">
            <a:off x="1035825" y="44707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15"/>
          <p:cNvGrpSpPr/>
          <p:nvPr/>
        </p:nvGrpSpPr>
        <p:grpSpPr>
          <a:xfrm>
            <a:off x="-184950" y="-103775"/>
            <a:ext cx="9302100" cy="7049600"/>
            <a:chOff x="-184950" y="-103775"/>
            <a:chExt cx="9302100" cy="7049600"/>
          </a:xfrm>
        </p:grpSpPr>
        <p:sp>
          <p:nvSpPr>
            <p:cNvPr id="352" name="Google Shape;352;p15"/>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flipH="1">
              <a:off x="807225" y="34801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5"/>
          <p:cNvGrpSpPr/>
          <p:nvPr/>
        </p:nvGrpSpPr>
        <p:grpSpPr>
          <a:xfrm>
            <a:off x="245250" y="2972400"/>
            <a:ext cx="284100" cy="283800"/>
            <a:chOff x="8258275" y="636700"/>
            <a:chExt cx="284100" cy="283800"/>
          </a:xfrm>
        </p:grpSpPr>
        <p:sp>
          <p:nvSpPr>
            <p:cNvPr id="362" name="Google Shape;362;p15"/>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4" name="Google Shape;364;p15"/>
          <p:cNvPicPr preferRelativeResize="0"/>
          <p:nvPr/>
        </p:nvPicPr>
        <p:blipFill rotWithShape="1">
          <a:blip r:embed="rId2">
            <a:alphaModFix/>
          </a:blip>
          <a:srcRect/>
          <a:stretch/>
        </p:blipFill>
        <p:spPr>
          <a:xfrm>
            <a:off x="389009" y="306966"/>
            <a:ext cx="516879" cy="46506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ONE_COLUMN_TEXT_1">
    <p:spTree>
      <p:nvGrpSpPr>
        <p:cNvPr id="1" name="Shape 365"/>
        <p:cNvGrpSpPr/>
        <p:nvPr/>
      </p:nvGrpSpPr>
      <p:grpSpPr>
        <a:xfrm>
          <a:off x="0" y="0"/>
          <a:ext cx="0" cy="0"/>
          <a:chOff x="0" y="0"/>
          <a:chExt cx="0" cy="0"/>
        </a:xfrm>
      </p:grpSpPr>
      <p:sp>
        <p:nvSpPr>
          <p:cNvPr id="366" name="Google Shape;366;p16"/>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9" name="Google Shape;369;p16"/>
          <p:cNvSpPr txBox="1">
            <a:spLocks noGrp="1"/>
          </p:cNvSpPr>
          <p:nvPr>
            <p:ph type="title" idx="2"/>
          </p:nvPr>
        </p:nvSpPr>
        <p:spPr>
          <a:xfrm>
            <a:off x="719975" y="25543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0" name="Google Shape;370;p16"/>
          <p:cNvSpPr txBox="1">
            <a:spLocks noGrp="1"/>
          </p:cNvSpPr>
          <p:nvPr>
            <p:ph type="subTitle" idx="1"/>
          </p:nvPr>
        </p:nvSpPr>
        <p:spPr>
          <a:xfrm>
            <a:off x="719975" y="3140930"/>
            <a:ext cx="2336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1" name="Google Shape;371;p16"/>
          <p:cNvSpPr txBox="1">
            <a:spLocks noGrp="1"/>
          </p:cNvSpPr>
          <p:nvPr>
            <p:ph type="title" idx="3"/>
          </p:nvPr>
        </p:nvSpPr>
        <p:spPr>
          <a:xfrm>
            <a:off x="3403775" y="25543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2" name="Google Shape;372;p16"/>
          <p:cNvSpPr txBox="1">
            <a:spLocks noGrp="1"/>
          </p:cNvSpPr>
          <p:nvPr>
            <p:ph type="subTitle" idx="4"/>
          </p:nvPr>
        </p:nvSpPr>
        <p:spPr>
          <a:xfrm>
            <a:off x="3403775" y="3140930"/>
            <a:ext cx="2336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3" name="Google Shape;373;p16"/>
          <p:cNvSpPr txBox="1">
            <a:spLocks noGrp="1"/>
          </p:cNvSpPr>
          <p:nvPr>
            <p:ph type="title" idx="5"/>
          </p:nvPr>
        </p:nvSpPr>
        <p:spPr>
          <a:xfrm>
            <a:off x="6087575" y="25543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4" name="Google Shape;374;p16"/>
          <p:cNvSpPr txBox="1">
            <a:spLocks noGrp="1"/>
          </p:cNvSpPr>
          <p:nvPr>
            <p:ph type="subTitle" idx="6"/>
          </p:nvPr>
        </p:nvSpPr>
        <p:spPr>
          <a:xfrm>
            <a:off x="6087575" y="3140930"/>
            <a:ext cx="2336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5" name="Google Shape;375;p1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6"/>
          <p:cNvSpPr/>
          <p:nvPr/>
        </p:nvSpPr>
        <p:spPr>
          <a:xfrm flipH="1">
            <a:off x="7683775" y="44247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6"/>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16"/>
          <p:cNvGrpSpPr/>
          <p:nvPr/>
        </p:nvGrpSpPr>
        <p:grpSpPr>
          <a:xfrm>
            <a:off x="8458200" y="3828075"/>
            <a:ext cx="284100" cy="283800"/>
            <a:chOff x="8458200" y="3828075"/>
            <a:chExt cx="284100" cy="283800"/>
          </a:xfrm>
        </p:grpSpPr>
        <p:sp>
          <p:nvSpPr>
            <p:cNvPr id="385" name="Google Shape;385;p16"/>
            <p:cNvSpPr/>
            <p:nvPr/>
          </p:nvSpPr>
          <p:spPr>
            <a:xfrm>
              <a:off x="8458200" y="3828075"/>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8518325" y="3888050"/>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7" name="Google Shape;387;p16"/>
          <p:cNvPicPr preferRelativeResize="0"/>
          <p:nvPr/>
        </p:nvPicPr>
        <p:blipFill rotWithShape="1">
          <a:blip r:embed="rId2">
            <a:alphaModFix/>
          </a:blip>
          <a:srcRect/>
          <a:stretch/>
        </p:blipFill>
        <p:spPr>
          <a:xfrm>
            <a:off x="389009" y="306966"/>
            <a:ext cx="516879" cy="46506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ONE_COLUMN_TEXT_1_1">
    <p:spTree>
      <p:nvGrpSpPr>
        <p:cNvPr id="1" name="Shape 388"/>
        <p:cNvGrpSpPr/>
        <p:nvPr/>
      </p:nvGrpSpPr>
      <p:grpSpPr>
        <a:xfrm>
          <a:off x="0" y="0"/>
          <a:ext cx="0" cy="0"/>
          <a:chOff x="0" y="0"/>
          <a:chExt cx="0" cy="0"/>
        </a:xfrm>
      </p:grpSpPr>
      <p:sp>
        <p:nvSpPr>
          <p:cNvPr id="389" name="Google Shape;389;p17"/>
          <p:cNvSpPr txBox="1">
            <a:spLocks noGrp="1"/>
          </p:cNvSpPr>
          <p:nvPr>
            <p:ph type="subTitle" idx="1"/>
          </p:nvPr>
        </p:nvSpPr>
        <p:spPr>
          <a:xfrm>
            <a:off x="6297973" y="1816999"/>
            <a:ext cx="2131200" cy="95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0" name="Google Shape;390;p17"/>
          <p:cNvSpPr txBox="1">
            <a:spLocks noGrp="1"/>
          </p:cNvSpPr>
          <p:nvPr>
            <p:ph type="subTitle" idx="2"/>
          </p:nvPr>
        </p:nvSpPr>
        <p:spPr>
          <a:xfrm>
            <a:off x="6297982" y="1545600"/>
            <a:ext cx="2131200" cy="396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400">
                <a:solidFill>
                  <a:schemeClr val="lt1"/>
                </a:solidFill>
                <a:latin typeface="Do Hyeon"/>
                <a:ea typeface="Do Hyeon"/>
                <a:cs typeface="Do Hyeon"/>
                <a:sym typeface="Do Hyeon"/>
              </a:defRPr>
            </a:lvl1pPr>
            <a:lvl2pPr lvl="1" rtl="0">
              <a:lnSpc>
                <a:spcPct val="100000"/>
              </a:lnSpc>
              <a:spcBef>
                <a:spcPts val="0"/>
              </a:spcBef>
              <a:spcAft>
                <a:spcPts val="0"/>
              </a:spcAft>
              <a:buSzPts val="1800"/>
              <a:buNone/>
              <a:defRPr sz="1800" b="1"/>
            </a:lvl2pPr>
            <a:lvl3pPr lvl="2" rtl="0">
              <a:lnSpc>
                <a:spcPct val="100000"/>
              </a:lnSpc>
              <a:spcBef>
                <a:spcPts val="1600"/>
              </a:spcBef>
              <a:spcAft>
                <a:spcPts val="0"/>
              </a:spcAft>
              <a:buSzPts val="1800"/>
              <a:buNone/>
              <a:defRPr sz="1800" b="1"/>
            </a:lvl3pPr>
            <a:lvl4pPr lvl="3" rtl="0">
              <a:lnSpc>
                <a:spcPct val="100000"/>
              </a:lnSpc>
              <a:spcBef>
                <a:spcPts val="1600"/>
              </a:spcBef>
              <a:spcAft>
                <a:spcPts val="0"/>
              </a:spcAft>
              <a:buSzPts val="1800"/>
              <a:buNone/>
              <a:defRPr sz="1800" b="1"/>
            </a:lvl4pPr>
            <a:lvl5pPr lvl="4" rtl="0">
              <a:lnSpc>
                <a:spcPct val="100000"/>
              </a:lnSpc>
              <a:spcBef>
                <a:spcPts val="1600"/>
              </a:spcBef>
              <a:spcAft>
                <a:spcPts val="0"/>
              </a:spcAft>
              <a:buSzPts val="1800"/>
              <a:buNone/>
              <a:defRPr sz="1800" b="1"/>
            </a:lvl5pPr>
            <a:lvl6pPr lvl="5" rtl="0">
              <a:lnSpc>
                <a:spcPct val="100000"/>
              </a:lnSpc>
              <a:spcBef>
                <a:spcPts val="1600"/>
              </a:spcBef>
              <a:spcAft>
                <a:spcPts val="0"/>
              </a:spcAft>
              <a:buSzPts val="1800"/>
              <a:buNone/>
              <a:defRPr sz="1800" b="1"/>
            </a:lvl6pPr>
            <a:lvl7pPr lvl="6" rtl="0">
              <a:lnSpc>
                <a:spcPct val="100000"/>
              </a:lnSpc>
              <a:spcBef>
                <a:spcPts val="1600"/>
              </a:spcBef>
              <a:spcAft>
                <a:spcPts val="0"/>
              </a:spcAft>
              <a:buSzPts val="1800"/>
              <a:buNone/>
              <a:defRPr sz="1800" b="1"/>
            </a:lvl7pPr>
            <a:lvl8pPr lvl="7" rtl="0">
              <a:lnSpc>
                <a:spcPct val="100000"/>
              </a:lnSpc>
              <a:spcBef>
                <a:spcPts val="1600"/>
              </a:spcBef>
              <a:spcAft>
                <a:spcPts val="0"/>
              </a:spcAft>
              <a:buSzPts val="1800"/>
              <a:buNone/>
              <a:defRPr sz="1800" b="1"/>
            </a:lvl8pPr>
            <a:lvl9pPr lvl="8" rtl="0">
              <a:lnSpc>
                <a:spcPct val="100000"/>
              </a:lnSpc>
              <a:spcBef>
                <a:spcPts val="1600"/>
              </a:spcBef>
              <a:spcAft>
                <a:spcPts val="1600"/>
              </a:spcAft>
              <a:buSzPts val="1800"/>
              <a:buNone/>
              <a:defRPr sz="1800" b="1"/>
            </a:lvl9pPr>
          </a:lstStyle>
          <a:p>
            <a:endParaRPr/>
          </a:p>
        </p:txBody>
      </p:sp>
      <p:sp>
        <p:nvSpPr>
          <p:cNvPr id="391" name="Google Shape;391;p17"/>
          <p:cNvSpPr txBox="1">
            <a:spLocks noGrp="1"/>
          </p:cNvSpPr>
          <p:nvPr>
            <p:ph type="subTitle" idx="3"/>
          </p:nvPr>
        </p:nvSpPr>
        <p:spPr>
          <a:xfrm>
            <a:off x="6297973" y="3570579"/>
            <a:ext cx="2131200" cy="95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92" name="Google Shape;392;p17"/>
          <p:cNvSpPr txBox="1">
            <a:spLocks noGrp="1"/>
          </p:cNvSpPr>
          <p:nvPr>
            <p:ph type="subTitle" idx="4"/>
          </p:nvPr>
        </p:nvSpPr>
        <p:spPr>
          <a:xfrm>
            <a:off x="6297982" y="3299180"/>
            <a:ext cx="2131200" cy="396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400">
                <a:solidFill>
                  <a:schemeClr val="lt1"/>
                </a:solidFill>
                <a:latin typeface="Do Hyeon"/>
                <a:ea typeface="Do Hyeon"/>
                <a:cs typeface="Do Hyeon"/>
                <a:sym typeface="Do Hyeon"/>
              </a:defRPr>
            </a:lvl1pPr>
            <a:lvl2pPr lvl="1" rtl="0">
              <a:lnSpc>
                <a:spcPct val="100000"/>
              </a:lnSpc>
              <a:spcBef>
                <a:spcPts val="0"/>
              </a:spcBef>
              <a:spcAft>
                <a:spcPts val="0"/>
              </a:spcAft>
              <a:buSzPts val="1800"/>
              <a:buNone/>
              <a:defRPr sz="1800" b="1"/>
            </a:lvl2pPr>
            <a:lvl3pPr lvl="2" rtl="0">
              <a:lnSpc>
                <a:spcPct val="100000"/>
              </a:lnSpc>
              <a:spcBef>
                <a:spcPts val="1600"/>
              </a:spcBef>
              <a:spcAft>
                <a:spcPts val="0"/>
              </a:spcAft>
              <a:buSzPts val="1800"/>
              <a:buNone/>
              <a:defRPr sz="1800" b="1"/>
            </a:lvl3pPr>
            <a:lvl4pPr lvl="3" rtl="0">
              <a:lnSpc>
                <a:spcPct val="100000"/>
              </a:lnSpc>
              <a:spcBef>
                <a:spcPts val="1600"/>
              </a:spcBef>
              <a:spcAft>
                <a:spcPts val="0"/>
              </a:spcAft>
              <a:buSzPts val="1800"/>
              <a:buNone/>
              <a:defRPr sz="1800" b="1"/>
            </a:lvl4pPr>
            <a:lvl5pPr lvl="4" rtl="0">
              <a:lnSpc>
                <a:spcPct val="100000"/>
              </a:lnSpc>
              <a:spcBef>
                <a:spcPts val="1600"/>
              </a:spcBef>
              <a:spcAft>
                <a:spcPts val="0"/>
              </a:spcAft>
              <a:buSzPts val="1800"/>
              <a:buNone/>
              <a:defRPr sz="1800" b="1"/>
            </a:lvl5pPr>
            <a:lvl6pPr lvl="5" rtl="0">
              <a:lnSpc>
                <a:spcPct val="100000"/>
              </a:lnSpc>
              <a:spcBef>
                <a:spcPts val="1600"/>
              </a:spcBef>
              <a:spcAft>
                <a:spcPts val="0"/>
              </a:spcAft>
              <a:buSzPts val="1800"/>
              <a:buNone/>
              <a:defRPr sz="1800" b="1"/>
            </a:lvl6pPr>
            <a:lvl7pPr lvl="6" rtl="0">
              <a:lnSpc>
                <a:spcPct val="100000"/>
              </a:lnSpc>
              <a:spcBef>
                <a:spcPts val="1600"/>
              </a:spcBef>
              <a:spcAft>
                <a:spcPts val="0"/>
              </a:spcAft>
              <a:buSzPts val="1800"/>
              <a:buNone/>
              <a:defRPr sz="1800" b="1"/>
            </a:lvl7pPr>
            <a:lvl8pPr lvl="7" rtl="0">
              <a:lnSpc>
                <a:spcPct val="100000"/>
              </a:lnSpc>
              <a:spcBef>
                <a:spcPts val="1600"/>
              </a:spcBef>
              <a:spcAft>
                <a:spcPts val="0"/>
              </a:spcAft>
              <a:buSzPts val="1800"/>
              <a:buNone/>
              <a:defRPr sz="1800" b="1"/>
            </a:lvl8pPr>
            <a:lvl9pPr lvl="8" rtl="0">
              <a:lnSpc>
                <a:spcPct val="100000"/>
              </a:lnSpc>
              <a:spcBef>
                <a:spcPts val="1600"/>
              </a:spcBef>
              <a:spcAft>
                <a:spcPts val="1600"/>
              </a:spcAft>
              <a:buSzPts val="1800"/>
              <a:buNone/>
              <a:defRPr sz="1800" b="1"/>
            </a:lvl9pPr>
          </a:lstStyle>
          <a:p>
            <a:endParaRPr/>
          </a:p>
        </p:txBody>
      </p:sp>
      <p:sp>
        <p:nvSpPr>
          <p:cNvPr id="393" name="Google Shape;393;p17"/>
          <p:cNvSpPr txBox="1">
            <a:spLocks noGrp="1"/>
          </p:cNvSpPr>
          <p:nvPr>
            <p:ph type="subTitle" idx="5"/>
          </p:nvPr>
        </p:nvSpPr>
        <p:spPr>
          <a:xfrm>
            <a:off x="712825" y="1817000"/>
            <a:ext cx="2131200" cy="95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394" name="Google Shape;394;p17"/>
          <p:cNvSpPr txBox="1">
            <a:spLocks noGrp="1"/>
          </p:cNvSpPr>
          <p:nvPr>
            <p:ph type="subTitle" idx="6"/>
          </p:nvPr>
        </p:nvSpPr>
        <p:spPr>
          <a:xfrm>
            <a:off x="712833" y="1545600"/>
            <a:ext cx="2131200" cy="396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None/>
              <a:defRPr sz="2400">
                <a:solidFill>
                  <a:schemeClr val="lt1"/>
                </a:solidFill>
                <a:latin typeface="Do Hyeon"/>
                <a:ea typeface="Do Hyeon"/>
                <a:cs typeface="Do Hyeon"/>
                <a:sym typeface="Do Hyeon"/>
              </a:defRPr>
            </a:lvl1pPr>
            <a:lvl2pPr lvl="1" algn="r" rtl="0">
              <a:lnSpc>
                <a:spcPct val="100000"/>
              </a:lnSpc>
              <a:spcBef>
                <a:spcPts val="0"/>
              </a:spcBef>
              <a:spcAft>
                <a:spcPts val="0"/>
              </a:spcAft>
              <a:buSzPts val="1800"/>
              <a:buNone/>
              <a:defRPr sz="1800" b="1"/>
            </a:lvl2pPr>
            <a:lvl3pPr lvl="2" algn="r" rtl="0">
              <a:lnSpc>
                <a:spcPct val="100000"/>
              </a:lnSpc>
              <a:spcBef>
                <a:spcPts val="1600"/>
              </a:spcBef>
              <a:spcAft>
                <a:spcPts val="0"/>
              </a:spcAft>
              <a:buSzPts val="1800"/>
              <a:buNone/>
              <a:defRPr sz="1800" b="1"/>
            </a:lvl3pPr>
            <a:lvl4pPr lvl="3" algn="r" rtl="0">
              <a:lnSpc>
                <a:spcPct val="100000"/>
              </a:lnSpc>
              <a:spcBef>
                <a:spcPts val="1600"/>
              </a:spcBef>
              <a:spcAft>
                <a:spcPts val="0"/>
              </a:spcAft>
              <a:buSzPts val="1800"/>
              <a:buNone/>
              <a:defRPr sz="1800" b="1"/>
            </a:lvl4pPr>
            <a:lvl5pPr lvl="4" algn="r" rtl="0">
              <a:lnSpc>
                <a:spcPct val="100000"/>
              </a:lnSpc>
              <a:spcBef>
                <a:spcPts val="1600"/>
              </a:spcBef>
              <a:spcAft>
                <a:spcPts val="0"/>
              </a:spcAft>
              <a:buSzPts val="1800"/>
              <a:buNone/>
              <a:defRPr sz="1800" b="1"/>
            </a:lvl5pPr>
            <a:lvl6pPr lvl="5" algn="r" rtl="0">
              <a:lnSpc>
                <a:spcPct val="100000"/>
              </a:lnSpc>
              <a:spcBef>
                <a:spcPts val="1600"/>
              </a:spcBef>
              <a:spcAft>
                <a:spcPts val="0"/>
              </a:spcAft>
              <a:buSzPts val="1800"/>
              <a:buNone/>
              <a:defRPr sz="1800" b="1"/>
            </a:lvl6pPr>
            <a:lvl7pPr lvl="6" algn="r" rtl="0">
              <a:lnSpc>
                <a:spcPct val="100000"/>
              </a:lnSpc>
              <a:spcBef>
                <a:spcPts val="1600"/>
              </a:spcBef>
              <a:spcAft>
                <a:spcPts val="0"/>
              </a:spcAft>
              <a:buSzPts val="1800"/>
              <a:buNone/>
              <a:defRPr sz="1800" b="1"/>
            </a:lvl7pPr>
            <a:lvl8pPr lvl="7" algn="r" rtl="0">
              <a:lnSpc>
                <a:spcPct val="100000"/>
              </a:lnSpc>
              <a:spcBef>
                <a:spcPts val="1600"/>
              </a:spcBef>
              <a:spcAft>
                <a:spcPts val="0"/>
              </a:spcAft>
              <a:buSzPts val="1800"/>
              <a:buNone/>
              <a:defRPr sz="1800" b="1"/>
            </a:lvl8pPr>
            <a:lvl9pPr lvl="8" algn="r" rtl="0">
              <a:lnSpc>
                <a:spcPct val="100000"/>
              </a:lnSpc>
              <a:spcBef>
                <a:spcPts val="1600"/>
              </a:spcBef>
              <a:spcAft>
                <a:spcPts val="1600"/>
              </a:spcAft>
              <a:buSzPts val="1800"/>
              <a:buNone/>
              <a:defRPr sz="1800" b="1"/>
            </a:lvl9pPr>
          </a:lstStyle>
          <a:p>
            <a:endParaRPr/>
          </a:p>
        </p:txBody>
      </p:sp>
      <p:sp>
        <p:nvSpPr>
          <p:cNvPr id="395" name="Google Shape;395;p17"/>
          <p:cNvSpPr txBox="1">
            <a:spLocks noGrp="1"/>
          </p:cNvSpPr>
          <p:nvPr>
            <p:ph type="subTitle" idx="7"/>
          </p:nvPr>
        </p:nvSpPr>
        <p:spPr>
          <a:xfrm>
            <a:off x="712825" y="3570600"/>
            <a:ext cx="2131200" cy="95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396" name="Google Shape;396;p17"/>
          <p:cNvSpPr txBox="1">
            <a:spLocks noGrp="1"/>
          </p:cNvSpPr>
          <p:nvPr>
            <p:ph type="subTitle" idx="8"/>
          </p:nvPr>
        </p:nvSpPr>
        <p:spPr>
          <a:xfrm>
            <a:off x="712833" y="3299200"/>
            <a:ext cx="2131200" cy="396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None/>
              <a:defRPr sz="2400">
                <a:solidFill>
                  <a:schemeClr val="lt1"/>
                </a:solidFill>
                <a:latin typeface="Do Hyeon"/>
                <a:ea typeface="Do Hyeon"/>
                <a:cs typeface="Do Hyeon"/>
                <a:sym typeface="Do Hyeon"/>
              </a:defRPr>
            </a:lvl1pPr>
            <a:lvl2pPr lvl="1" algn="r" rtl="0">
              <a:lnSpc>
                <a:spcPct val="100000"/>
              </a:lnSpc>
              <a:spcBef>
                <a:spcPts val="0"/>
              </a:spcBef>
              <a:spcAft>
                <a:spcPts val="0"/>
              </a:spcAft>
              <a:buSzPts val="1800"/>
              <a:buNone/>
              <a:defRPr sz="1800" b="1"/>
            </a:lvl2pPr>
            <a:lvl3pPr lvl="2" algn="r" rtl="0">
              <a:lnSpc>
                <a:spcPct val="100000"/>
              </a:lnSpc>
              <a:spcBef>
                <a:spcPts val="1600"/>
              </a:spcBef>
              <a:spcAft>
                <a:spcPts val="0"/>
              </a:spcAft>
              <a:buSzPts val="1800"/>
              <a:buNone/>
              <a:defRPr sz="1800" b="1"/>
            </a:lvl3pPr>
            <a:lvl4pPr lvl="3" algn="r" rtl="0">
              <a:lnSpc>
                <a:spcPct val="100000"/>
              </a:lnSpc>
              <a:spcBef>
                <a:spcPts val="1600"/>
              </a:spcBef>
              <a:spcAft>
                <a:spcPts val="0"/>
              </a:spcAft>
              <a:buSzPts val="1800"/>
              <a:buNone/>
              <a:defRPr sz="1800" b="1"/>
            </a:lvl4pPr>
            <a:lvl5pPr lvl="4" algn="r" rtl="0">
              <a:lnSpc>
                <a:spcPct val="100000"/>
              </a:lnSpc>
              <a:spcBef>
                <a:spcPts val="1600"/>
              </a:spcBef>
              <a:spcAft>
                <a:spcPts val="0"/>
              </a:spcAft>
              <a:buSzPts val="1800"/>
              <a:buNone/>
              <a:defRPr sz="1800" b="1"/>
            </a:lvl5pPr>
            <a:lvl6pPr lvl="5" algn="r" rtl="0">
              <a:lnSpc>
                <a:spcPct val="100000"/>
              </a:lnSpc>
              <a:spcBef>
                <a:spcPts val="1600"/>
              </a:spcBef>
              <a:spcAft>
                <a:spcPts val="0"/>
              </a:spcAft>
              <a:buSzPts val="1800"/>
              <a:buNone/>
              <a:defRPr sz="1800" b="1"/>
            </a:lvl6pPr>
            <a:lvl7pPr lvl="6" algn="r" rtl="0">
              <a:lnSpc>
                <a:spcPct val="100000"/>
              </a:lnSpc>
              <a:spcBef>
                <a:spcPts val="1600"/>
              </a:spcBef>
              <a:spcAft>
                <a:spcPts val="0"/>
              </a:spcAft>
              <a:buSzPts val="1800"/>
              <a:buNone/>
              <a:defRPr sz="1800" b="1"/>
            </a:lvl7pPr>
            <a:lvl8pPr lvl="7" algn="r" rtl="0">
              <a:lnSpc>
                <a:spcPct val="100000"/>
              </a:lnSpc>
              <a:spcBef>
                <a:spcPts val="1600"/>
              </a:spcBef>
              <a:spcAft>
                <a:spcPts val="0"/>
              </a:spcAft>
              <a:buSzPts val="1800"/>
              <a:buNone/>
              <a:defRPr sz="1800" b="1"/>
            </a:lvl8pPr>
            <a:lvl9pPr lvl="8" algn="r" rtl="0">
              <a:lnSpc>
                <a:spcPct val="100000"/>
              </a:lnSpc>
              <a:spcBef>
                <a:spcPts val="1600"/>
              </a:spcBef>
              <a:spcAft>
                <a:spcPts val="1600"/>
              </a:spcAft>
              <a:buSzPts val="1800"/>
              <a:buNone/>
              <a:defRPr sz="1800" b="1"/>
            </a:lvl9pPr>
          </a:lstStyle>
          <a:p>
            <a:endParaRPr/>
          </a:p>
        </p:txBody>
      </p:sp>
      <p:sp>
        <p:nvSpPr>
          <p:cNvPr id="397" name="Google Shape;397;p1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8" name="Google Shape;398;p17"/>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flipH="1">
            <a:off x="7683775" y="44247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7"/>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7"/>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7"/>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8458200" y="3828075"/>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a:off x="8518325" y="3888050"/>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1" name="Google Shape;411;p17"/>
          <p:cNvPicPr preferRelativeResize="0"/>
          <p:nvPr/>
        </p:nvPicPr>
        <p:blipFill rotWithShape="1">
          <a:blip r:embed="rId2">
            <a:alphaModFix/>
          </a:blip>
          <a:srcRect/>
          <a:stretch/>
        </p:blipFill>
        <p:spPr>
          <a:xfrm>
            <a:off x="389009" y="306966"/>
            <a:ext cx="516879" cy="465067"/>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_ONLY_2_1">
    <p:spTree>
      <p:nvGrpSpPr>
        <p:cNvPr id="1" name="Shape 492"/>
        <p:cNvGrpSpPr/>
        <p:nvPr/>
      </p:nvGrpSpPr>
      <p:grpSpPr>
        <a:xfrm>
          <a:off x="0" y="0"/>
          <a:ext cx="0" cy="0"/>
          <a:chOff x="0" y="0"/>
          <a:chExt cx="0" cy="0"/>
        </a:xfrm>
      </p:grpSpPr>
      <p:sp>
        <p:nvSpPr>
          <p:cNvPr id="493" name="Google Shape;493;p21"/>
          <p:cNvSpPr txBox="1">
            <a:spLocks noGrp="1"/>
          </p:cNvSpPr>
          <p:nvPr>
            <p:ph type="subTitle" idx="1"/>
          </p:nvPr>
        </p:nvSpPr>
        <p:spPr>
          <a:xfrm>
            <a:off x="1372525" y="2085250"/>
            <a:ext cx="2590800" cy="107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r" rtl="0">
              <a:spcBef>
                <a:spcPts val="0"/>
              </a:spcBef>
              <a:spcAft>
                <a:spcPts val="0"/>
              </a:spcAft>
              <a:buSzPts val="1000"/>
              <a:buFont typeface="Overpass"/>
              <a:buNone/>
              <a:defRPr sz="1000">
                <a:latin typeface="Overpass"/>
                <a:ea typeface="Overpass"/>
                <a:cs typeface="Overpass"/>
                <a:sym typeface="Overpass"/>
              </a:defRPr>
            </a:lvl2pPr>
            <a:lvl3pPr lvl="2" algn="r" rtl="0">
              <a:spcBef>
                <a:spcPts val="1600"/>
              </a:spcBef>
              <a:spcAft>
                <a:spcPts val="0"/>
              </a:spcAft>
              <a:buSzPts val="1000"/>
              <a:buFont typeface="Overpass"/>
              <a:buNone/>
              <a:defRPr sz="1000">
                <a:latin typeface="Overpass"/>
                <a:ea typeface="Overpass"/>
                <a:cs typeface="Overpass"/>
                <a:sym typeface="Overpass"/>
              </a:defRPr>
            </a:lvl3pPr>
            <a:lvl4pPr lvl="3" algn="r" rtl="0">
              <a:spcBef>
                <a:spcPts val="1600"/>
              </a:spcBef>
              <a:spcAft>
                <a:spcPts val="0"/>
              </a:spcAft>
              <a:buSzPts val="1000"/>
              <a:buFont typeface="Overpass"/>
              <a:buNone/>
              <a:defRPr sz="1000">
                <a:latin typeface="Overpass"/>
                <a:ea typeface="Overpass"/>
                <a:cs typeface="Overpass"/>
                <a:sym typeface="Overpass"/>
              </a:defRPr>
            </a:lvl4pPr>
            <a:lvl5pPr lvl="4" algn="r" rtl="0">
              <a:spcBef>
                <a:spcPts val="1600"/>
              </a:spcBef>
              <a:spcAft>
                <a:spcPts val="0"/>
              </a:spcAft>
              <a:buSzPts val="1000"/>
              <a:buFont typeface="Overpass"/>
              <a:buNone/>
              <a:defRPr sz="1000">
                <a:latin typeface="Overpass"/>
                <a:ea typeface="Overpass"/>
                <a:cs typeface="Overpass"/>
                <a:sym typeface="Overpass"/>
              </a:defRPr>
            </a:lvl5pPr>
            <a:lvl6pPr lvl="5" algn="r" rtl="0">
              <a:spcBef>
                <a:spcPts val="1600"/>
              </a:spcBef>
              <a:spcAft>
                <a:spcPts val="0"/>
              </a:spcAft>
              <a:buSzPts val="1000"/>
              <a:buFont typeface="Overpass"/>
              <a:buNone/>
              <a:defRPr sz="1000">
                <a:latin typeface="Overpass"/>
                <a:ea typeface="Overpass"/>
                <a:cs typeface="Overpass"/>
                <a:sym typeface="Overpass"/>
              </a:defRPr>
            </a:lvl6pPr>
            <a:lvl7pPr lvl="6" algn="r" rtl="0">
              <a:spcBef>
                <a:spcPts val="1600"/>
              </a:spcBef>
              <a:spcAft>
                <a:spcPts val="0"/>
              </a:spcAft>
              <a:buSzPts val="1000"/>
              <a:buFont typeface="Overpass"/>
              <a:buNone/>
              <a:defRPr sz="1000">
                <a:latin typeface="Overpass"/>
                <a:ea typeface="Overpass"/>
                <a:cs typeface="Overpass"/>
                <a:sym typeface="Overpass"/>
              </a:defRPr>
            </a:lvl7pPr>
            <a:lvl8pPr lvl="7" algn="r" rtl="0">
              <a:spcBef>
                <a:spcPts val="1600"/>
              </a:spcBef>
              <a:spcAft>
                <a:spcPts val="0"/>
              </a:spcAft>
              <a:buSzPts val="1000"/>
              <a:buFont typeface="Overpass"/>
              <a:buNone/>
              <a:defRPr sz="1000">
                <a:latin typeface="Overpass"/>
                <a:ea typeface="Overpass"/>
                <a:cs typeface="Overpass"/>
                <a:sym typeface="Overpass"/>
              </a:defRPr>
            </a:lvl8pPr>
            <a:lvl9pPr lvl="8" algn="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sp>
        <p:nvSpPr>
          <p:cNvPr id="494" name="Google Shape;494;p21"/>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95" name="Google Shape;495;p21"/>
          <p:cNvGrpSpPr/>
          <p:nvPr/>
        </p:nvGrpSpPr>
        <p:grpSpPr>
          <a:xfrm>
            <a:off x="-184950" y="-103775"/>
            <a:ext cx="9302100" cy="7049600"/>
            <a:chOff x="-184950" y="-103775"/>
            <a:chExt cx="9302100" cy="7049600"/>
          </a:xfrm>
        </p:grpSpPr>
        <p:sp>
          <p:nvSpPr>
            <p:cNvPr id="496" name="Google Shape;496;p21"/>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flipH="1">
              <a:off x="807225" y="34801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21"/>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6" name="Google Shape;506;p21"/>
          <p:cNvPicPr preferRelativeResize="0"/>
          <p:nvPr/>
        </p:nvPicPr>
        <p:blipFill rotWithShape="1">
          <a:blip r:embed="rId2">
            <a:alphaModFix/>
          </a:blip>
          <a:srcRect/>
          <a:stretch/>
        </p:blipFill>
        <p:spPr>
          <a:xfrm>
            <a:off x="80034" y="2489491"/>
            <a:ext cx="516879" cy="46506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ONE_COLUMN_TEXT_1_1_1">
    <p:spTree>
      <p:nvGrpSpPr>
        <p:cNvPr id="1" name="Shape 547"/>
        <p:cNvGrpSpPr/>
        <p:nvPr/>
      </p:nvGrpSpPr>
      <p:grpSpPr>
        <a:xfrm>
          <a:off x="0" y="0"/>
          <a:ext cx="0" cy="0"/>
          <a:chOff x="0" y="0"/>
          <a:chExt cx="0" cy="0"/>
        </a:xfrm>
      </p:grpSpPr>
      <p:sp>
        <p:nvSpPr>
          <p:cNvPr id="548" name="Google Shape;548;p24"/>
          <p:cNvSpPr txBox="1">
            <a:spLocks noGrp="1"/>
          </p:cNvSpPr>
          <p:nvPr>
            <p:ph type="subTitle" idx="1"/>
          </p:nvPr>
        </p:nvSpPr>
        <p:spPr>
          <a:xfrm>
            <a:off x="2215200" y="1320225"/>
            <a:ext cx="4713600" cy="4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spcBef>
                <a:spcPts val="160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sp>
        <p:nvSpPr>
          <p:cNvPr id="549" name="Google Shape;549;p24"/>
          <p:cNvSpPr txBox="1">
            <a:spLocks noGrp="1"/>
          </p:cNvSpPr>
          <p:nvPr>
            <p:ph type="title" hasCustomPrompt="1"/>
          </p:nvPr>
        </p:nvSpPr>
        <p:spPr>
          <a:xfrm>
            <a:off x="2267400" y="615700"/>
            <a:ext cx="4609200" cy="82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4800">
                <a:solidFill>
                  <a:schemeClr val="accent1"/>
                </a:solidFill>
              </a:defRPr>
            </a:lvl1pPr>
            <a:lvl2pPr lvl="1" algn="ctr" rtl="0">
              <a:lnSpc>
                <a:spcPct val="100000"/>
              </a:lnSpc>
              <a:spcBef>
                <a:spcPts val="0"/>
              </a:spcBef>
              <a:spcAft>
                <a:spcPts val="0"/>
              </a:spcAft>
              <a:buClr>
                <a:schemeClr val="accent5"/>
              </a:buClr>
              <a:buSzPts val="8000"/>
              <a:buNone/>
              <a:defRPr sz="8000">
                <a:solidFill>
                  <a:schemeClr val="accent5"/>
                </a:solidFill>
              </a:defRPr>
            </a:lvl2pPr>
            <a:lvl3pPr lvl="2" algn="ctr" rtl="0">
              <a:lnSpc>
                <a:spcPct val="100000"/>
              </a:lnSpc>
              <a:spcBef>
                <a:spcPts val="0"/>
              </a:spcBef>
              <a:spcAft>
                <a:spcPts val="0"/>
              </a:spcAft>
              <a:buClr>
                <a:schemeClr val="accent5"/>
              </a:buClr>
              <a:buSzPts val="8000"/>
              <a:buNone/>
              <a:defRPr sz="8000">
                <a:solidFill>
                  <a:schemeClr val="accent5"/>
                </a:solidFill>
              </a:defRPr>
            </a:lvl3pPr>
            <a:lvl4pPr lvl="3" algn="ctr" rtl="0">
              <a:lnSpc>
                <a:spcPct val="100000"/>
              </a:lnSpc>
              <a:spcBef>
                <a:spcPts val="0"/>
              </a:spcBef>
              <a:spcAft>
                <a:spcPts val="0"/>
              </a:spcAft>
              <a:buClr>
                <a:schemeClr val="accent5"/>
              </a:buClr>
              <a:buSzPts val="8000"/>
              <a:buNone/>
              <a:defRPr sz="8000">
                <a:solidFill>
                  <a:schemeClr val="accent5"/>
                </a:solidFill>
              </a:defRPr>
            </a:lvl4pPr>
            <a:lvl5pPr lvl="4" algn="ctr" rtl="0">
              <a:lnSpc>
                <a:spcPct val="100000"/>
              </a:lnSpc>
              <a:spcBef>
                <a:spcPts val="0"/>
              </a:spcBef>
              <a:spcAft>
                <a:spcPts val="0"/>
              </a:spcAft>
              <a:buClr>
                <a:schemeClr val="accent5"/>
              </a:buClr>
              <a:buSzPts val="8000"/>
              <a:buNone/>
              <a:defRPr sz="8000">
                <a:solidFill>
                  <a:schemeClr val="accent5"/>
                </a:solidFill>
              </a:defRPr>
            </a:lvl5pPr>
            <a:lvl6pPr lvl="5" algn="ctr" rtl="0">
              <a:lnSpc>
                <a:spcPct val="100000"/>
              </a:lnSpc>
              <a:spcBef>
                <a:spcPts val="0"/>
              </a:spcBef>
              <a:spcAft>
                <a:spcPts val="0"/>
              </a:spcAft>
              <a:buClr>
                <a:schemeClr val="accent5"/>
              </a:buClr>
              <a:buSzPts val="8000"/>
              <a:buNone/>
              <a:defRPr sz="8000">
                <a:solidFill>
                  <a:schemeClr val="accent5"/>
                </a:solidFill>
              </a:defRPr>
            </a:lvl6pPr>
            <a:lvl7pPr lvl="6" algn="ctr" rtl="0">
              <a:lnSpc>
                <a:spcPct val="100000"/>
              </a:lnSpc>
              <a:spcBef>
                <a:spcPts val="0"/>
              </a:spcBef>
              <a:spcAft>
                <a:spcPts val="0"/>
              </a:spcAft>
              <a:buClr>
                <a:schemeClr val="accent5"/>
              </a:buClr>
              <a:buSzPts val="8000"/>
              <a:buNone/>
              <a:defRPr sz="8000">
                <a:solidFill>
                  <a:schemeClr val="accent5"/>
                </a:solidFill>
              </a:defRPr>
            </a:lvl7pPr>
            <a:lvl8pPr lvl="7" algn="ctr" rtl="0">
              <a:lnSpc>
                <a:spcPct val="100000"/>
              </a:lnSpc>
              <a:spcBef>
                <a:spcPts val="0"/>
              </a:spcBef>
              <a:spcAft>
                <a:spcPts val="0"/>
              </a:spcAft>
              <a:buClr>
                <a:schemeClr val="accent5"/>
              </a:buClr>
              <a:buSzPts val="8000"/>
              <a:buNone/>
              <a:defRPr sz="8000">
                <a:solidFill>
                  <a:schemeClr val="accent5"/>
                </a:solidFill>
              </a:defRPr>
            </a:lvl8pPr>
            <a:lvl9pPr lvl="8" algn="ctr" rtl="0">
              <a:lnSpc>
                <a:spcPct val="100000"/>
              </a:lnSpc>
              <a:spcBef>
                <a:spcPts val="0"/>
              </a:spcBef>
              <a:spcAft>
                <a:spcPts val="0"/>
              </a:spcAft>
              <a:buClr>
                <a:schemeClr val="accent5"/>
              </a:buClr>
              <a:buSzPts val="8000"/>
              <a:buNone/>
              <a:defRPr sz="8000">
                <a:solidFill>
                  <a:schemeClr val="accent5"/>
                </a:solidFill>
              </a:defRPr>
            </a:lvl9pPr>
          </a:lstStyle>
          <a:p>
            <a:r>
              <a:t>xx%</a:t>
            </a:r>
          </a:p>
        </p:txBody>
      </p:sp>
      <p:sp>
        <p:nvSpPr>
          <p:cNvPr id="550" name="Google Shape;550;p24"/>
          <p:cNvSpPr txBox="1">
            <a:spLocks noGrp="1"/>
          </p:cNvSpPr>
          <p:nvPr>
            <p:ph type="subTitle" idx="2"/>
          </p:nvPr>
        </p:nvSpPr>
        <p:spPr>
          <a:xfrm>
            <a:off x="2215200" y="2683550"/>
            <a:ext cx="4713600" cy="4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spcBef>
                <a:spcPts val="160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sp>
        <p:nvSpPr>
          <p:cNvPr id="551" name="Google Shape;551;p24"/>
          <p:cNvSpPr txBox="1">
            <a:spLocks noGrp="1"/>
          </p:cNvSpPr>
          <p:nvPr>
            <p:ph type="title" idx="3" hasCustomPrompt="1"/>
          </p:nvPr>
        </p:nvSpPr>
        <p:spPr>
          <a:xfrm>
            <a:off x="2267400" y="1979025"/>
            <a:ext cx="4609200" cy="82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4800">
                <a:solidFill>
                  <a:schemeClr val="accent1"/>
                </a:solidFill>
              </a:defRPr>
            </a:lvl1pPr>
            <a:lvl2pPr lvl="1" algn="ctr" rtl="0">
              <a:lnSpc>
                <a:spcPct val="100000"/>
              </a:lnSpc>
              <a:spcBef>
                <a:spcPts val="0"/>
              </a:spcBef>
              <a:spcAft>
                <a:spcPts val="0"/>
              </a:spcAft>
              <a:buClr>
                <a:schemeClr val="accent5"/>
              </a:buClr>
              <a:buSzPts val="8000"/>
              <a:buNone/>
              <a:defRPr sz="8000">
                <a:solidFill>
                  <a:schemeClr val="accent5"/>
                </a:solidFill>
              </a:defRPr>
            </a:lvl2pPr>
            <a:lvl3pPr lvl="2" algn="ctr" rtl="0">
              <a:lnSpc>
                <a:spcPct val="100000"/>
              </a:lnSpc>
              <a:spcBef>
                <a:spcPts val="0"/>
              </a:spcBef>
              <a:spcAft>
                <a:spcPts val="0"/>
              </a:spcAft>
              <a:buClr>
                <a:schemeClr val="accent5"/>
              </a:buClr>
              <a:buSzPts val="8000"/>
              <a:buNone/>
              <a:defRPr sz="8000">
                <a:solidFill>
                  <a:schemeClr val="accent5"/>
                </a:solidFill>
              </a:defRPr>
            </a:lvl3pPr>
            <a:lvl4pPr lvl="3" algn="ctr" rtl="0">
              <a:lnSpc>
                <a:spcPct val="100000"/>
              </a:lnSpc>
              <a:spcBef>
                <a:spcPts val="0"/>
              </a:spcBef>
              <a:spcAft>
                <a:spcPts val="0"/>
              </a:spcAft>
              <a:buClr>
                <a:schemeClr val="accent5"/>
              </a:buClr>
              <a:buSzPts val="8000"/>
              <a:buNone/>
              <a:defRPr sz="8000">
                <a:solidFill>
                  <a:schemeClr val="accent5"/>
                </a:solidFill>
              </a:defRPr>
            </a:lvl4pPr>
            <a:lvl5pPr lvl="4" algn="ctr" rtl="0">
              <a:lnSpc>
                <a:spcPct val="100000"/>
              </a:lnSpc>
              <a:spcBef>
                <a:spcPts val="0"/>
              </a:spcBef>
              <a:spcAft>
                <a:spcPts val="0"/>
              </a:spcAft>
              <a:buClr>
                <a:schemeClr val="accent5"/>
              </a:buClr>
              <a:buSzPts val="8000"/>
              <a:buNone/>
              <a:defRPr sz="8000">
                <a:solidFill>
                  <a:schemeClr val="accent5"/>
                </a:solidFill>
              </a:defRPr>
            </a:lvl5pPr>
            <a:lvl6pPr lvl="5" algn="ctr" rtl="0">
              <a:lnSpc>
                <a:spcPct val="100000"/>
              </a:lnSpc>
              <a:spcBef>
                <a:spcPts val="0"/>
              </a:spcBef>
              <a:spcAft>
                <a:spcPts val="0"/>
              </a:spcAft>
              <a:buClr>
                <a:schemeClr val="accent5"/>
              </a:buClr>
              <a:buSzPts val="8000"/>
              <a:buNone/>
              <a:defRPr sz="8000">
                <a:solidFill>
                  <a:schemeClr val="accent5"/>
                </a:solidFill>
              </a:defRPr>
            </a:lvl6pPr>
            <a:lvl7pPr lvl="6" algn="ctr" rtl="0">
              <a:lnSpc>
                <a:spcPct val="100000"/>
              </a:lnSpc>
              <a:spcBef>
                <a:spcPts val="0"/>
              </a:spcBef>
              <a:spcAft>
                <a:spcPts val="0"/>
              </a:spcAft>
              <a:buClr>
                <a:schemeClr val="accent5"/>
              </a:buClr>
              <a:buSzPts val="8000"/>
              <a:buNone/>
              <a:defRPr sz="8000">
                <a:solidFill>
                  <a:schemeClr val="accent5"/>
                </a:solidFill>
              </a:defRPr>
            </a:lvl7pPr>
            <a:lvl8pPr lvl="7" algn="ctr" rtl="0">
              <a:lnSpc>
                <a:spcPct val="100000"/>
              </a:lnSpc>
              <a:spcBef>
                <a:spcPts val="0"/>
              </a:spcBef>
              <a:spcAft>
                <a:spcPts val="0"/>
              </a:spcAft>
              <a:buClr>
                <a:schemeClr val="accent5"/>
              </a:buClr>
              <a:buSzPts val="8000"/>
              <a:buNone/>
              <a:defRPr sz="8000">
                <a:solidFill>
                  <a:schemeClr val="accent5"/>
                </a:solidFill>
              </a:defRPr>
            </a:lvl8pPr>
            <a:lvl9pPr lvl="8" algn="ctr" rtl="0">
              <a:lnSpc>
                <a:spcPct val="100000"/>
              </a:lnSpc>
              <a:spcBef>
                <a:spcPts val="0"/>
              </a:spcBef>
              <a:spcAft>
                <a:spcPts val="0"/>
              </a:spcAft>
              <a:buClr>
                <a:schemeClr val="accent5"/>
              </a:buClr>
              <a:buSzPts val="8000"/>
              <a:buNone/>
              <a:defRPr sz="8000">
                <a:solidFill>
                  <a:schemeClr val="accent5"/>
                </a:solidFill>
              </a:defRPr>
            </a:lvl9pPr>
          </a:lstStyle>
          <a:p>
            <a:r>
              <a:t>xx%</a:t>
            </a:r>
          </a:p>
        </p:txBody>
      </p:sp>
      <p:sp>
        <p:nvSpPr>
          <p:cNvPr id="552" name="Google Shape;552;p24"/>
          <p:cNvSpPr txBox="1">
            <a:spLocks noGrp="1"/>
          </p:cNvSpPr>
          <p:nvPr>
            <p:ph type="subTitle" idx="4"/>
          </p:nvPr>
        </p:nvSpPr>
        <p:spPr>
          <a:xfrm>
            <a:off x="2215200" y="4030025"/>
            <a:ext cx="4713600" cy="41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spcBef>
                <a:spcPts val="160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sp>
        <p:nvSpPr>
          <p:cNvPr id="553" name="Google Shape;553;p24"/>
          <p:cNvSpPr txBox="1">
            <a:spLocks noGrp="1"/>
          </p:cNvSpPr>
          <p:nvPr>
            <p:ph type="title" idx="5" hasCustomPrompt="1"/>
          </p:nvPr>
        </p:nvSpPr>
        <p:spPr>
          <a:xfrm>
            <a:off x="2267400" y="3325500"/>
            <a:ext cx="4609200" cy="82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6000"/>
              <a:buNone/>
              <a:defRPr sz="4800">
                <a:solidFill>
                  <a:schemeClr val="accent1"/>
                </a:solidFill>
              </a:defRPr>
            </a:lvl1pPr>
            <a:lvl2pPr lvl="1" algn="ctr" rtl="0">
              <a:lnSpc>
                <a:spcPct val="100000"/>
              </a:lnSpc>
              <a:spcBef>
                <a:spcPts val="0"/>
              </a:spcBef>
              <a:spcAft>
                <a:spcPts val="0"/>
              </a:spcAft>
              <a:buClr>
                <a:schemeClr val="accent5"/>
              </a:buClr>
              <a:buSzPts val="8000"/>
              <a:buNone/>
              <a:defRPr sz="8000">
                <a:solidFill>
                  <a:schemeClr val="accent5"/>
                </a:solidFill>
              </a:defRPr>
            </a:lvl2pPr>
            <a:lvl3pPr lvl="2" algn="ctr" rtl="0">
              <a:lnSpc>
                <a:spcPct val="100000"/>
              </a:lnSpc>
              <a:spcBef>
                <a:spcPts val="0"/>
              </a:spcBef>
              <a:spcAft>
                <a:spcPts val="0"/>
              </a:spcAft>
              <a:buClr>
                <a:schemeClr val="accent5"/>
              </a:buClr>
              <a:buSzPts val="8000"/>
              <a:buNone/>
              <a:defRPr sz="8000">
                <a:solidFill>
                  <a:schemeClr val="accent5"/>
                </a:solidFill>
              </a:defRPr>
            </a:lvl3pPr>
            <a:lvl4pPr lvl="3" algn="ctr" rtl="0">
              <a:lnSpc>
                <a:spcPct val="100000"/>
              </a:lnSpc>
              <a:spcBef>
                <a:spcPts val="0"/>
              </a:spcBef>
              <a:spcAft>
                <a:spcPts val="0"/>
              </a:spcAft>
              <a:buClr>
                <a:schemeClr val="accent5"/>
              </a:buClr>
              <a:buSzPts val="8000"/>
              <a:buNone/>
              <a:defRPr sz="8000">
                <a:solidFill>
                  <a:schemeClr val="accent5"/>
                </a:solidFill>
              </a:defRPr>
            </a:lvl4pPr>
            <a:lvl5pPr lvl="4" algn="ctr" rtl="0">
              <a:lnSpc>
                <a:spcPct val="100000"/>
              </a:lnSpc>
              <a:spcBef>
                <a:spcPts val="0"/>
              </a:spcBef>
              <a:spcAft>
                <a:spcPts val="0"/>
              </a:spcAft>
              <a:buClr>
                <a:schemeClr val="accent5"/>
              </a:buClr>
              <a:buSzPts val="8000"/>
              <a:buNone/>
              <a:defRPr sz="8000">
                <a:solidFill>
                  <a:schemeClr val="accent5"/>
                </a:solidFill>
              </a:defRPr>
            </a:lvl5pPr>
            <a:lvl6pPr lvl="5" algn="ctr" rtl="0">
              <a:lnSpc>
                <a:spcPct val="100000"/>
              </a:lnSpc>
              <a:spcBef>
                <a:spcPts val="0"/>
              </a:spcBef>
              <a:spcAft>
                <a:spcPts val="0"/>
              </a:spcAft>
              <a:buClr>
                <a:schemeClr val="accent5"/>
              </a:buClr>
              <a:buSzPts val="8000"/>
              <a:buNone/>
              <a:defRPr sz="8000">
                <a:solidFill>
                  <a:schemeClr val="accent5"/>
                </a:solidFill>
              </a:defRPr>
            </a:lvl6pPr>
            <a:lvl7pPr lvl="6" algn="ctr" rtl="0">
              <a:lnSpc>
                <a:spcPct val="100000"/>
              </a:lnSpc>
              <a:spcBef>
                <a:spcPts val="0"/>
              </a:spcBef>
              <a:spcAft>
                <a:spcPts val="0"/>
              </a:spcAft>
              <a:buClr>
                <a:schemeClr val="accent5"/>
              </a:buClr>
              <a:buSzPts val="8000"/>
              <a:buNone/>
              <a:defRPr sz="8000">
                <a:solidFill>
                  <a:schemeClr val="accent5"/>
                </a:solidFill>
              </a:defRPr>
            </a:lvl7pPr>
            <a:lvl8pPr lvl="7" algn="ctr" rtl="0">
              <a:lnSpc>
                <a:spcPct val="100000"/>
              </a:lnSpc>
              <a:spcBef>
                <a:spcPts val="0"/>
              </a:spcBef>
              <a:spcAft>
                <a:spcPts val="0"/>
              </a:spcAft>
              <a:buClr>
                <a:schemeClr val="accent5"/>
              </a:buClr>
              <a:buSzPts val="8000"/>
              <a:buNone/>
              <a:defRPr sz="8000">
                <a:solidFill>
                  <a:schemeClr val="accent5"/>
                </a:solidFill>
              </a:defRPr>
            </a:lvl8pPr>
            <a:lvl9pPr lvl="8" algn="ctr" rtl="0">
              <a:lnSpc>
                <a:spcPct val="100000"/>
              </a:lnSpc>
              <a:spcBef>
                <a:spcPts val="0"/>
              </a:spcBef>
              <a:spcAft>
                <a:spcPts val="0"/>
              </a:spcAft>
              <a:buClr>
                <a:schemeClr val="accent5"/>
              </a:buClr>
              <a:buSzPts val="8000"/>
              <a:buNone/>
              <a:defRPr sz="8000">
                <a:solidFill>
                  <a:schemeClr val="accent5"/>
                </a:solidFill>
              </a:defRPr>
            </a:lvl9pPr>
          </a:lstStyle>
          <a:p>
            <a:r>
              <a:t>xx%</a:t>
            </a:r>
          </a:p>
        </p:txBody>
      </p:sp>
      <p:sp>
        <p:nvSpPr>
          <p:cNvPr id="554" name="Google Shape;554;p24"/>
          <p:cNvSpPr/>
          <p:nvPr/>
        </p:nvSpPr>
        <p:spPr>
          <a:xfrm flipH="1">
            <a:off x="2453600" y="26150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4"/>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flipH="1">
            <a:off x="1926175" y="43322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4"/>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4"/>
          <p:cNvGrpSpPr/>
          <p:nvPr/>
        </p:nvGrpSpPr>
        <p:grpSpPr>
          <a:xfrm>
            <a:off x="1603488" y="351200"/>
            <a:ext cx="284100" cy="283800"/>
            <a:chOff x="1603488" y="-182200"/>
            <a:chExt cx="284100" cy="283800"/>
          </a:xfrm>
        </p:grpSpPr>
        <p:sp>
          <p:nvSpPr>
            <p:cNvPr id="574" name="Google Shape;574;p24"/>
            <p:cNvSpPr/>
            <p:nvPr/>
          </p:nvSpPr>
          <p:spPr>
            <a:xfrm>
              <a:off x="1603488" y="-182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1663613" y="-12222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4"/>
          <p:cNvGrpSpPr/>
          <p:nvPr/>
        </p:nvGrpSpPr>
        <p:grpSpPr>
          <a:xfrm>
            <a:off x="7140725" y="3076988"/>
            <a:ext cx="284100" cy="283800"/>
            <a:chOff x="8359925" y="2619788"/>
            <a:chExt cx="284100" cy="283800"/>
          </a:xfrm>
        </p:grpSpPr>
        <p:sp>
          <p:nvSpPr>
            <p:cNvPr id="577" name="Google Shape;577;p24"/>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4"/>
          <p:cNvGrpSpPr/>
          <p:nvPr/>
        </p:nvGrpSpPr>
        <p:grpSpPr>
          <a:xfrm>
            <a:off x="6214200" y="-2394125"/>
            <a:ext cx="5411400" cy="5412300"/>
            <a:chOff x="6214200" y="-2394125"/>
            <a:chExt cx="5411400" cy="5412300"/>
          </a:xfrm>
        </p:grpSpPr>
        <p:sp>
          <p:nvSpPr>
            <p:cNvPr id="580" name="Google Shape;580;p24"/>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1" name="Google Shape;581;p24"/>
            <p:cNvPicPr preferRelativeResize="0"/>
            <p:nvPr/>
          </p:nvPicPr>
          <p:blipFill rotWithShape="1">
            <a:blip r:embed="rId2">
              <a:alphaModFix/>
            </a:blip>
            <a:srcRect l="2740" t="34104" r="40292" b="4511"/>
            <a:stretch/>
          </p:blipFill>
          <p:spPr>
            <a:xfrm>
              <a:off x="6992175" y="-28225"/>
              <a:ext cx="2151825" cy="2085881"/>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
    <p:spTree>
      <p:nvGrpSpPr>
        <p:cNvPr id="1" name="Shape 615"/>
        <p:cNvGrpSpPr/>
        <p:nvPr/>
      </p:nvGrpSpPr>
      <p:grpSpPr>
        <a:xfrm>
          <a:off x="0" y="0"/>
          <a:ext cx="0" cy="0"/>
          <a:chOff x="0" y="0"/>
          <a:chExt cx="0" cy="0"/>
        </a:xfrm>
      </p:grpSpPr>
      <p:sp>
        <p:nvSpPr>
          <p:cNvPr id="616" name="Google Shape;616;p2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10"/>
        <p:cNvGrpSpPr/>
        <p:nvPr/>
      </p:nvGrpSpPr>
      <p:grpSpPr>
        <a:xfrm>
          <a:off x="0" y="0"/>
          <a:ext cx="0" cy="0"/>
          <a:chOff x="0" y="0"/>
          <a:chExt cx="0" cy="0"/>
        </a:xfrm>
      </p:grpSpPr>
      <p:sp>
        <p:nvSpPr>
          <p:cNvPr id="311" name="Google Shape;311;p14"/>
          <p:cNvSpPr txBox="1">
            <a:spLocks noGrp="1"/>
          </p:cNvSpPr>
          <p:nvPr>
            <p:ph type="subTitle" idx="1"/>
          </p:nvPr>
        </p:nvSpPr>
        <p:spPr>
          <a:xfrm>
            <a:off x="5405100" y="1907575"/>
            <a:ext cx="2847000" cy="9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12" name="Google Shape;312;p14"/>
          <p:cNvSpPr txBox="1">
            <a:spLocks noGrp="1"/>
          </p:cNvSpPr>
          <p:nvPr>
            <p:ph type="subTitle" idx="2"/>
          </p:nvPr>
        </p:nvSpPr>
        <p:spPr>
          <a:xfrm>
            <a:off x="5405100" y="1483775"/>
            <a:ext cx="2847000" cy="396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2400">
                <a:solidFill>
                  <a:schemeClr val="lt1"/>
                </a:solidFill>
                <a:latin typeface="Do Hyeon"/>
                <a:ea typeface="Do Hyeon"/>
                <a:cs typeface="Do Hyeon"/>
                <a:sym typeface="Do Hyeon"/>
              </a:defRPr>
            </a:lvl1pPr>
            <a:lvl2pPr lvl="1" rtl="0">
              <a:lnSpc>
                <a:spcPct val="100000"/>
              </a:lnSpc>
              <a:spcBef>
                <a:spcPts val="0"/>
              </a:spcBef>
              <a:spcAft>
                <a:spcPts val="0"/>
              </a:spcAft>
              <a:buSzPts val="1800"/>
              <a:buNone/>
              <a:defRPr sz="1800" b="1"/>
            </a:lvl2pPr>
            <a:lvl3pPr lvl="2" rtl="0">
              <a:lnSpc>
                <a:spcPct val="100000"/>
              </a:lnSpc>
              <a:spcBef>
                <a:spcPts val="1600"/>
              </a:spcBef>
              <a:spcAft>
                <a:spcPts val="0"/>
              </a:spcAft>
              <a:buSzPts val="1800"/>
              <a:buNone/>
              <a:defRPr sz="1800" b="1"/>
            </a:lvl3pPr>
            <a:lvl4pPr lvl="3" rtl="0">
              <a:lnSpc>
                <a:spcPct val="100000"/>
              </a:lnSpc>
              <a:spcBef>
                <a:spcPts val="1600"/>
              </a:spcBef>
              <a:spcAft>
                <a:spcPts val="0"/>
              </a:spcAft>
              <a:buSzPts val="1800"/>
              <a:buNone/>
              <a:defRPr sz="1800" b="1"/>
            </a:lvl4pPr>
            <a:lvl5pPr lvl="4" rtl="0">
              <a:lnSpc>
                <a:spcPct val="100000"/>
              </a:lnSpc>
              <a:spcBef>
                <a:spcPts val="1600"/>
              </a:spcBef>
              <a:spcAft>
                <a:spcPts val="0"/>
              </a:spcAft>
              <a:buSzPts val="1800"/>
              <a:buNone/>
              <a:defRPr sz="1800" b="1"/>
            </a:lvl5pPr>
            <a:lvl6pPr lvl="5" rtl="0">
              <a:lnSpc>
                <a:spcPct val="100000"/>
              </a:lnSpc>
              <a:spcBef>
                <a:spcPts val="1600"/>
              </a:spcBef>
              <a:spcAft>
                <a:spcPts val="0"/>
              </a:spcAft>
              <a:buSzPts val="1800"/>
              <a:buNone/>
              <a:defRPr sz="1800" b="1"/>
            </a:lvl6pPr>
            <a:lvl7pPr lvl="6" rtl="0">
              <a:lnSpc>
                <a:spcPct val="100000"/>
              </a:lnSpc>
              <a:spcBef>
                <a:spcPts val="1600"/>
              </a:spcBef>
              <a:spcAft>
                <a:spcPts val="0"/>
              </a:spcAft>
              <a:buSzPts val="1800"/>
              <a:buNone/>
              <a:defRPr sz="1800" b="1"/>
            </a:lvl7pPr>
            <a:lvl8pPr lvl="7" rtl="0">
              <a:lnSpc>
                <a:spcPct val="100000"/>
              </a:lnSpc>
              <a:spcBef>
                <a:spcPts val="1600"/>
              </a:spcBef>
              <a:spcAft>
                <a:spcPts val="0"/>
              </a:spcAft>
              <a:buSzPts val="1800"/>
              <a:buNone/>
              <a:defRPr sz="1800" b="1"/>
            </a:lvl8pPr>
            <a:lvl9pPr lvl="8" rtl="0">
              <a:lnSpc>
                <a:spcPct val="100000"/>
              </a:lnSpc>
              <a:spcBef>
                <a:spcPts val="1600"/>
              </a:spcBef>
              <a:spcAft>
                <a:spcPts val="1600"/>
              </a:spcAft>
              <a:buSzPts val="1800"/>
              <a:buNone/>
              <a:defRPr sz="1800" b="1"/>
            </a:lvl9pPr>
          </a:lstStyle>
          <a:p>
            <a:endParaRPr/>
          </a:p>
        </p:txBody>
      </p:sp>
      <p:sp>
        <p:nvSpPr>
          <p:cNvPr id="313" name="Google Shape;313;p14"/>
          <p:cNvSpPr txBox="1">
            <a:spLocks noGrp="1"/>
          </p:cNvSpPr>
          <p:nvPr>
            <p:ph type="subTitle" idx="3"/>
          </p:nvPr>
        </p:nvSpPr>
        <p:spPr>
          <a:xfrm>
            <a:off x="713225" y="3617450"/>
            <a:ext cx="2847000" cy="981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314" name="Google Shape;314;p14"/>
          <p:cNvSpPr txBox="1">
            <a:spLocks noGrp="1"/>
          </p:cNvSpPr>
          <p:nvPr>
            <p:ph type="subTitle" idx="4"/>
          </p:nvPr>
        </p:nvSpPr>
        <p:spPr>
          <a:xfrm>
            <a:off x="713225" y="3193651"/>
            <a:ext cx="2847000" cy="396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None/>
              <a:defRPr sz="2400">
                <a:solidFill>
                  <a:schemeClr val="lt1"/>
                </a:solidFill>
                <a:latin typeface="Do Hyeon"/>
                <a:ea typeface="Do Hyeon"/>
                <a:cs typeface="Do Hyeon"/>
                <a:sym typeface="Do Hyeon"/>
              </a:defRPr>
            </a:lvl1pPr>
            <a:lvl2pPr lvl="1" algn="r" rtl="0">
              <a:lnSpc>
                <a:spcPct val="100000"/>
              </a:lnSpc>
              <a:spcBef>
                <a:spcPts val="0"/>
              </a:spcBef>
              <a:spcAft>
                <a:spcPts val="0"/>
              </a:spcAft>
              <a:buSzPts val="1800"/>
              <a:buNone/>
              <a:defRPr sz="1800" b="1"/>
            </a:lvl2pPr>
            <a:lvl3pPr lvl="2" algn="r" rtl="0">
              <a:lnSpc>
                <a:spcPct val="100000"/>
              </a:lnSpc>
              <a:spcBef>
                <a:spcPts val="1600"/>
              </a:spcBef>
              <a:spcAft>
                <a:spcPts val="0"/>
              </a:spcAft>
              <a:buSzPts val="1800"/>
              <a:buNone/>
              <a:defRPr sz="1800" b="1"/>
            </a:lvl3pPr>
            <a:lvl4pPr lvl="3" algn="r" rtl="0">
              <a:lnSpc>
                <a:spcPct val="100000"/>
              </a:lnSpc>
              <a:spcBef>
                <a:spcPts val="1600"/>
              </a:spcBef>
              <a:spcAft>
                <a:spcPts val="0"/>
              </a:spcAft>
              <a:buSzPts val="1800"/>
              <a:buNone/>
              <a:defRPr sz="1800" b="1"/>
            </a:lvl4pPr>
            <a:lvl5pPr lvl="4" algn="r" rtl="0">
              <a:lnSpc>
                <a:spcPct val="100000"/>
              </a:lnSpc>
              <a:spcBef>
                <a:spcPts val="1600"/>
              </a:spcBef>
              <a:spcAft>
                <a:spcPts val="0"/>
              </a:spcAft>
              <a:buSzPts val="1800"/>
              <a:buNone/>
              <a:defRPr sz="1800" b="1"/>
            </a:lvl5pPr>
            <a:lvl6pPr lvl="5" algn="r" rtl="0">
              <a:lnSpc>
                <a:spcPct val="100000"/>
              </a:lnSpc>
              <a:spcBef>
                <a:spcPts val="1600"/>
              </a:spcBef>
              <a:spcAft>
                <a:spcPts val="0"/>
              </a:spcAft>
              <a:buSzPts val="1800"/>
              <a:buNone/>
              <a:defRPr sz="1800" b="1"/>
            </a:lvl6pPr>
            <a:lvl7pPr lvl="6" algn="r" rtl="0">
              <a:lnSpc>
                <a:spcPct val="100000"/>
              </a:lnSpc>
              <a:spcBef>
                <a:spcPts val="1600"/>
              </a:spcBef>
              <a:spcAft>
                <a:spcPts val="0"/>
              </a:spcAft>
              <a:buSzPts val="1800"/>
              <a:buNone/>
              <a:defRPr sz="1800" b="1"/>
            </a:lvl7pPr>
            <a:lvl8pPr lvl="7" algn="r" rtl="0">
              <a:lnSpc>
                <a:spcPct val="100000"/>
              </a:lnSpc>
              <a:spcBef>
                <a:spcPts val="1600"/>
              </a:spcBef>
              <a:spcAft>
                <a:spcPts val="0"/>
              </a:spcAft>
              <a:buSzPts val="1800"/>
              <a:buNone/>
              <a:defRPr sz="1800" b="1"/>
            </a:lvl8pPr>
            <a:lvl9pPr lvl="8" algn="r" rtl="0">
              <a:lnSpc>
                <a:spcPct val="100000"/>
              </a:lnSpc>
              <a:spcBef>
                <a:spcPts val="1600"/>
              </a:spcBef>
              <a:spcAft>
                <a:spcPts val="1600"/>
              </a:spcAft>
              <a:buSzPts val="1800"/>
              <a:buNone/>
              <a:defRPr sz="1800" b="1"/>
            </a:lvl9pPr>
          </a:lstStyle>
          <a:p>
            <a:endParaRPr/>
          </a:p>
        </p:txBody>
      </p:sp>
      <p:sp>
        <p:nvSpPr>
          <p:cNvPr id="315" name="Google Shape;315;p1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6" name="Google Shape;316;p14"/>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14"/>
          <p:cNvGrpSpPr/>
          <p:nvPr/>
        </p:nvGrpSpPr>
        <p:grpSpPr>
          <a:xfrm>
            <a:off x="-184950" y="-103775"/>
            <a:ext cx="9302100" cy="7049600"/>
            <a:chOff x="-184950" y="-103775"/>
            <a:chExt cx="9302100" cy="7049600"/>
          </a:xfrm>
        </p:grpSpPr>
        <p:sp>
          <p:nvSpPr>
            <p:cNvPr id="327" name="Google Shape;327;p14"/>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4"/>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4"/>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8" name="Google Shape;338;p14"/>
          <p:cNvPicPr preferRelativeResize="0"/>
          <p:nvPr/>
        </p:nvPicPr>
        <p:blipFill rotWithShape="1">
          <a:blip r:embed="rId2">
            <a:alphaModFix/>
          </a:blip>
          <a:srcRect/>
          <a:stretch/>
        </p:blipFill>
        <p:spPr>
          <a:xfrm>
            <a:off x="80034" y="2489491"/>
            <a:ext cx="516879" cy="465067"/>
          </a:xfrm>
          <a:prstGeom prst="rect">
            <a:avLst/>
          </a:prstGeom>
          <a:noFill/>
          <a:ln>
            <a:noFill/>
          </a:ln>
        </p:spPr>
      </p:pic>
    </p:spTree>
    <p:extLst>
      <p:ext uri="{BB962C8B-B14F-4D97-AF65-F5344CB8AC3E}">
        <p14:creationId xmlns:p14="http://schemas.microsoft.com/office/powerpoint/2010/main" val="40212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subTitle" idx="1"/>
          </p:nvPr>
        </p:nvSpPr>
        <p:spPr>
          <a:xfrm>
            <a:off x="2217450" y="3532188"/>
            <a:ext cx="4709100" cy="49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8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3"/>
          <p:cNvSpPr txBox="1">
            <a:spLocks noGrp="1"/>
          </p:cNvSpPr>
          <p:nvPr>
            <p:ph type="title" hasCustomPrompt="1"/>
          </p:nvPr>
        </p:nvSpPr>
        <p:spPr>
          <a:xfrm>
            <a:off x="4008450" y="957800"/>
            <a:ext cx="11271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2000"/>
              <a:buNone/>
              <a:defRPr sz="7000">
                <a:solidFill>
                  <a:schemeClr val="dk1"/>
                </a:solidFill>
              </a:defRPr>
            </a:lvl1pPr>
            <a:lvl2pPr lvl="1" rtl="0">
              <a:lnSpc>
                <a:spcPct val="100000"/>
              </a:lnSpc>
              <a:spcBef>
                <a:spcPts val="0"/>
              </a:spcBef>
              <a:spcAft>
                <a:spcPts val="0"/>
              </a:spcAft>
              <a:buClr>
                <a:schemeClr val="accent2"/>
              </a:buClr>
              <a:buSzPts val="6000"/>
              <a:buNone/>
              <a:defRPr sz="6000">
                <a:solidFill>
                  <a:schemeClr val="accent2"/>
                </a:solidFill>
              </a:defRPr>
            </a:lvl2pPr>
            <a:lvl3pPr lvl="2" rtl="0">
              <a:lnSpc>
                <a:spcPct val="100000"/>
              </a:lnSpc>
              <a:spcBef>
                <a:spcPts val="0"/>
              </a:spcBef>
              <a:spcAft>
                <a:spcPts val="0"/>
              </a:spcAft>
              <a:buClr>
                <a:schemeClr val="accent2"/>
              </a:buClr>
              <a:buSzPts val="6000"/>
              <a:buNone/>
              <a:defRPr sz="6000">
                <a:solidFill>
                  <a:schemeClr val="accent2"/>
                </a:solidFill>
              </a:defRPr>
            </a:lvl3pPr>
            <a:lvl4pPr lvl="3" rtl="0">
              <a:lnSpc>
                <a:spcPct val="100000"/>
              </a:lnSpc>
              <a:spcBef>
                <a:spcPts val="0"/>
              </a:spcBef>
              <a:spcAft>
                <a:spcPts val="0"/>
              </a:spcAft>
              <a:buClr>
                <a:schemeClr val="accent2"/>
              </a:buClr>
              <a:buSzPts val="6000"/>
              <a:buNone/>
              <a:defRPr sz="6000">
                <a:solidFill>
                  <a:schemeClr val="accent2"/>
                </a:solidFill>
              </a:defRPr>
            </a:lvl4pPr>
            <a:lvl5pPr lvl="4" rtl="0">
              <a:lnSpc>
                <a:spcPct val="100000"/>
              </a:lnSpc>
              <a:spcBef>
                <a:spcPts val="0"/>
              </a:spcBef>
              <a:spcAft>
                <a:spcPts val="0"/>
              </a:spcAft>
              <a:buClr>
                <a:schemeClr val="accent2"/>
              </a:buClr>
              <a:buSzPts val="6000"/>
              <a:buNone/>
              <a:defRPr sz="6000">
                <a:solidFill>
                  <a:schemeClr val="accent2"/>
                </a:solidFill>
              </a:defRPr>
            </a:lvl5pPr>
            <a:lvl6pPr lvl="5" rtl="0">
              <a:lnSpc>
                <a:spcPct val="100000"/>
              </a:lnSpc>
              <a:spcBef>
                <a:spcPts val="0"/>
              </a:spcBef>
              <a:spcAft>
                <a:spcPts val="0"/>
              </a:spcAft>
              <a:buClr>
                <a:schemeClr val="accent2"/>
              </a:buClr>
              <a:buSzPts val="6000"/>
              <a:buNone/>
              <a:defRPr sz="6000">
                <a:solidFill>
                  <a:schemeClr val="accent2"/>
                </a:solidFill>
              </a:defRPr>
            </a:lvl6pPr>
            <a:lvl7pPr lvl="6" rtl="0">
              <a:lnSpc>
                <a:spcPct val="100000"/>
              </a:lnSpc>
              <a:spcBef>
                <a:spcPts val="0"/>
              </a:spcBef>
              <a:spcAft>
                <a:spcPts val="0"/>
              </a:spcAft>
              <a:buClr>
                <a:schemeClr val="accent2"/>
              </a:buClr>
              <a:buSzPts val="6000"/>
              <a:buNone/>
              <a:defRPr sz="6000">
                <a:solidFill>
                  <a:schemeClr val="accent2"/>
                </a:solidFill>
              </a:defRPr>
            </a:lvl7pPr>
            <a:lvl8pPr lvl="7" rtl="0">
              <a:lnSpc>
                <a:spcPct val="100000"/>
              </a:lnSpc>
              <a:spcBef>
                <a:spcPts val="0"/>
              </a:spcBef>
              <a:spcAft>
                <a:spcPts val="0"/>
              </a:spcAft>
              <a:buClr>
                <a:schemeClr val="accent2"/>
              </a:buClr>
              <a:buSzPts val="6000"/>
              <a:buNone/>
              <a:defRPr sz="6000">
                <a:solidFill>
                  <a:schemeClr val="accent2"/>
                </a:solidFill>
              </a:defRPr>
            </a:lvl8pPr>
            <a:lvl9pPr lvl="8" rtl="0">
              <a:lnSpc>
                <a:spcPct val="100000"/>
              </a:lnSpc>
              <a:spcBef>
                <a:spcPts val="0"/>
              </a:spcBef>
              <a:spcAft>
                <a:spcPts val="0"/>
              </a:spcAft>
              <a:buClr>
                <a:schemeClr val="accent2"/>
              </a:buClr>
              <a:buSzPts val="6000"/>
              <a:buNone/>
              <a:defRPr sz="6000">
                <a:solidFill>
                  <a:schemeClr val="accent2"/>
                </a:solidFill>
              </a:defRPr>
            </a:lvl9pPr>
          </a:lstStyle>
          <a:p>
            <a:r>
              <a:t>xx%</a:t>
            </a:r>
          </a:p>
        </p:txBody>
      </p:sp>
      <p:sp>
        <p:nvSpPr>
          <p:cNvPr id="46" name="Google Shape;46;p3"/>
          <p:cNvSpPr txBox="1">
            <a:spLocks noGrp="1"/>
          </p:cNvSpPr>
          <p:nvPr>
            <p:ph type="title" idx="2"/>
          </p:nvPr>
        </p:nvSpPr>
        <p:spPr>
          <a:xfrm>
            <a:off x="2217450" y="1964088"/>
            <a:ext cx="4709100" cy="1584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sz="4500">
                <a:solidFill>
                  <a:schemeClr val="lt1"/>
                </a:solidFill>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47" name="Google Shape;47;p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8359925" y="2619788"/>
            <a:ext cx="284100" cy="283800"/>
            <a:chOff x="8359925" y="2619788"/>
            <a:chExt cx="284100" cy="283800"/>
          </a:xfrm>
        </p:grpSpPr>
        <p:sp>
          <p:nvSpPr>
            <p:cNvPr id="62" name="Google Shape;62;p3"/>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2668638" y="365900"/>
            <a:ext cx="284100" cy="283800"/>
            <a:chOff x="2668638" y="365900"/>
            <a:chExt cx="284100" cy="283800"/>
          </a:xfrm>
        </p:grpSpPr>
        <p:sp>
          <p:nvSpPr>
            <p:cNvPr id="65" name="Google Shape;65;p3"/>
            <p:cNvSpPr/>
            <p:nvPr/>
          </p:nvSpPr>
          <p:spPr>
            <a:xfrm>
              <a:off x="2668638" y="3659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728763" y="4258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280045" y="656621"/>
            <a:ext cx="1937400" cy="1937400"/>
            <a:chOff x="2276095" y="-158954"/>
            <a:chExt cx="1937400" cy="1937400"/>
          </a:xfrm>
        </p:grpSpPr>
        <p:sp>
          <p:nvSpPr>
            <p:cNvPr id="68" name="Google Shape;68;p3"/>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3"/>
            <p:cNvPicPr preferRelativeResize="0"/>
            <p:nvPr/>
          </p:nvPicPr>
          <p:blipFill rotWithShape="1">
            <a:blip r:embed="rId2">
              <a:alphaModFix/>
            </a:blip>
            <a:srcRect r="3855"/>
            <a:stretch/>
          </p:blipFill>
          <p:spPr>
            <a:xfrm>
              <a:off x="2531525" y="177575"/>
              <a:ext cx="1313600" cy="1207901"/>
            </a:xfrm>
            <a:prstGeom prst="rect">
              <a:avLst/>
            </a:prstGeom>
            <a:noFill/>
            <a:ln>
              <a:noFill/>
            </a:ln>
          </p:spPr>
        </p:pic>
      </p:grpSp>
      <p:grpSp>
        <p:nvGrpSpPr>
          <p:cNvPr id="70" name="Google Shape;70;p3"/>
          <p:cNvGrpSpPr/>
          <p:nvPr/>
        </p:nvGrpSpPr>
        <p:grpSpPr>
          <a:xfrm>
            <a:off x="6992175" y="3100998"/>
            <a:ext cx="1937400" cy="1937400"/>
            <a:chOff x="6992175" y="3100998"/>
            <a:chExt cx="1937400" cy="1937400"/>
          </a:xfrm>
        </p:grpSpPr>
        <p:sp>
          <p:nvSpPr>
            <p:cNvPr id="71" name="Google Shape;71;p3"/>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3"/>
            <p:cNvPicPr preferRelativeResize="0"/>
            <p:nvPr/>
          </p:nvPicPr>
          <p:blipFill>
            <a:blip r:embed="rId2">
              <a:alphaModFix/>
            </a:blip>
            <a:stretch>
              <a:fillRect/>
            </a:stretch>
          </p:blipFill>
          <p:spPr>
            <a:xfrm>
              <a:off x="7277725" y="3465750"/>
              <a:ext cx="1366300" cy="1207901"/>
            </a:xfrm>
            <a:prstGeom prst="rect">
              <a:avLst/>
            </a:prstGeom>
            <a:noFill/>
            <a:ln>
              <a:noFill/>
            </a:ln>
          </p:spPr>
        </p:pic>
      </p:grpSp>
      <p:grpSp>
        <p:nvGrpSpPr>
          <p:cNvPr id="73" name="Google Shape;73;p3"/>
          <p:cNvGrpSpPr/>
          <p:nvPr/>
        </p:nvGrpSpPr>
        <p:grpSpPr>
          <a:xfrm>
            <a:off x="6214200" y="-2394125"/>
            <a:ext cx="5411400" cy="5412300"/>
            <a:chOff x="6214200" y="-2394125"/>
            <a:chExt cx="5411400" cy="5412300"/>
          </a:xfrm>
        </p:grpSpPr>
        <p:sp>
          <p:nvSpPr>
            <p:cNvPr id="74" name="Google Shape;74;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3"/>
            <p:cNvPicPr preferRelativeResize="0"/>
            <p:nvPr/>
          </p:nvPicPr>
          <p:blipFill rotWithShape="1">
            <a:blip r:embed="rId3">
              <a:alphaModFix/>
            </a:blip>
            <a:srcRect l="2740" t="34104" r="40292" b="4511"/>
            <a:stretch/>
          </p:blipFill>
          <p:spPr>
            <a:xfrm>
              <a:off x="6992175" y="-28225"/>
              <a:ext cx="2151825" cy="2085881"/>
            </a:xfrm>
            <a:prstGeom prst="rect">
              <a:avLst/>
            </a:prstGeom>
            <a:noFill/>
            <a:ln>
              <a:noFill/>
            </a:ln>
          </p:spPr>
        </p:pic>
      </p:grpSp>
      <p:pic>
        <p:nvPicPr>
          <p:cNvPr id="76" name="Google Shape;76;p3"/>
          <p:cNvPicPr preferRelativeResize="0"/>
          <p:nvPr/>
        </p:nvPicPr>
        <p:blipFill rotWithShape="1">
          <a:blip r:embed="rId3">
            <a:alphaModFix/>
          </a:blip>
          <a:srcRect/>
          <a:stretch/>
        </p:blipFill>
        <p:spPr>
          <a:xfrm>
            <a:off x="6068659" y="358716"/>
            <a:ext cx="516879" cy="465067"/>
          </a:xfrm>
          <a:prstGeom prst="rect">
            <a:avLst/>
          </a:prstGeom>
          <a:noFill/>
          <a:ln>
            <a:noFill/>
          </a:ln>
        </p:spPr>
      </p:pic>
      <p:grpSp>
        <p:nvGrpSpPr>
          <p:cNvPr id="77" name="Google Shape;77;p3"/>
          <p:cNvGrpSpPr/>
          <p:nvPr/>
        </p:nvGrpSpPr>
        <p:grpSpPr>
          <a:xfrm rot="-5400000" flipH="1">
            <a:off x="-2365612" y="2213111"/>
            <a:ext cx="5411400" cy="5412300"/>
            <a:chOff x="6214200" y="-2394125"/>
            <a:chExt cx="5411400" cy="5412300"/>
          </a:xfrm>
        </p:grpSpPr>
        <p:sp>
          <p:nvSpPr>
            <p:cNvPr id="78" name="Google Shape;78;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3"/>
            <p:cNvPicPr preferRelativeResize="0"/>
            <p:nvPr/>
          </p:nvPicPr>
          <p:blipFill rotWithShape="1">
            <a:blip r:embed="rId3">
              <a:alphaModFix/>
            </a:blip>
            <a:srcRect l="2740" t="34104" r="40292" b="4511"/>
            <a:stretch/>
          </p:blipFill>
          <p:spPr>
            <a:xfrm>
              <a:off x="6992175" y="-28225"/>
              <a:ext cx="2151825" cy="2085881"/>
            </a:xfrm>
            <a:prstGeom prst="rect">
              <a:avLst/>
            </a:prstGeom>
            <a:noFill/>
            <a:ln>
              <a:noFill/>
            </a:ln>
          </p:spPr>
        </p:pic>
      </p:grpSp>
      <p:grpSp>
        <p:nvGrpSpPr>
          <p:cNvPr id="80" name="Google Shape;80;p3"/>
          <p:cNvGrpSpPr/>
          <p:nvPr/>
        </p:nvGrpSpPr>
        <p:grpSpPr>
          <a:xfrm>
            <a:off x="4656700" y="3810000"/>
            <a:ext cx="1199400" cy="1183800"/>
            <a:chOff x="4656700" y="3810000"/>
            <a:chExt cx="1199400" cy="1183800"/>
          </a:xfrm>
        </p:grpSpPr>
        <p:sp>
          <p:nvSpPr>
            <p:cNvPr id="81" name="Google Shape;81;p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 name="Google Shape;82;p3"/>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5" name="Google Shape;85;p4"/>
          <p:cNvSpPr txBox="1">
            <a:spLocks noGrp="1"/>
          </p:cNvSpPr>
          <p:nvPr>
            <p:ph type="subTitle" idx="1"/>
          </p:nvPr>
        </p:nvSpPr>
        <p:spPr>
          <a:xfrm>
            <a:off x="713225" y="1113750"/>
            <a:ext cx="7717500" cy="34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100"/>
              <a:buFont typeface="Overpass Black"/>
              <a:buChar char="●"/>
              <a:defRPr sz="1200">
                <a:solidFill>
                  <a:schemeClr val="lt1"/>
                </a:solidFill>
              </a:defRPr>
            </a:lvl1pPr>
            <a:lvl2pPr lvl="1"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2pPr>
            <a:lvl3pPr lvl="2"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3pPr>
            <a:lvl4pPr lvl="3"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4pPr>
            <a:lvl5pPr lvl="4"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5pPr>
            <a:lvl6pPr lvl="5"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6pPr>
            <a:lvl7pPr lvl="6"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7pPr>
            <a:lvl8pPr lvl="7" rtl="0">
              <a:lnSpc>
                <a:spcPct val="100000"/>
              </a:lnSpc>
              <a:spcBef>
                <a:spcPts val="1600"/>
              </a:spcBef>
              <a:spcAft>
                <a:spcPts val="0"/>
              </a:spcAft>
              <a:buClr>
                <a:srgbClr val="482400"/>
              </a:buClr>
              <a:buSzPts val="1000"/>
              <a:buFont typeface="Muli"/>
              <a:buChar char="○"/>
              <a:defRPr sz="1000">
                <a:latin typeface="Overpass"/>
                <a:ea typeface="Overpass"/>
                <a:cs typeface="Overpass"/>
                <a:sym typeface="Overpass"/>
              </a:defRPr>
            </a:lvl8pPr>
            <a:lvl9pPr lvl="8" rtl="0">
              <a:lnSpc>
                <a:spcPct val="100000"/>
              </a:lnSpc>
              <a:spcBef>
                <a:spcPts val="1600"/>
              </a:spcBef>
              <a:spcAft>
                <a:spcPts val="1600"/>
              </a:spcAft>
              <a:buClr>
                <a:srgbClr val="482400"/>
              </a:buClr>
              <a:buSzPts val="1000"/>
              <a:buFont typeface="Muli"/>
              <a:buChar char="■"/>
              <a:defRPr sz="1000">
                <a:latin typeface="Overpass"/>
                <a:ea typeface="Overpass"/>
                <a:cs typeface="Overpass"/>
                <a:sym typeface="Overpass"/>
              </a:defRPr>
            </a:lvl9pPr>
          </a:lstStyle>
          <a:p>
            <a:endParaRPr/>
          </a:p>
        </p:txBody>
      </p:sp>
      <p:sp>
        <p:nvSpPr>
          <p:cNvPr id="86" name="Google Shape;86;p4"/>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flipH="1">
            <a:off x="7683775" y="44247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4"/>
          <p:cNvGrpSpPr/>
          <p:nvPr/>
        </p:nvGrpSpPr>
        <p:grpSpPr>
          <a:xfrm>
            <a:off x="8458200" y="3828075"/>
            <a:ext cx="284100" cy="283800"/>
            <a:chOff x="8458200" y="3828075"/>
            <a:chExt cx="284100" cy="283800"/>
          </a:xfrm>
        </p:grpSpPr>
        <p:sp>
          <p:nvSpPr>
            <p:cNvPr id="98" name="Google Shape;98;p4"/>
            <p:cNvSpPr/>
            <p:nvPr/>
          </p:nvSpPr>
          <p:spPr>
            <a:xfrm>
              <a:off x="8458200" y="3828075"/>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8518325" y="3888050"/>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4"/>
          <p:cNvGrpSpPr/>
          <p:nvPr/>
        </p:nvGrpSpPr>
        <p:grpSpPr>
          <a:xfrm>
            <a:off x="-107825" y="3067475"/>
            <a:ext cx="1199400" cy="1183800"/>
            <a:chOff x="4656700" y="3810000"/>
            <a:chExt cx="1199400" cy="1183800"/>
          </a:xfrm>
        </p:grpSpPr>
        <p:sp>
          <p:nvSpPr>
            <p:cNvPr id="101" name="Google Shape;101;p4"/>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Google Shape;102;p4"/>
            <p:cNvPicPr preferRelativeResize="0"/>
            <p:nvPr/>
          </p:nvPicPr>
          <p:blipFill>
            <a:blip r:embed="rId2">
              <a:alphaModFix/>
            </a:blip>
            <a:stretch>
              <a:fillRect/>
            </a:stretch>
          </p:blipFill>
          <p:spPr>
            <a:xfrm>
              <a:off x="4924900" y="4103575"/>
              <a:ext cx="663100" cy="596601"/>
            </a:xfrm>
            <a:prstGeom prst="rect">
              <a:avLst/>
            </a:prstGeom>
            <a:noFill/>
            <a:ln>
              <a:noFill/>
            </a:ln>
          </p:spPr>
        </p:pic>
      </p:grpSp>
      <p:pic>
        <p:nvPicPr>
          <p:cNvPr id="103" name="Google Shape;103;p4"/>
          <p:cNvPicPr preferRelativeResize="0"/>
          <p:nvPr/>
        </p:nvPicPr>
        <p:blipFill rotWithShape="1">
          <a:blip r:embed="rId3">
            <a:alphaModFix/>
          </a:blip>
          <a:srcRect/>
          <a:stretch/>
        </p:blipFill>
        <p:spPr>
          <a:xfrm>
            <a:off x="389009" y="306966"/>
            <a:ext cx="516879" cy="46506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4"/>
        <p:cNvGrpSpPr/>
        <p:nvPr/>
      </p:nvGrpSpPr>
      <p:grpSpPr>
        <a:xfrm>
          <a:off x="0" y="0"/>
          <a:ext cx="0" cy="0"/>
          <a:chOff x="0" y="0"/>
          <a:chExt cx="0" cy="0"/>
        </a:xfrm>
      </p:grpSpPr>
      <p:sp>
        <p:nvSpPr>
          <p:cNvPr id="105" name="Google Shape;105;p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 name="Google Shape;106;p5"/>
          <p:cNvSpPr txBox="1">
            <a:spLocks noGrp="1"/>
          </p:cNvSpPr>
          <p:nvPr>
            <p:ph type="subTitle" idx="1"/>
          </p:nvPr>
        </p:nvSpPr>
        <p:spPr>
          <a:xfrm>
            <a:off x="1405025" y="254987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a:latin typeface="Do Hyeon"/>
                <a:ea typeface="Do Hyeon"/>
                <a:cs typeface="Do Hyeon"/>
                <a:sym typeface="Do Hye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7" name="Google Shape;107;p5"/>
          <p:cNvSpPr txBox="1">
            <a:spLocks noGrp="1"/>
          </p:cNvSpPr>
          <p:nvPr>
            <p:ph type="subTitle" idx="2"/>
          </p:nvPr>
        </p:nvSpPr>
        <p:spPr>
          <a:xfrm>
            <a:off x="4831300" y="254987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400">
                <a:latin typeface="Do Hyeon"/>
                <a:ea typeface="Do Hyeon"/>
                <a:cs typeface="Do Hyeon"/>
                <a:sym typeface="Do Hyeon"/>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08" name="Google Shape;108;p5"/>
          <p:cNvSpPr txBox="1">
            <a:spLocks noGrp="1"/>
          </p:cNvSpPr>
          <p:nvPr>
            <p:ph type="subTitle" idx="3"/>
          </p:nvPr>
        </p:nvSpPr>
        <p:spPr>
          <a:xfrm>
            <a:off x="1573775" y="3240100"/>
            <a:ext cx="2570100" cy="98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5"/>
          <p:cNvSpPr txBox="1">
            <a:spLocks noGrp="1"/>
          </p:cNvSpPr>
          <p:nvPr>
            <p:ph type="subTitle" idx="4"/>
          </p:nvPr>
        </p:nvSpPr>
        <p:spPr>
          <a:xfrm>
            <a:off x="5000050" y="3240100"/>
            <a:ext cx="2570100" cy="98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5"/>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5"/>
          <p:cNvPicPr preferRelativeResize="0"/>
          <p:nvPr/>
        </p:nvPicPr>
        <p:blipFill rotWithShape="1">
          <a:blip r:embed="rId2">
            <a:alphaModFix/>
          </a:blip>
          <a:srcRect/>
          <a:stretch/>
        </p:blipFill>
        <p:spPr>
          <a:xfrm>
            <a:off x="80034" y="2489491"/>
            <a:ext cx="516879" cy="465067"/>
          </a:xfrm>
          <a:prstGeom prst="rect">
            <a:avLst/>
          </a:prstGeom>
          <a:noFill/>
          <a:ln>
            <a:noFill/>
          </a:ln>
        </p:spPr>
      </p:pic>
      <p:grpSp>
        <p:nvGrpSpPr>
          <p:cNvPr id="123" name="Google Shape;123;p5"/>
          <p:cNvGrpSpPr/>
          <p:nvPr/>
        </p:nvGrpSpPr>
        <p:grpSpPr>
          <a:xfrm>
            <a:off x="6980400" y="-123275"/>
            <a:ext cx="1199400" cy="1183800"/>
            <a:chOff x="4656700" y="3810000"/>
            <a:chExt cx="1199400" cy="1183800"/>
          </a:xfrm>
        </p:grpSpPr>
        <p:sp>
          <p:nvSpPr>
            <p:cNvPr id="124" name="Google Shape;124;p5"/>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5"/>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flipH="1">
            <a:off x="1035825" y="44707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6"/>
          <p:cNvGrpSpPr/>
          <p:nvPr/>
        </p:nvGrpSpPr>
        <p:grpSpPr>
          <a:xfrm>
            <a:off x="-184950" y="-103775"/>
            <a:ext cx="9302100" cy="7049600"/>
            <a:chOff x="-184950" y="-103775"/>
            <a:chExt cx="9302100" cy="7049600"/>
          </a:xfrm>
        </p:grpSpPr>
        <p:sp>
          <p:nvSpPr>
            <p:cNvPr id="139" name="Google Shape;139;p6"/>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flipH="1">
              <a:off x="807225" y="34801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6"/>
          <p:cNvGrpSpPr/>
          <p:nvPr/>
        </p:nvGrpSpPr>
        <p:grpSpPr>
          <a:xfrm>
            <a:off x="8258275" y="636700"/>
            <a:ext cx="284100" cy="283800"/>
            <a:chOff x="8258275" y="636700"/>
            <a:chExt cx="284100" cy="283800"/>
          </a:xfrm>
        </p:grpSpPr>
        <p:sp>
          <p:nvSpPr>
            <p:cNvPr id="149" name="Google Shape;149;p6"/>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6980400" y="-123275"/>
            <a:ext cx="1199400" cy="1183800"/>
            <a:chOff x="4656700" y="3810000"/>
            <a:chExt cx="1199400" cy="1183800"/>
          </a:xfrm>
        </p:grpSpPr>
        <p:sp>
          <p:nvSpPr>
            <p:cNvPr id="152" name="Google Shape;152;p6"/>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 name="Google Shape;153;p6"/>
            <p:cNvPicPr preferRelativeResize="0"/>
            <p:nvPr/>
          </p:nvPicPr>
          <p:blipFill>
            <a:blip r:embed="rId2">
              <a:alphaModFix/>
            </a:blip>
            <a:stretch>
              <a:fillRect/>
            </a:stretch>
          </p:blipFill>
          <p:spPr>
            <a:xfrm>
              <a:off x="4924900" y="4103575"/>
              <a:ext cx="663100" cy="596601"/>
            </a:xfrm>
            <a:prstGeom prst="rect">
              <a:avLst/>
            </a:prstGeom>
            <a:noFill/>
            <a:ln>
              <a:noFill/>
            </a:ln>
          </p:spPr>
        </p:pic>
      </p:grpSp>
      <p:pic>
        <p:nvPicPr>
          <p:cNvPr id="154" name="Google Shape;154;p6"/>
          <p:cNvPicPr preferRelativeResize="0"/>
          <p:nvPr/>
        </p:nvPicPr>
        <p:blipFill rotWithShape="1">
          <a:blip r:embed="rId3">
            <a:alphaModFix/>
          </a:blip>
          <a:srcRect/>
          <a:stretch/>
        </p:blipFill>
        <p:spPr>
          <a:xfrm>
            <a:off x="80034" y="2489491"/>
            <a:ext cx="516879" cy="465067"/>
          </a:xfrm>
          <a:prstGeom prst="rect">
            <a:avLst/>
          </a:prstGeom>
          <a:noFill/>
          <a:ln>
            <a:noFill/>
          </a:ln>
        </p:spPr>
      </p:pic>
      <p:pic>
        <p:nvPicPr>
          <p:cNvPr id="155" name="Google Shape;155;p6"/>
          <p:cNvPicPr preferRelativeResize="0"/>
          <p:nvPr/>
        </p:nvPicPr>
        <p:blipFill rotWithShape="1">
          <a:blip r:embed="rId3">
            <a:alphaModFix/>
          </a:blip>
          <a:srcRect/>
          <a:stretch/>
        </p:blipFill>
        <p:spPr>
          <a:xfrm>
            <a:off x="80034" y="2489491"/>
            <a:ext cx="516879" cy="46506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6"/>
        <p:cNvGrpSpPr/>
        <p:nvPr/>
      </p:nvGrpSpPr>
      <p:grpSpPr>
        <a:xfrm>
          <a:off x="0" y="0"/>
          <a:ext cx="0" cy="0"/>
          <a:chOff x="0" y="0"/>
          <a:chExt cx="0" cy="0"/>
        </a:xfrm>
      </p:grpSpPr>
      <p:sp>
        <p:nvSpPr>
          <p:cNvPr id="157" name="Google Shape;157;p7"/>
          <p:cNvSpPr txBox="1">
            <a:spLocks noGrp="1"/>
          </p:cNvSpPr>
          <p:nvPr>
            <p:ph type="body" idx="1"/>
          </p:nvPr>
        </p:nvSpPr>
        <p:spPr>
          <a:xfrm>
            <a:off x="905900" y="1354025"/>
            <a:ext cx="3605700" cy="28353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58" name="Google Shape;158;p7"/>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59" name="Google Shape;159;p7"/>
          <p:cNvGrpSpPr/>
          <p:nvPr/>
        </p:nvGrpSpPr>
        <p:grpSpPr>
          <a:xfrm>
            <a:off x="-184950" y="-103775"/>
            <a:ext cx="9302100" cy="7049600"/>
            <a:chOff x="-184950" y="-103775"/>
            <a:chExt cx="9302100" cy="7049600"/>
          </a:xfrm>
        </p:grpSpPr>
        <p:sp>
          <p:nvSpPr>
            <p:cNvPr id="160" name="Google Shape;160;p7"/>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1" name="Google Shape;171;p7"/>
          <p:cNvPicPr preferRelativeResize="0"/>
          <p:nvPr/>
        </p:nvPicPr>
        <p:blipFill rotWithShape="1">
          <a:blip r:embed="rId2">
            <a:alphaModFix/>
          </a:blip>
          <a:srcRect/>
          <a:stretch/>
        </p:blipFill>
        <p:spPr>
          <a:xfrm>
            <a:off x="389009" y="306966"/>
            <a:ext cx="516879" cy="46506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2"/>
        <p:cNvGrpSpPr/>
        <p:nvPr/>
      </p:nvGrpSpPr>
      <p:grpSpPr>
        <a:xfrm>
          <a:off x="0" y="0"/>
          <a:ext cx="0" cy="0"/>
          <a:chOff x="0" y="0"/>
          <a:chExt cx="0" cy="0"/>
        </a:xfrm>
      </p:grpSpPr>
      <p:sp>
        <p:nvSpPr>
          <p:cNvPr id="173" name="Google Shape;173;p8"/>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txBox="1">
            <a:spLocks noGrp="1"/>
          </p:cNvSpPr>
          <p:nvPr>
            <p:ph type="title"/>
          </p:nvPr>
        </p:nvSpPr>
        <p:spPr>
          <a:xfrm>
            <a:off x="2049300" y="1394400"/>
            <a:ext cx="5045400" cy="2354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0000"/>
              <a:buNone/>
              <a:defRPr sz="72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78" name="Google Shape;178;p8"/>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8"/>
          <p:cNvGrpSpPr/>
          <p:nvPr/>
        </p:nvGrpSpPr>
        <p:grpSpPr>
          <a:xfrm>
            <a:off x="1603488" y="351200"/>
            <a:ext cx="284100" cy="283800"/>
            <a:chOff x="1603488" y="351200"/>
            <a:chExt cx="284100" cy="283800"/>
          </a:xfrm>
        </p:grpSpPr>
        <p:sp>
          <p:nvSpPr>
            <p:cNvPr id="192" name="Google Shape;192;p8"/>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8"/>
          <p:cNvGrpSpPr/>
          <p:nvPr/>
        </p:nvGrpSpPr>
        <p:grpSpPr>
          <a:xfrm>
            <a:off x="8359925" y="2619788"/>
            <a:ext cx="284100" cy="283800"/>
            <a:chOff x="8359925" y="2619788"/>
            <a:chExt cx="284100" cy="283800"/>
          </a:xfrm>
        </p:grpSpPr>
        <p:sp>
          <p:nvSpPr>
            <p:cNvPr id="195" name="Google Shape;195;p8"/>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8"/>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8"/>
          <p:cNvGrpSpPr/>
          <p:nvPr/>
        </p:nvGrpSpPr>
        <p:grpSpPr>
          <a:xfrm>
            <a:off x="6214200" y="-2367621"/>
            <a:ext cx="5411400" cy="5412300"/>
            <a:chOff x="6214200" y="-2394125"/>
            <a:chExt cx="5411400" cy="5412300"/>
          </a:xfrm>
        </p:grpSpPr>
        <p:sp>
          <p:nvSpPr>
            <p:cNvPr id="199" name="Google Shape;199;p8"/>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8"/>
            <p:cNvPicPr preferRelativeResize="0"/>
            <p:nvPr/>
          </p:nvPicPr>
          <p:blipFill rotWithShape="1">
            <a:blip r:embed="rId2">
              <a:alphaModFix/>
            </a:blip>
            <a:srcRect l="2740" t="34104" r="40292" b="4511"/>
            <a:stretch/>
          </p:blipFill>
          <p:spPr>
            <a:xfrm>
              <a:off x="6992175" y="-28225"/>
              <a:ext cx="2151825" cy="2085881"/>
            </a:xfrm>
            <a:prstGeom prst="rect">
              <a:avLst/>
            </a:prstGeom>
            <a:noFill/>
            <a:ln>
              <a:noFill/>
            </a:ln>
          </p:spPr>
        </p:pic>
      </p:grpSp>
      <p:pic>
        <p:nvPicPr>
          <p:cNvPr id="201" name="Google Shape;201;p8"/>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202" name="Google Shape;202;p8"/>
          <p:cNvGrpSpPr/>
          <p:nvPr/>
        </p:nvGrpSpPr>
        <p:grpSpPr>
          <a:xfrm>
            <a:off x="4656700" y="3810000"/>
            <a:ext cx="1199400" cy="1183800"/>
            <a:chOff x="4656700" y="3810000"/>
            <a:chExt cx="1199400" cy="1183800"/>
          </a:xfrm>
        </p:grpSpPr>
        <p:sp>
          <p:nvSpPr>
            <p:cNvPr id="203" name="Google Shape;203;p8"/>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4" name="Google Shape;204;p8"/>
            <p:cNvPicPr preferRelativeResize="0"/>
            <p:nvPr/>
          </p:nvPicPr>
          <p:blipFill>
            <a:blip r:embed="rId3">
              <a:alphaModFix/>
            </a:blip>
            <a:stretch>
              <a:fillRect/>
            </a:stretch>
          </p:blipFill>
          <p:spPr>
            <a:xfrm>
              <a:off x="4924900" y="4103575"/>
              <a:ext cx="663100" cy="596601"/>
            </a:xfrm>
            <a:prstGeom prst="rect">
              <a:avLst/>
            </a:prstGeom>
            <a:noFill/>
            <a:ln>
              <a:noFill/>
            </a:ln>
          </p:spPr>
        </p:pic>
      </p:grpSp>
      <p:grpSp>
        <p:nvGrpSpPr>
          <p:cNvPr id="205" name="Google Shape;205;p8"/>
          <p:cNvGrpSpPr/>
          <p:nvPr/>
        </p:nvGrpSpPr>
        <p:grpSpPr>
          <a:xfrm>
            <a:off x="6992175" y="3100998"/>
            <a:ext cx="1937400" cy="1937400"/>
            <a:chOff x="6992175" y="3100998"/>
            <a:chExt cx="1937400" cy="1937400"/>
          </a:xfrm>
        </p:grpSpPr>
        <p:sp>
          <p:nvSpPr>
            <p:cNvPr id="206" name="Google Shape;206;p8"/>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8"/>
            <p:cNvPicPr preferRelativeResize="0"/>
            <p:nvPr/>
          </p:nvPicPr>
          <p:blipFill>
            <a:blip r:embed="rId4">
              <a:alphaModFix/>
            </a:blip>
            <a:stretch>
              <a:fillRect/>
            </a:stretch>
          </p:blipFill>
          <p:spPr>
            <a:xfrm>
              <a:off x="7277725" y="3465750"/>
              <a:ext cx="1366300" cy="1207901"/>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sp>
        <p:nvSpPr>
          <p:cNvPr id="209" name="Google Shape;209;p9"/>
          <p:cNvSpPr txBox="1">
            <a:spLocks noGrp="1"/>
          </p:cNvSpPr>
          <p:nvPr>
            <p:ph type="title"/>
          </p:nvPr>
        </p:nvSpPr>
        <p:spPr>
          <a:xfrm>
            <a:off x="3510325" y="1284850"/>
            <a:ext cx="4916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0" name="Google Shape;210;p9"/>
          <p:cNvSpPr txBox="1">
            <a:spLocks noGrp="1"/>
          </p:cNvSpPr>
          <p:nvPr>
            <p:ph type="subTitle" idx="1"/>
          </p:nvPr>
        </p:nvSpPr>
        <p:spPr>
          <a:xfrm>
            <a:off x="3510175" y="2113775"/>
            <a:ext cx="49161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9"/>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flipH="1">
            <a:off x="8076925" y="47723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flipH="1">
            <a:off x="2658000" y="22967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9"/>
          <p:cNvGrpSpPr/>
          <p:nvPr/>
        </p:nvGrpSpPr>
        <p:grpSpPr>
          <a:xfrm>
            <a:off x="1603488" y="351200"/>
            <a:ext cx="284100" cy="283800"/>
            <a:chOff x="1603488" y="351200"/>
            <a:chExt cx="284100" cy="283800"/>
          </a:xfrm>
        </p:grpSpPr>
        <p:sp>
          <p:nvSpPr>
            <p:cNvPr id="230" name="Google Shape;230;p9"/>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8"/>
        <p:cNvGrpSpPr/>
        <p:nvPr/>
      </p:nvGrpSpPr>
      <p:grpSpPr>
        <a:xfrm>
          <a:off x="0" y="0"/>
          <a:ext cx="0" cy="0"/>
          <a:chOff x="0" y="0"/>
          <a:chExt cx="0" cy="0"/>
        </a:xfrm>
      </p:grpSpPr>
      <p:sp>
        <p:nvSpPr>
          <p:cNvPr id="239" name="Google Shape;239;p11"/>
          <p:cNvSpPr txBox="1">
            <a:spLocks noGrp="1"/>
          </p:cNvSpPr>
          <p:nvPr>
            <p:ph type="subTitle" idx="1"/>
          </p:nvPr>
        </p:nvSpPr>
        <p:spPr>
          <a:xfrm>
            <a:off x="1900200" y="2740613"/>
            <a:ext cx="5343600" cy="41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800">
                <a:solidFill>
                  <a:schemeClr val="lt1"/>
                </a:solidFill>
              </a:defRPr>
            </a:lvl1pPr>
            <a:lvl2pPr lvl="1" algn="ctr" rtl="0">
              <a:spcBef>
                <a:spcPts val="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sp>
        <p:nvSpPr>
          <p:cNvPr id="240" name="Google Shape;240;p11"/>
          <p:cNvSpPr txBox="1">
            <a:spLocks noGrp="1"/>
          </p:cNvSpPr>
          <p:nvPr>
            <p:ph type="title" hasCustomPrompt="1"/>
          </p:nvPr>
        </p:nvSpPr>
        <p:spPr>
          <a:xfrm>
            <a:off x="2644050" y="1742525"/>
            <a:ext cx="3855900" cy="92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8000"/>
              <a:buNone/>
              <a:defRPr sz="7000">
                <a:solidFill>
                  <a:schemeClr val="accent1"/>
                </a:solidFill>
              </a:defRPr>
            </a:lvl1pPr>
            <a:lvl2pPr lvl="1" algn="ctr" rtl="0">
              <a:lnSpc>
                <a:spcPct val="100000"/>
              </a:lnSpc>
              <a:spcBef>
                <a:spcPts val="0"/>
              </a:spcBef>
              <a:spcAft>
                <a:spcPts val="0"/>
              </a:spcAft>
              <a:buClr>
                <a:schemeClr val="accent5"/>
              </a:buClr>
              <a:buSzPts val="8000"/>
              <a:buNone/>
              <a:defRPr sz="8000">
                <a:solidFill>
                  <a:schemeClr val="accent5"/>
                </a:solidFill>
              </a:defRPr>
            </a:lvl2pPr>
            <a:lvl3pPr lvl="2" algn="ctr" rtl="0">
              <a:lnSpc>
                <a:spcPct val="100000"/>
              </a:lnSpc>
              <a:spcBef>
                <a:spcPts val="0"/>
              </a:spcBef>
              <a:spcAft>
                <a:spcPts val="0"/>
              </a:spcAft>
              <a:buClr>
                <a:schemeClr val="accent5"/>
              </a:buClr>
              <a:buSzPts val="8000"/>
              <a:buNone/>
              <a:defRPr sz="8000">
                <a:solidFill>
                  <a:schemeClr val="accent5"/>
                </a:solidFill>
              </a:defRPr>
            </a:lvl3pPr>
            <a:lvl4pPr lvl="3" algn="ctr" rtl="0">
              <a:lnSpc>
                <a:spcPct val="100000"/>
              </a:lnSpc>
              <a:spcBef>
                <a:spcPts val="0"/>
              </a:spcBef>
              <a:spcAft>
                <a:spcPts val="0"/>
              </a:spcAft>
              <a:buClr>
                <a:schemeClr val="accent5"/>
              </a:buClr>
              <a:buSzPts val="8000"/>
              <a:buNone/>
              <a:defRPr sz="8000">
                <a:solidFill>
                  <a:schemeClr val="accent5"/>
                </a:solidFill>
              </a:defRPr>
            </a:lvl4pPr>
            <a:lvl5pPr lvl="4" algn="ctr" rtl="0">
              <a:lnSpc>
                <a:spcPct val="100000"/>
              </a:lnSpc>
              <a:spcBef>
                <a:spcPts val="0"/>
              </a:spcBef>
              <a:spcAft>
                <a:spcPts val="0"/>
              </a:spcAft>
              <a:buClr>
                <a:schemeClr val="accent5"/>
              </a:buClr>
              <a:buSzPts val="8000"/>
              <a:buNone/>
              <a:defRPr sz="8000">
                <a:solidFill>
                  <a:schemeClr val="accent5"/>
                </a:solidFill>
              </a:defRPr>
            </a:lvl5pPr>
            <a:lvl6pPr lvl="5" algn="ctr" rtl="0">
              <a:lnSpc>
                <a:spcPct val="100000"/>
              </a:lnSpc>
              <a:spcBef>
                <a:spcPts val="0"/>
              </a:spcBef>
              <a:spcAft>
                <a:spcPts val="0"/>
              </a:spcAft>
              <a:buClr>
                <a:schemeClr val="accent5"/>
              </a:buClr>
              <a:buSzPts val="8000"/>
              <a:buNone/>
              <a:defRPr sz="8000">
                <a:solidFill>
                  <a:schemeClr val="accent5"/>
                </a:solidFill>
              </a:defRPr>
            </a:lvl6pPr>
            <a:lvl7pPr lvl="6" algn="ctr" rtl="0">
              <a:lnSpc>
                <a:spcPct val="100000"/>
              </a:lnSpc>
              <a:spcBef>
                <a:spcPts val="0"/>
              </a:spcBef>
              <a:spcAft>
                <a:spcPts val="0"/>
              </a:spcAft>
              <a:buClr>
                <a:schemeClr val="accent5"/>
              </a:buClr>
              <a:buSzPts val="8000"/>
              <a:buNone/>
              <a:defRPr sz="8000">
                <a:solidFill>
                  <a:schemeClr val="accent5"/>
                </a:solidFill>
              </a:defRPr>
            </a:lvl7pPr>
            <a:lvl8pPr lvl="7" algn="ctr" rtl="0">
              <a:lnSpc>
                <a:spcPct val="100000"/>
              </a:lnSpc>
              <a:spcBef>
                <a:spcPts val="0"/>
              </a:spcBef>
              <a:spcAft>
                <a:spcPts val="0"/>
              </a:spcAft>
              <a:buClr>
                <a:schemeClr val="accent5"/>
              </a:buClr>
              <a:buSzPts val="8000"/>
              <a:buNone/>
              <a:defRPr sz="8000">
                <a:solidFill>
                  <a:schemeClr val="accent5"/>
                </a:solidFill>
              </a:defRPr>
            </a:lvl8pPr>
            <a:lvl9pPr lvl="8" algn="ctr" rtl="0">
              <a:lnSpc>
                <a:spcPct val="100000"/>
              </a:lnSpc>
              <a:spcBef>
                <a:spcPts val="0"/>
              </a:spcBef>
              <a:spcAft>
                <a:spcPts val="0"/>
              </a:spcAft>
              <a:buClr>
                <a:schemeClr val="accent5"/>
              </a:buClr>
              <a:buSzPts val="8000"/>
              <a:buNone/>
              <a:defRPr sz="8000">
                <a:solidFill>
                  <a:schemeClr val="accent5"/>
                </a:solidFill>
              </a:defRPr>
            </a:lvl9pPr>
          </a:lstStyle>
          <a:p>
            <a:r>
              <a:t>xx%</a:t>
            </a:r>
          </a:p>
        </p:txBody>
      </p:sp>
      <p:sp>
        <p:nvSpPr>
          <p:cNvPr id="241" name="Google Shape;241;p11"/>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11"/>
          <p:cNvGrpSpPr/>
          <p:nvPr/>
        </p:nvGrpSpPr>
        <p:grpSpPr>
          <a:xfrm>
            <a:off x="1603488" y="732200"/>
            <a:ext cx="284100" cy="283800"/>
            <a:chOff x="1603488" y="-182200"/>
            <a:chExt cx="284100" cy="283800"/>
          </a:xfrm>
        </p:grpSpPr>
        <p:sp>
          <p:nvSpPr>
            <p:cNvPr id="258" name="Google Shape;258;p11"/>
            <p:cNvSpPr/>
            <p:nvPr/>
          </p:nvSpPr>
          <p:spPr>
            <a:xfrm>
              <a:off x="1603488" y="-182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1663613" y="-12222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1"/>
          <p:cNvGrpSpPr/>
          <p:nvPr/>
        </p:nvGrpSpPr>
        <p:grpSpPr>
          <a:xfrm>
            <a:off x="8359925" y="2619788"/>
            <a:ext cx="284100" cy="283800"/>
            <a:chOff x="8359925" y="2619788"/>
            <a:chExt cx="284100" cy="283800"/>
          </a:xfrm>
        </p:grpSpPr>
        <p:sp>
          <p:nvSpPr>
            <p:cNvPr id="261" name="Google Shape;261;p11"/>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1"/>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4" name="Google Shape;264;p11"/>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265" name="Google Shape;265;p11"/>
          <p:cNvGrpSpPr/>
          <p:nvPr/>
        </p:nvGrpSpPr>
        <p:grpSpPr>
          <a:xfrm>
            <a:off x="6992175" y="3100998"/>
            <a:ext cx="1937400" cy="1937400"/>
            <a:chOff x="6992175" y="3100998"/>
            <a:chExt cx="1937400" cy="1937400"/>
          </a:xfrm>
        </p:grpSpPr>
        <p:sp>
          <p:nvSpPr>
            <p:cNvPr id="266" name="Google Shape;266;p11"/>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7" name="Google Shape;267;p11"/>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268" name="Google Shape;268;p11"/>
          <p:cNvGrpSpPr/>
          <p:nvPr/>
        </p:nvGrpSpPr>
        <p:grpSpPr>
          <a:xfrm>
            <a:off x="6223287" y="-2389337"/>
            <a:ext cx="5411400" cy="5412300"/>
            <a:chOff x="6214200" y="-2394125"/>
            <a:chExt cx="5411400" cy="5412300"/>
          </a:xfrm>
        </p:grpSpPr>
        <p:sp>
          <p:nvSpPr>
            <p:cNvPr id="269" name="Google Shape;269;p11"/>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0" name="Google Shape;270;p11"/>
            <p:cNvPicPr preferRelativeResize="0"/>
            <p:nvPr/>
          </p:nvPicPr>
          <p:blipFill rotWithShape="1">
            <a:blip r:embed="rId2">
              <a:alphaModFix/>
            </a:blip>
            <a:srcRect l="2740" t="34104" r="40292" b="4511"/>
            <a:stretch/>
          </p:blipFill>
          <p:spPr>
            <a:xfrm>
              <a:off x="6992175" y="-963"/>
              <a:ext cx="2151825" cy="2085881"/>
            </a:xfrm>
            <a:prstGeom prst="rect">
              <a:avLst/>
            </a:prstGeom>
            <a:noFill/>
            <a:ln>
              <a:noFill/>
            </a:ln>
          </p:spPr>
        </p:pic>
      </p:grpSp>
      <p:grpSp>
        <p:nvGrpSpPr>
          <p:cNvPr id="271" name="Google Shape;271;p11"/>
          <p:cNvGrpSpPr/>
          <p:nvPr/>
        </p:nvGrpSpPr>
        <p:grpSpPr>
          <a:xfrm>
            <a:off x="4656700" y="3810000"/>
            <a:ext cx="1199400" cy="1183800"/>
            <a:chOff x="4656700" y="3810000"/>
            <a:chExt cx="1199400" cy="1183800"/>
          </a:xfrm>
        </p:grpSpPr>
        <p:sp>
          <p:nvSpPr>
            <p:cNvPr id="272" name="Google Shape;272;p11"/>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3" name="Google Shape;273;p11"/>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Do Hyeon"/>
              <a:buNone/>
              <a:defRPr sz="2800">
                <a:solidFill>
                  <a:schemeClr val="lt1"/>
                </a:solidFill>
                <a:latin typeface="Do Hyeon"/>
                <a:ea typeface="Do Hyeon"/>
                <a:cs typeface="Do Hyeon"/>
                <a:sym typeface="Do Hyeon"/>
              </a:defRPr>
            </a:lvl1pPr>
            <a:lvl2pPr lvl="1">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2pPr>
            <a:lvl3pPr lvl="2">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3pPr>
            <a:lvl4pPr lvl="3">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4pPr>
            <a:lvl5pPr lvl="4">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5pPr>
            <a:lvl6pPr lvl="5">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6pPr>
            <a:lvl7pPr lvl="6">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7pPr>
            <a:lvl8pPr lvl="7">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8pPr>
            <a:lvl9pPr lvl="8">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9pPr>
          </a:lstStyle>
          <a:p>
            <a:endParaRPr/>
          </a:p>
        </p:txBody>
      </p:sp>
      <p:sp>
        <p:nvSpPr>
          <p:cNvPr id="7" name="Google Shape;7;p1"/>
          <p:cNvSpPr txBox="1">
            <a:spLocks noGrp="1"/>
          </p:cNvSpPr>
          <p:nvPr>
            <p:ph type="body" idx="1"/>
          </p:nvPr>
        </p:nvSpPr>
        <p:spPr>
          <a:xfrm>
            <a:off x="713225" y="1224750"/>
            <a:ext cx="7717500" cy="3374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1" r:id="rId12"/>
    <p:sldLayoutId id="2147483662" r:id="rId13"/>
    <p:sldLayoutId id="2147483663" r:id="rId14"/>
    <p:sldLayoutId id="2147483667" r:id="rId15"/>
    <p:sldLayoutId id="2147483670" r:id="rId16"/>
    <p:sldLayoutId id="2147483672" r:id="rId17"/>
    <p:sldLayoutId id="214748367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grpSp>
        <p:nvGrpSpPr>
          <p:cNvPr id="651" name="Google Shape;651;p30"/>
          <p:cNvGrpSpPr/>
          <p:nvPr/>
        </p:nvGrpSpPr>
        <p:grpSpPr>
          <a:xfrm>
            <a:off x="-411582" y="3715714"/>
            <a:ext cx="1937400" cy="1937400"/>
            <a:chOff x="6992175" y="3100998"/>
            <a:chExt cx="1937400" cy="1937400"/>
          </a:xfrm>
        </p:grpSpPr>
        <p:sp>
          <p:nvSpPr>
            <p:cNvPr id="652" name="Google Shape;652;p30"/>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3" name="Google Shape;653;p30"/>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654" name="Google Shape;654;p30"/>
          <p:cNvSpPr txBox="1">
            <a:spLocks noGrp="1"/>
          </p:cNvSpPr>
          <p:nvPr>
            <p:ph type="title"/>
          </p:nvPr>
        </p:nvSpPr>
        <p:spPr>
          <a:xfrm>
            <a:off x="280416" y="750355"/>
            <a:ext cx="8631936"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accent1"/>
                </a:solidFill>
                <a:latin typeface="Franklin Gothic Medium" panose="020B0603020102020204" pitchFamily="34" charset="0"/>
              </a:rPr>
              <a:t> </a:t>
            </a:r>
            <a:r>
              <a:rPr lang="en" sz="6600" dirty="0">
                <a:solidFill>
                  <a:schemeClr val="accent1"/>
                </a:solidFill>
                <a:latin typeface="Franklin Gothic Medium" panose="020B0603020102020204" pitchFamily="34" charset="0"/>
              </a:rPr>
              <a:t>COVID-19 </a:t>
            </a:r>
            <a:r>
              <a:rPr lang="en-US" sz="6600" dirty="0">
                <a:solidFill>
                  <a:schemeClr val="accent1"/>
                </a:solidFill>
                <a:latin typeface="Franklin Gothic Medium" panose="020B0603020102020204" pitchFamily="34" charset="0"/>
              </a:rPr>
              <a:t>Vaccines</a:t>
            </a:r>
            <a:br>
              <a:rPr lang="en-US" sz="6600" dirty="0">
                <a:solidFill>
                  <a:schemeClr val="accent1"/>
                </a:solidFill>
                <a:latin typeface="Franklin Gothic Medium" panose="020B0603020102020204" pitchFamily="34" charset="0"/>
              </a:rPr>
            </a:br>
            <a:r>
              <a:rPr lang="en-US" sz="6600" dirty="0">
                <a:solidFill>
                  <a:schemeClr val="accent1"/>
                </a:solidFill>
                <a:latin typeface="Franklin Gothic Medium" panose="020B0603020102020204" pitchFamily="34" charset="0"/>
              </a:rPr>
              <a:t>Analysis</a:t>
            </a:r>
            <a:r>
              <a:rPr lang="en" sz="6600" dirty="0">
                <a:latin typeface="Franklin Gothic Medium" panose="020B0603020102020204" pitchFamily="34" charset="0"/>
              </a:rPr>
              <a:t> </a:t>
            </a:r>
            <a:endParaRPr sz="5400" dirty="0">
              <a:latin typeface="Franklin Gothic Medium" panose="020B0603020102020204" pitchFamily="34" charset="0"/>
            </a:endParaRPr>
          </a:p>
        </p:txBody>
      </p:sp>
      <p:sp>
        <p:nvSpPr>
          <p:cNvPr id="655" name="Google Shape;655;p30"/>
          <p:cNvSpPr txBox="1">
            <a:spLocks noGrp="1"/>
          </p:cNvSpPr>
          <p:nvPr>
            <p:ph type="subTitle" idx="1"/>
          </p:nvPr>
        </p:nvSpPr>
        <p:spPr>
          <a:xfrm>
            <a:off x="402336" y="3056229"/>
            <a:ext cx="8339328" cy="1807511"/>
          </a:xfrm>
          <a:prstGeom prst="rect">
            <a:avLst/>
          </a:prstGeom>
        </p:spPr>
        <p:txBody>
          <a:bodyPr spcFirstLastPara="1" wrap="square" lIns="91425" tIns="91425" rIns="91425" bIns="91425" anchor="t" anchorCtr="0">
            <a:noAutofit/>
          </a:bodyPr>
          <a:lstStyle/>
          <a:p>
            <a:pPr marL="0" lvl="0" indent="0" algn="ctr" rtl="0">
              <a:spcBef>
                <a:spcPts val="0"/>
              </a:spcBef>
              <a:buNone/>
            </a:pPr>
            <a:r>
              <a:rPr lang="en-IN" sz="2000" b="1" dirty="0">
                <a:solidFill>
                  <a:schemeClr val="accent6"/>
                </a:solidFill>
              </a:rPr>
              <a:t>Name-</a:t>
            </a:r>
            <a:r>
              <a:rPr lang="en-IN" sz="2000" b="1" dirty="0" err="1">
                <a:solidFill>
                  <a:schemeClr val="accent6"/>
                </a:solidFill>
              </a:rPr>
              <a:t>T.Muzammil</a:t>
            </a:r>
            <a:r>
              <a:rPr lang="en-IN" sz="2000" b="1" dirty="0">
                <a:solidFill>
                  <a:schemeClr val="accent6"/>
                </a:solidFill>
              </a:rPr>
              <a:t> </a:t>
            </a:r>
          </a:p>
          <a:p>
            <a:pPr marL="0" lvl="0" indent="0" algn="ctr" rtl="0">
              <a:spcBef>
                <a:spcPts val="0"/>
              </a:spcBef>
              <a:buNone/>
            </a:pPr>
            <a:r>
              <a:rPr lang="en-IN" sz="2000" b="1">
                <a:solidFill>
                  <a:schemeClr val="accent6"/>
                </a:solidFill>
              </a:rPr>
              <a:t>Gmail-tmuzammil55@gmail.com</a:t>
            </a:r>
            <a:endParaRPr lang="en-IN" sz="2000" b="1" dirty="0">
              <a:solidFill>
                <a:schemeClr val="accent6"/>
              </a:solidFill>
            </a:endParaRPr>
          </a:p>
          <a:p>
            <a:pPr marL="0" lvl="0" indent="0" algn="ctr" rtl="0">
              <a:spcBef>
                <a:spcPts val="0"/>
              </a:spcBef>
              <a:buNone/>
            </a:pPr>
            <a:r>
              <a:rPr lang="en-IN" sz="2000" b="1" dirty="0">
                <a:solidFill>
                  <a:schemeClr val="accent6"/>
                </a:solidFill>
              </a:rPr>
              <a:t>Collage name-Sri </a:t>
            </a:r>
            <a:r>
              <a:rPr lang="en-IN" sz="2000" b="1" dirty="0" err="1">
                <a:solidFill>
                  <a:schemeClr val="accent6"/>
                </a:solidFill>
              </a:rPr>
              <a:t>Ranganathar</a:t>
            </a:r>
            <a:r>
              <a:rPr lang="en-IN" sz="2000" b="1" dirty="0">
                <a:solidFill>
                  <a:schemeClr val="accent6"/>
                </a:solidFill>
              </a:rPr>
              <a:t> Institute of Engineering and Technology(SRIET) </a:t>
            </a:r>
          </a:p>
          <a:p>
            <a:pPr marL="0" indent="0"/>
            <a:r>
              <a:rPr lang="en-IN" sz="2000" b="1" dirty="0">
                <a:solidFill>
                  <a:schemeClr val="accent6"/>
                </a:solidFill>
              </a:rPr>
              <a:t>Course Name-Applied data science </a:t>
            </a:r>
          </a:p>
          <a:p>
            <a:pPr marL="0" lvl="0" indent="0" algn="ctr" rtl="0">
              <a:spcBef>
                <a:spcPts val="0"/>
              </a:spcBef>
              <a:buNone/>
            </a:pPr>
            <a:endParaRPr lang="en-IN" sz="2000" b="1" dirty="0">
              <a:solidFill>
                <a:schemeClr val="accent6"/>
              </a:solidFill>
            </a:endParaRPr>
          </a:p>
          <a:p>
            <a:pPr marL="0" lvl="0" indent="0" algn="ctr" rtl="0">
              <a:spcBef>
                <a:spcPts val="0"/>
              </a:spcBef>
              <a:spcAft>
                <a:spcPts val="1600"/>
              </a:spcAft>
              <a:buNone/>
            </a:pPr>
            <a:endParaRPr lang="en-IN" sz="2000" b="1" dirty="0">
              <a:solidFill>
                <a:schemeClr val="accent6"/>
              </a:solidFill>
            </a:endParaRPr>
          </a:p>
          <a:p>
            <a:pPr marL="0" lvl="0" indent="0" algn="ctr" rtl="0">
              <a:spcBef>
                <a:spcPts val="0"/>
              </a:spcBef>
              <a:spcAft>
                <a:spcPts val="1600"/>
              </a:spcAft>
              <a:buNone/>
            </a:pPr>
            <a:endParaRPr sz="2000" b="1" dirty="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3" name="Title 2">
            <a:extLst>
              <a:ext uri="{FF2B5EF4-FFF2-40B4-BE49-F238E27FC236}">
                <a16:creationId xmlns:a16="http://schemas.microsoft.com/office/drawing/2014/main" id="{0DE66DC5-A431-4BBB-9C6B-6FCCADE46E09}"/>
              </a:ext>
            </a:extLst>
          </p:cNvPr>
          <p:cNvSpPr>
            <a:spLocks noGrp="1"/>
          </p:cNvSpPr>
          <p:nvPr>
            <p:ph type="title"/>
          </p:nvPr>
        </p:nvSpPr>
        <p:spPr>
          <a:xfrm>
            <a:off x="544181" y="1194288"/>
            <a:ext cx="8055637" cy="3645877"/>
          </a:xfrm>
        </p:spPr>
        <p:txBody>
          <a:bodyPr/>
          <a:lstStyle/>
          <a:p>
            <a:pPr algn="l"/>
            <a:r>
              <a:rPr lang="en-IN" dirty="0"/>
              <a:t>The Fig.3 is refer to the data of vaccines and value counts are in Fig.3,</a:t>
            </a:r>
            <a:br>
              <a:rPr lang="en-IN" dirty="0"/>
            </a:br>
            <a:r>
              <a:rPr lang="en-IN" dirty="0" err="1"/>
              <a:t>thare</a:t>
            </a:r>
            <a:r>
              <a:rPr lang="en-IN" dirty="0"/>
              <a:t> are vaccines is production by </a:t>
            </a:r>
            <a:br>
              <a:rPr lang="en-IN" dirty="0"/>
            </a:br>
            <a:r>
              <a:rPr lang="en-IN" dirty="0"/>
              <a:t>*</a:t>
            </a:r>
            <a:r>
              <a:rPr lang="en-US" dirty="0" err="1"/>
              <a:t>Johnson&amp;Johnson</a:t>
            </a:r>
            <a:r>
              <a:rPr lang="en-US" dirty="0"/>
              <a:t> </a:t>
            </a:r>
            <a:br>
              <a:rPr lang="en-US" dirty="0"/>
            </a:br>
            <a:r>
              <a:rPr lang="en-US" dirty="0"/>
              <a:t>*Oxford/AstraZeneca</a:t>
            </a:r>
            <a:br>
              <a:rPr lang="en-US" dirty="0"/>
            </a:br>
            <a:r>
              <a:rPr lang="en-US" dirty="0"/>
              <a:t>*Pfizer/</a:t>
            </a:r>
            <a:r>
              <a:rPr lang="en-US" dirty="0" err="1"/>
              <a:t>BioNTech</a:t>
            </a:r>
            <a:br>
              <a:rPr lang="en-US" dirty="0"/>
            </a:br>
            <a:r>
              <a:rPr lang="en-US" dirty="0"/>
              <a:t>*</a:t>
            </a:r>
            <a:r>
              <a:rPr lang="en-US" dirty="0" err="1"/>
              <a:t>Sinopharm</a:t>
            </a:r>
            <a:r>
              <a:rPr lang="en-US" dirty="0"/>
              <a:t>/Beijing and value of vaccines</a:t>
            </a:r>
            <a:br>
              <a:rPr lang="en-US" dirty="0"/>
            </a:br>
            <a:r>
              <a:rPr lang="en-US" dirty="0"/>
              <a:t>count</a:t>
            </a:r>
            <a:br>
              <a:rPr lang="en-US" dirty="0"/>
            </a:br>
            <a:br>
              <a:rPr lang="en-US" dirty="0"/>
            </a:br>
            <a:br>
              <a:rPr lang="en-IN" dirty="0"/>
            </a:br>
            <a:r>
              <a:rPr lang="en-IN" dirty="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98" name="Google Shape;898;p41"/>
          <p:cNvSpPr txBox="1">
            <a:spLocks noGrp="1"/>
          </p:cNvSpPr>
          <p:nvPr>
            <p:ph type="title"/>
          </p:nvPr>
        </p:nvSpPr>
        <p:spPr>
          <a:xfrm>
            <a:off x="713224" y="20808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 Data of vaccines us</a:t>
            </a:r>
            <a:r>
              <a:rPr lang="en-US" dirty="0">
                <a:solidFill>
                  <a:schemeClr val="accent1"/>
                </a:solidFill>
              </a:rPr>
              <a:t>ed in country</a:t>
            </a:r>
            <a:endParaRPr dirty="0">
              <a:solidFill>
                <a:schemeClr val="accent1"/>
              </a:solidFill>
            </a:endParaRPr>
          </a:p>
        </p:txBody>
      </p:sp>
      <p:pic>
        <p:nvPicPr>
          <p:cNvPr id="5" name="Picture 4">
            <a:extLst>
              <a:ext uri="{FF2B5EF4-FFF2-40B4-BE49-F238E27FC236}">
                <a16:creationId xmlns:a16="http://schemas.microsoft.com/office/drawing/2014/main" id="{7B6F3933-6904-4E15-8C2B-25678667B520}"/>
              </a:ext>
            </a:extLst>
          </p:cNvPr>
          <p:cNvPicPr>
            <a:picLocks noChangeAspect="1"/>
          </p:cNvPicPr>
          <p:nvPr/>
        </p:nvPicPr>
        <p:blipFill rotWithShape="1">
          <a:blip r:embed="rId3"/>
          <a:srcRect l="-897" r="897" b="16126"/>
          <a:stretch/>
        </p:blipFill>
        <p:spPr>
          <a:xfrm>
            <a:off x="273300" y="879230"/>
            <a:ext cx="8597349" cy="4056185"/>
          </a:xfrm>
          <a:prstGeom prst="rect">
            <a:avLst/>
          </a:prstGeom>
        </p:spPr>
      </p:pic>
      <p:sp>
        <p:nvSpPr>
          <p:cNvPr id="6" name="TextBox 5">
            <a:extLst>
              <a:ext uri="{FF2B5EF4-FFF2-40B4-BE49-F238E27FC236}">
                <a16:creationId xmlns:a16="http://schemas.microsoft.com/office/drawing/2014/main" id="{1CFF257D-CD7B-4E1D-991E-93C9181A01E9}"/>
              </a:ext>
            </a:extLst>
          </p:cNvPr>
          <p:cNvSpPr txBox="1"/>
          <p:nvPr/>
        </p:nvSpPr>
        <p:spPr>
          <a:xfrm>
            <a:off x="480646" y="486230"/>
            <a:ext cx="773723" cy="400110"/>
          </a:xfrm>
          <a:prstGeom prst="rect">
            <a:avLst/>
          </a:prstGeom>
          <a:noFill/>
        </p:spPr>
        <p:txBody>
          <a:bodyPr wrap="square" rtlCol="0">
            <a:spAutoFit/>
          </a:bodyPr>
          <a:lstStyle/>
          <a:p>
            <a:r>
              <a:rPr lang="en-IN" sz="2000" dirty="0">
                <a:solidFill>
                  <a:schemeClr val="bg1"/>
                </a:solidFill>
                <a:latin typeface="Do Hyeon" panose="020B0604020202020204" charset="-127"/>
                <a:ea typeface="Do Hyeon" panose="020B0604020202020204" charset="-127"/>
              </a:rPr>
              <a:t>Fig.4</a:t>
            </a:r>
            <a:endParaRPr lang="en-US" sz="2000" dirty="0">
              <a:solidFill>
                <a:schemeClr val="bg1"/>
              </a:solidFill>
              <a:latin typeface="Do Hyeon" panose="020B0604020202020204" charset="-127"/>
              <a:ea typeface="Do Hyeon" panose="020B0604020202020204" charset="-12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7" name="Subtitle 6">
            <a:extLst>
              <a:ext uri="{FF2B5EF4-FFF2-40B4-BE49-F238E27FC236}">
                <a16:creationId xmlns:a16="http://schemas.microsoft.com/office/drawing/2014/main" id="{E0AE956A-17AD-43D5-80FC-0934A9960F75}"/>
              </a:ext>
            </a:extLst>
          </p:cNvPr>
          <p:cNvSpPr>
            <a:spLocks noGrp="1"/>
          </p:cNvSpPr>
          <p:nvPr>
            <p:ph type="subTitle" idx="2"/>
          </p:nvPr>
        </p:nvSpPr>
        <p:spPr>
          <a:xfrm>
            <a:off x="808893" y="621324"/>
            <a:ext cx="7690338" cy="4103076"/>
          </a:xfrm>
        </p:spPr>
        <p:txBody>
          <a:bodyPr/>
          <a:lstStyle/>
          <a:p>
            <a:pPr algn="l"/>
            <a:r>
              <a:rPr lang="en-IN" sz="3200" dirty="0">
                <a:solidFill>
                  <a:schemeClr val="bg1"/>
                </a:solidFill>
                <a:latin typeface="Do Hyeon" panose="020B0604020202020204" charset="-127"/>
                <a:ea typeface="Do Hyeon" panose="020B0604020202020204" charset="-127"/>
              </a:rPr>
              <a:t> The Fig.4 is refer to the</a:t>
            </a:r>
            <a:r>
              <a:rPr lang="en" sz="3200" dirty="0">
                <a:solidFill>
                  <a:schemeClr val="bg1"/>
                </a:solidFill>
                <a:latin typeface="Do Hyeon" panose="020B0604020202020204" charset="-127"/>
                <a:ea typeface="Do Hyeon" panose="020B0604020202020204" charset="-127"/>
              </a:rPr>
              <a:t> Data of vaccines us</a:t>
            </a:r>
            <a:r>
              <a:rPr lang="en-US" sz="3200" dirty="0">
                <a:solidFill>
                  <a:schemeClr val="bg1"/>
                </a:solidFill>
                <a:latin typeface="Do Hyeon" panose="020B0604020202020204" charset="-127"/>
                <a:ea typeface="Do Hyeon" panose="020B0604020202020204" charset="-127"/>
              </a:rPr>
              <a:t>ed in country in the Fig.4 </a:t>
            </a:r>
            <a:r>
              <a:rPr lang="en-IN" sz="3200" dirty="0">
                <a:latin typeface="Do Hyeon" panose="020B0604020202020204" charset="-127"/>
                <a:ea typeface="Do Hyeon" panose="020B0604020202020204" charset="-127"/>
              </a:rPr>
              <a:t>*</a:t>
            </a:r>
            <a:r>
              <a:rPr lang="en-US" sz="3200" dirty="0" err="1">
                <a:latin typeface="Do Hyeon" panose="020B0604020202020204" charset="-127"/>
                <a:ea typeface="Do Hyeon" panose="020B0604020202020204" charset="-127"/>
              </a:rPr>
              <a:t>Johnson&amp;Johnson</a:t>
            </a:r>
            <a:r>
              <a:rPr lang="en-US" sz="3200" dirty="0">
                <a:latin typeface="Do Hyeon" panose="020B0604020202020204" charset="-127"/>
                <a:ea typeface="Do Hyeon" panose="020B0604020202020204" charset="-127"/>
              </a:rPr>
              <a:t> </a:t>
            </a:r>
            <a:br>
              <a:rPr lang="en-US" sz="3200" dirty="0">
                <a:latin typeface="Do Hyeon" panose="020B0604020202020204" charset="-127"/>
                <a:ea typeface="Do Hyeon" panose="020B0604020202020204" charset="-127"/>
              </a:rPr>
            </a:br>
            <a:r>
              <a:rPr lang="en-US" sz="3200" dirty="0">
                <a:latin typeface="Do Hyeon" panose="020B0604020202020204" charset="-127"/>
                <a:ea typeface="Do Hyeon" panose="020B0604020202020204" charset="-127"/>
              </a:rPr>
              <a:t>    *Oxford/AstraZeneca</a:t>
            </a:r>
            <a:br>
              <a:rPr lang="en-US" sz="3200" dirty="0">
                <a:latin typeface="Do Hyeon" panose="020B0604020202020204" charset="-127"/>
                <a:ea typeface="Do Hyeon" panose="020B0604020202020204" charset="-127"/>
              </a:rPr>
            </a:br>
            <a:r>
              <a:rPr lang="en-US" sz="3200" dirty="0">
                <a:latin typeface="Do Hyeon" panose="020B0604020202020204" charset="-127"/>
                <a:ea typeface="Do Hyeon" panose="020B0604020202020204" charset="-127"/>
              </a:rPr>
              <a:t>    *Pfizer/</a:t>
            </a:r>
            <a:r>
              <a:rPr lang="en-US" sz="3200" dirty="0" err="1">
                <a:latin typeface="Do Hyeon" panose="020B0604020202020204" charset="-127"/>
                <a:ea typeface="Do Hyeon" panose="020B0604020202020204" charset="-127"/>
              </a:rPr>
              <a:t>BioNTech</a:t>
            </a:r>
            <a:br>
              <a:rPr lang="en-US" sz="3200" dirty="0">
                <a:latin typeface="Do Hyeon" panose="020B0604020202020204" charset="-127"/>
                <a:ea typeface="Do Hyeon" panose="020B0604020202020204" charset="-127"/>
              </a:rPr>
            </a:br>
            <a:r>
              <a:rPr lang="en-US" sz="3200" dirty="0">
                <a:latin typeface="Do Hyeon" panose="020B0604020202020204" charset="-127"/>
                <a:ea typeface="Do Hyeon" panose="020B0604020202020204" charset="-127"/>
              </a:rPr>
              <a:t>    *</a:t>
            </a:r>
            <a:r>
              <a:rPr lang="en-US" sz="3200" dirty="0" err="1">
                <a:latin typeface="Do Hyeon" panose="020B0604020202020204" charset="-127"/>
                <a:ea typeface="Do Hyeon" panose="020B0604020202020204" charset="-127"/>
              </a:rPr>
              <a:t>Sinopharm</a:t>
            </a:r>
            <a:r>
              <a:rPr lang="en-US" sz="3200" dirty="0">
                <a:latin typeface="Do Hyeon" panose="020B0604020202020204" charset="-127"/>
                <a:ea typeface="Do Hyeon" panose="020B0604020202020204" charset="-127"/>
              </a:rPr>
              <a:t>/Beijing this vaccines are used in the country.</a:t>
            </a:r>
            <a:endParaRPr lang="en-US" sz="3200" dirty="0">
              <a:solidFill>
                <a:schemeClr val="bg1"/>
              </a:solidFill>
              <a:latin typeface="Do Hyeon" panose="020B0604020202020204" charset="-127"/>
              <a:ea typeface="Do Hyeon" panose="020B0604020202020204" charset="-127"/>
            </a:endParaRPr>
          </a:p>
          <a:p>
            <a:pPr algn="l"/>
            <a:endParaRPr lang="en-US" sz="3200" dirty="0">
              <a:solidFill>
                <a:schemeClr val="bg1"/>
              </a:solidFill>
              <a:latin typeface="Do Hyeon" panose="020B0604020202020204" charset="-127"/>
              <a:ea typeface="Do Hyeon" panose="020B0604020202020204"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pic>
        <p:nvPicPr>
          <p:cNvPr id="11" name="Picture 10">
            <a:extLst>
              <a:ext uri="{FF2B5EF4-FFF2-40B4-BE49-F238E27FC236}">
                <a16:creationId xmlns:a16="http://schemas.microsoft.com/office/drawing/2014/main" id="{0AA75EA7-0961-4D12-8C98-81A962552AB8}"/>
              </a:ext>
            </a:extLst>
          </p:cNvPr>
          <p:cNvPicPr>
            <a:picLocks noChangeAspect="1"/>
          </p:cNvPicPr>
          <p:nvPr/>
        </p:nvPicPr>
        <p:blipFill rotWithShape="1">
          <a:blip r:embed="rId3"/>
          <a:srcRect l="2436" r="-216" b="7692"/>
          <a:stretch/>
        </p:blipFill>
        <p:spPr>
          <a:xfrm>
            <a:off x="605715" y="691900"/>
            <a:ext cx="7932519" cy="4242205"/>
          </a:xfrm>
          <a:prstGeom prst="rect">
            <a:avLst/>
          </a:prstGeom>
        </p:spPr>
      </p:pic>
      <p:sp>
        <p:nvSpPr>
          <p:cNvPr id="14" name="TextBox 13">
            <a:extLst>
              <a:ext uri="{FF2B5EF4-FFF2-40B4-BE49-F238E27FC236}">
                <a16:creationId xmlns:a16="http://schemas.microsoft.com/office/drawing/2014/main" id="{1B9B1E62-E388-49FE-A2C5-864AE59A7847}"/>
              </a:ext>
            </a:extLst>
          </p:cNvPr>
          <p:cNvSpPr txBox="1"/>
          <p:nvPr/>
        </p:nvSpPr>
        <p:spPr>
          <a:xfrm>
            <a:off x="-235429" y="16280"/>
            <a:ext cx="9614805" cy="523220"/>
          </a:xfrm>
          <a:prstGeom prst="rect">
            <a:avLst/>
          </a:prstGeom>
          <a:noFill/>
        </p:spPr>
        <p:txBody>
          <a:bodyPr wrap="square" rtlCol="0">
            <a:spAutoFit/>
          </a:bodyPr>
          <a:lstStyle/>
          <a:p>
            <a:pPr algn="ctr"/>
            <a:r>
              <a:rPr lang="en-IN" sz="2800" dirty="0">
                <a:solidFill>
                  <a:schemeClr val="accent1"/>
                </a:solidFill>
                <a:latin typeface="Do Hyeon" panose="020B0604020202020204" charset="-127"/>
                <a:ea typeface="Do Hyeon" panose="020B0604020202020204" charset="-127"/>
              </a:rPr>
              <a:t># Line plot graph for Country and value counts</a:t>
            </a:r>
            <a:endParaRPr lang="en-US" sz="2800" dirty="0">
              <a:solidFill>
                <a:schemeClr val="accent1"/>
              </a:solidFill>
              <a:latin typeface="Do Hyeon" panose="020B0604020202020204" charset="-127"/>
              <a:ea typeface="Do Hyeon" panose="020B0604020202020204" charset="-127"/>
            </a:endParaRPr>
          </a:p>
        </p:txBody>
      </p:sp>
      <p:sp>
        <p:nvSpPr>
          <p:cNvPr id="15" name="TextBox 14">
            <a:extLst>
              <a:ext uri="{FF2B5EF4-FFF2-40B4-BE49-F238E27FC236}">
                <a16:creationId xmlns:a16="http://schemas.microsoft.com/office/drawing/2014/main" id="{12A9515D-6997-4699-88BC-E495774C884F}"/>
              </a:ext>
            </a:extLst>
          </p:cNvPr>
          <p:cNvSpPr txBox="1"/>
          <p:nvPr/>
        </p:nvSpPr>
        <p:spPr>
          <a:xfrm>
            <a:off x="100710" y="423923"/>
            <a:ext cx="1010009" cy="338554"/>
          </a:xfrm>
          <a:prstGeom prst="rect">
            <a:avLst/>
          </a:prstGeom>
          <a:noFill/>
        </p:spPr>
        <p:txBody>
          <a:bodyPr wrap="square" rtlCol="0">
            <a:spAutoFit/>
          </a:bodyPr>
          <a:lstStyle/>
          <a:p>
            <a:r>
              <a:rPr lang="en-IN" sz="1600" dirty="0">
                <a:solidFill>
                  <a:schemeClr val="bg1"/>
                </a:solidFill>
                <a:latin typeface="Do Hyeon" panose="020B0604020202020204" charset="-127"/>
                <a:ea typeface="Do Hyeon" panose="020B0604020202020204" charset="-127"/>
              </a:rPr>
              <a:t>Fig.5</a:t>
            </a:r>
            <a:endParaRPr lang="en-US" sz="1600" dirty="0">
              <a:solidFill>
                <a:schemeClr val="bg1"/>
              </a:solidFill>
              <a:latin typeface="Do Hyeon" panose="020B0604020202020204" charset="-127"/>
              <a:ea typeface="Do Hyeon" panose="020B0604020202020204" charset="-12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3" name="Title 2">
            <a:extLst>
              <a:ext uri="{FF2B5EF4-FFF2-40B4-BE49-F238E27FC236}">
                <a16:creationId xmlns:a16="http://schemas.microsoft.com/office/drawing/2014/main" id="{420D4446-AEFF-4041-ABD7-12A8A5CE4C05}"/>
              </a:ext>
            </a:extLst>
          </p:cNvPr>
          <p:cNvSpPr>
            <a:spLocks noGrp="1"/>
          </p:cNvSpPr>
          <p:nvPr>
            <p:ph type="title"/>
          </p:nvPr>
        </p:nvSpPr>
        <p:spPr>
          <a:xfrm>
            <a:off x="713224" y="116746"/>
            <a:ext cx="7717500" cy="478200"/>
          </a:xfrm>
        </p:spPr>
        <p:txBody>
          <a:bodyPr/>
          <a:lstStyle/>
          <a:p>
            <a:r>
              <a:rPr lang="en-IN" sz="2800" dirty="0">
                <a:solidFill>
                  <a:schemeClr val="accent1"/>
                </a:solidFill>
              </a:rPr>
              <a:t># Data of vaccines and source name</a:t>
            </a:r>
            <a:endParaRPr lang="en-US" sz="2800" dirty="0">
              <a:solidFill>
                <a:schemeClr val="accent1"/>
              </a:solidFill>
            </a:endParaRPr>
          </a:p>
        </p:txBody>
      </p:sp>
      <p:pic>
        <p:nvPicPr>
          <p:cNvPr id="9" name="Picture 8">
            <a:extLst>
              <a:ext uri="{FF2B5EF4-FFF2-40B4-BE49-F238E27FC236}">
                <a16:creationId xmlns:a16="http://schemas.microsoft.com/office/drawing/2014/main" id="{DD1E2DBE-2868-499A-A693-6C1BF175AA35}"/>
              </a:ext>
            </a:extLst>
          </p:cNvPr>
          <p:cNvPicPr>
            <a:picLocks noChangeAspect="1"/>
          </p:cNvPicPr>
          <p:nvPr/>
        </p:nvPicPr>
        <p:blipFill rotWithShape="1">
          <a:blip r:embed="rId3"/>
          <a:srcRect l="1410" r="1282" b="14530"/>
          <a:stretch/>
        </p:blipFill>
        <p:spPr>
          <a:xfrm>
            <a:off x="123067" y="644769"/>
            <a:ext cx="8897815" cy="4396154"/>
          </a:xfrm>
          <a:prstGeom prst="rect">
            <a:avLst/>
          </a:prstGeom>
        </p:spPr>
      </p:pic>
      <p:sp>
        <p:nvSpPr>
          <p:cNvPr id="15" name="TextBox 14">
            <a:extLst>
              <a:ext uri="{FF2B5EF4-FFF2-40B4-BE49-F238E27FC236}">
                <a16:creationId xmlns:a16="http://schemas.microsoft.com/office/drawing/2014/main" id="{F3E32EA2-BEC6-4B53-B240-7DCE49FDB6EB}"/>
              </a:ext>
            </a:extLst>
          </p:cNvPr>
          <p:cNvSpPr txBox="1"/>
          <p:nvPr/>
        </p:nvSpPr>
        <p:spPr>
          <a:xfrm>
            <a:off x="308778" y="306215"/>
            <a:ext cx="808892" cy="369332"/>
          </a:xfrm>
          <a:prstGeom prst="rect">
            <a:avLst/>
          </a:prstGeom>
          <a:noFill/>
        </p:spPr>
        <p:txBody>
          <a:bodyPr wrap="square" rtlCol="0">
            <a:spAutoFit/>
          </a:bodyPr>
          <a:lstStyle/>
          <a:p>
            <a:r>
              <a:rPr lang="en-IN" sz="1800" dirty="0">
                <a:solidFill>
                  <a:schemeClr val="bg1"/>
                </a:solidFill>
                <a:latin typeface="Do Hyeon" panose="020B0604020202020204" charset="-127"/>
                <a:ea typeface="Do Hyeon" panose="020B0604020202020204" charset="-127"/>
              </a:rPr>
              <a:t>Fig.6.</a:t>
            </a:r>
            <a:endParaRPr lang="en-US" sz="1800" dirty="0">
              <a:solidFill>
                <a:schemeClr val="bg1"/>
              </a:solidFill>
              <a:latin typeface="Do Hyeon" panose="020B0604020202020204" charset="-127"/>
              <a:ea typeface="Do Hyeon" panose="020B0604020202020204" charset="-127"/>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5"/>
          <p:cNvSpPr txBox="1">
            <a:spLocks noGrp="1"/>
          </p:cNvSpPr>
          <p:nvPr>
            <p:ph type="title"/>
          </p:nvPr>
        </p:nvSpPr>
        <p:spPr>
          <a:xfrm>
            <a:off x="713250" y="776876"/>
            <a:ext cx="7717500" cy="35897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The Fig.6 is refer to the vaccines</a:t>
            </a:r>
            <a:br>
              <a:rPr lang="en-IN" dirty="0"/>
            </a:br>
            <a:r>
              <a:rPr lang="en-IN" dirty="0"/>
              <a:t>and source name in the Fig.6</a:t>
            </a:r>
            <a:br>
              <a:rPr lang="en-IN" dirty="0"/>
            </a:br>
            <a:r>
              <a:rPr lang="en-IN" dirty="0"/>
              <a:t>The source name is World Health</a:t>
            </a:r>
            <a:br>
              <a:rPr lang="en-IN" dirty="0"/>
            </a:br>
            <a:r>
              <a:rPr lang="en-IN" dirty="0"/>
              <a:t>Organization of (WHO) is the Source name of vaccines is distributions in</a:t>
            </a:r>
            <a:br>
              <a:rPr lang="en-IN" dirty="0"/>
            </a:br>
            <a:r>
              <a:rPr lang="en-IN" dirty="0"/>
              <a:t>all country.</a:t>
            </a:r>
            <a:br>
              <a:rPr lang="en-IN" dirty="0"/>
            </a:br>
            <a:endParaRPr dirty="0"/>
          </a:p>
        </p:txBody>
      </p:sp>
      <p:grpSp>
        <p:nvGrpSpPr>
          <p:cNvPr id="970" name="Google Shape;970;p45"/>
          <p:cNvGrpSpPr/>
          <p:nvPr/>
        </p:nvGrpSpPr>
        <p:grpSpPr>
          <a:xfrm>
            <a:off x="7179750" y="3152773"/>
            <a:ext cx="1937400" cy="1937400"/>
            <a:chOff x="6992175" y="3100998"/>
            <a:chExt cx="1937400" cy="1937400"/>
          </a:xfrm>
        </p:grpSpPr>
        <p:sp>
          <p:nvSpPr>
            <p:cNvPr id="971" name="Google Shape;971;p45"/>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2" name="Google Shape;972;p45"/>
            <p:cNvPicPr preferRelativeResize="0"/>
            <p:nvPr/>
          </p:nvPicPr>
          <p:blipFill>
            <a:blip r:embed="rId3">
              <a:alphaModFix/>
            </a:blip>
            <a:stretch>
              <a:fillRect/>
            </a:stretch>
          </p:blipFill>
          <p:spPr>
            <a:xfrm>
              <a:off x="7277725" y="3465750"/>
              <a:ext cx="1366300" cy="1207901"/>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pic>
        <p:nvPicPr>
          <p:cNvPr id="5" name="Picture 4">
            <a:extLst>
              <a:ext uri="{FF2B5EF4-FFF2-40B4-BE49-F238E27FC236}">
                <a16:creationId xmlns:a16="http://schemas.microsoft.com/office/drawing/2014/main" id="{1FA9017C-610B-45F3-9BF9-722756D962F7}"/>
              </a:ext>
            </a:extLst>
          </p:cNvPr>
          <p:cNvPicPr>
            <a:picLocks noChangeAspect="1"/>
          </p:cNvPicPr>
          <p:nvPr/>
        </p:nvPicPr>
        <p:blipFill rotWithShape="1">
          <a:blip r:embed="rId3"/>
          <a:srcRect l="898" r="1154" b="9059"/>
          <a:stretch/>
        </p:blipFill>
        <p:spPr>
          <a:xfrm>
            <a:off x="499998" y="461665"/>
            <a:ext cx="8144003" cy="4440968"/>
          </a:xfrm>
          <a:prstGeom prst="rect">
            <a:avLst/>
          </a:prstGeom>
        </p:spPr>
      </p:pic>
      <p:sp>
        <p:nvSpPr>
          <p:cNvPr id="6" name="TextBox 5">
            <a:extLst>
              <a:ext uri="{FF2B5EF4-FFF2-40B4-BE49-F238E27FC236}">
                <a16:creationId xmlns:a16="http://schemas.microsoft.com/office/drawing/2014/main" id="{2B413E74-61C4-4EE3-A27E-3761B77501E6}"/>
              </a:ext>
            </a:extLst>
          </p:cNvPr>
          <p:cNvSpPr txBox="1"/>
          <p:nvPr/>
        </p:nvSpPr>
        <p:spPr>
          <a:xfrm>
            <a:off x="1507324" y="0"/>
            <a:ext cx="6129352" cy="461665"/>
          </a:xfrm>
          <a:prstGeom prst="rect">
            <a:avLst/>
          </a:prstGeom>
          <a:noFill/>
        </p:spPr>
        <p:txBody>
          <a:bodyPr wrap="square" rtlCol="0">
            <a:spAutoFit/>
          </a:bodyPr>
          <a:lstStyle/>
          <a:p>
            <a:r>
              <a:rPr lang="en-IN" sz="2400" dirty="0">
                <a:solidFill>
                  <a:schemeClr val="accent1"/>
                </a:solidFill>
                <a:latin typeface="Do Hyeon" panose="020B0604020202020204" charset="-127"/>
                <a:ea typeface="Do Hyeon" panose="020B0604020202020204" charset="-127"/>
              </a:rPr>
              <a:t># Data of vaccines and value counts</a:t>
            </a:r>
            <a:endParaRPr lang="en-US" sz="2400" dirty="0">
              <a:solidFill>
                <a:schemeClr val="accent1"/>
              </a:solidFill>
              <a:latin typeface="Do Hyeon" panose="020B0604020202020204" charset="-127"/>
              <a:ea typeface="Do Hyeon" panose="020B0604020202020204" charset="-127"/>
            </a:endParaRPr>
          </a:p>
        </p:txBody>
      </p:sp>
      <p:sp>
        <p:nvSpPr>
          <p:cNvPr id="7" name="TextBox 6">
            <a:extLst>
              <a:ext uri="{FF2B5EF4-FFF2-40B4-BE49-F238E27FC236}">
                <a16:creationId xmlns:a16="http://schemas.microsoft.com/office/drawing/2014/main" id="{219C2104-8491-46A7-80C4-820E3886E30E}"/>
              </a:ext>
            </a:extLst>
          </p:cNvPr>
          <p:cNvSpPr txBox="1"/>
          <p:nvPr/>
        </p:nvSpPr>
        <p:spPr>
          <a:xfrm>
            <a:off x="499998" y="92333"/>
            <a:ext cx="639919" cy="369332"/>
          </a:xfrm>
          <a:prstGeom prst="rect">
            <a:avLst/>
          </a:prstGeom>
          <a:noFill/>
        </p:spPr>
        <p:txBody>
          <a:bodyPr wrap="none" rtlCol="0">
            <a:spAutoFit/>
          </a:bodyPr>
          <a:lstStyle/>
          <a:p>
            <a:r>
              <a:rPr lang="en-IN" sz="1800" dirty="0">
                <a:solidFill>
                  <a:schemeClr val="bg1"/>
                </a:solidFill>
                <a:latin typeface="Do Hyeon" panose="020B0604020202020204" charset="-127"/>
                <a:ea typeface="Do Hyeon" panose="020B0604020202020204" charset="-127"/>
              </a:rPr>
              <a:t>Fig.7</a:t>
            </a:r>
            <a:endParaRPr lang="en-US" sz="1800" dirty="0">
              <a:solidFill>
                <a:schemeClr val="bg1"/>
              </a:solidFill>
              <a:latin typeface="Do Hyeon" panose="020B0604020202020204" charset="-127"/>
              <a:ea typeface="Do Hyeon" panose="020B0604020202020204" charset="-127"/>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49"/>
          <p:cNvSpPr txBox="1">
            <a:spLocks noGrp="1"/>
          </p:cNvSpPr>
          <p:nvPr>
            <p:ph type="title"/>
          </p:nvPr>
        </p:nvSpPr>
        <p:spPr>
          <a:xfrm>
            <a:off x="713250" y="762238"/>
            <a:ext cx="7717500" cy="33291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The Fig.7 is</a:t>
            </a:r>
            <a:r>
              <a:rPr lang="en-US" dirty="0">
                <a:solidFill>
                  <a:schemeClr val="bg1"/>
                </a:solidFill>
              </a:rPr>
              <a:t> refer to the vaccines and value of vaccines counts in the Fig.7</a:t>
            </a:r>
            <a:br>
              <a:rPr lang="en-US" dirty="0">
                <a:solidFill>
                  <a:schemeClr val="bg1"/>
                </a:solidFill>
              </a:rPr>
            </a:br>
            <a:r>
              <a:rPr lang="en-US" dirty="0">
                <a:solidFill>
                  <a:schemeClr val="bg1"/>
                </a:solidFill>
              </a:rPr>
              <a:t>so there are line plot graph for the</a:t>
            </a:r>
            <a:br>
              <a:rPr lang="en-US" dirty="0">
                <a:solidFill>
                  <a:schemeClr val="bg1"/>
                </a:solidFill>
              </a:rPr>
            </a:br>
            <a:r>
              <a:rPr lang="en-IN" dirty="0">
                <a:solidFill>
                  <a:schemeClr val="bg1"/>
                </a:solidFill>
              </a:rPr>
              <a:t>vaccines</a:t>
            </a:r>
            <a:r>
              <a:rPr lang="en" dirty="0">
                <a:solidFill>
                  <a:schemeClr val="bg1"/>
                </a:solidFill>
              </a:rPr>
              <a:t> </a:t>
            </a:r>
            <a:r>
              <a:rPr lang="en-US" dirty="0">
                <a:solidFill>
                  <a:schemeClr val="bg1"/>
                </a:solidFill>
              </a:rPr>
              <a:t>and value of vaccines counts</a:t>
            </a:r>
            <a:br>
              <a:rPr lang="en-US" dirty="0">
                <a:solidFill>
                  <a:schemeClr val="bg1"/>
                </a:solidFill>
              </a:rPr>
            </a:br>
            <a:r>
              <a:rPr lang="en-US" dirty="0">
                <a:solidFill>
                  <a:schemeClr val="bg1"/>
                </a:solidFill>
              </a:rPr>
              <a:t>in this graph.</a:t>
            </a:r>
            <a:endParaRPr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50"/>
          <p:cNvSpPr txBox="1">
            <a:spLocks noGrp="1"/>
          </p:cNvSpPr>
          <p:nvPr>
            <p:ph type="title"/>
          </p:nvPr>
        </p:nvSpPr>
        <p:spPr>
          <a:xfrm>
            <a:off x="-697479" y="106724"/>
            <a:ext cx="10316307"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 </a:t>
            </a:r>
            <a:r>
              <a:rPr lang="en" sz="2800" dirty="0">
                <a:solidFill>
                  <a:schemeClr val="accent1"/>
                </a:solidFill>
              </a:rPr>
              <a:t># Data of country </a:t>
            </a:r>
            <a:r>
              <a:rPr lang="en-US" sz="2800" dirty="0">
                <a:solidFill>
                  <a:schemeClr val="accent1"/>
                </a:solidFill>
              </a:rPr>
              <a:t>and</a:t>
            </a:r>
            <a:r>
              <a:rPr lang="en" sz="2800" dirty="0">
                <a:solidFill>
                  <a:schemeClr val="accent1"/>
                </a:solidFill>
              </a:rPr>
              <a:t> date </a:t>
            </a:r>
            <a:r>
              <a:rPr lang="en-US" sz="2800" dirty="0">
                <a:solidFill>
                  <a:schemeClr val="accent1"/>
                </a:solidFill>
              </a:rPr>
              <a:t>with daily vaccination </a:t>
            </a:r>
            <a:endParaRPr sz="2800" dirty="0">
              <a:solidFill>
                <a:schemeClr val="accent1"/>
              </a:solidFill>
            </a:endParaRPr>
          </a:p>
        </p:txBody>
      </p:sp>
      <p:grpSp>
        <p:nvGrpSpPr>
          <p:cNvPr id="1083" name="Google Shape;1083;p50"/>
          <p:cNvGrpSpPr/>
          <p:nvPr/>
        </p:nvGrpSpPr>
        <p:grpSpPr>
          <a:xfrm>
            <a:off x="7332150" y="3305173"/>
            <a:ext cx="1937400" cy="1937400"/>
            <a:chOff x="6992175" y="3100998"/>
            <a:chExt cx="1937400" cy="1937400"/>
          </a:xfrm>
        </p:grpSpPr>
        <p:sp>
          <p:nvSpPr>
            <p:cNvPr id="1084" name="Google Shape;1084;p50"/>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85" name="Google Shape;1085;p50"/>
            <p:cNvPicPr preferRelativeResize="0"/>
            <p:nvPr/>
          </p:nvPicPr>
          <p:blipFill>
            <a:blip r:embed="rId3">
              <a:alphaModFix/>
            </a:blip>
            <a:stretch>
              <a:fillRect/>
            </a:stretch>
          </p:blipFill>
          <p:spPr>
            <a:xfrm>
              <a:off x="7277725" y="3465750"/>
              <a:ext cx="1366300" cy="1207901"/>
            </a:xfrm>
            <a:prstGeom prst="rect">
              <a:avLst/>
            </a:prstGeom>
            <a:noFill/>
            <a:ln>
              <a:noFill/>
            </a:ln>
          </p:spPr>
        </p:pic>
      </p:grpSp>
      <p:pic>
        <p:nvPicPr>
          <p:cNvPr id="3" name="Picture 2">
            <a:extLst>
              <a:ext uri="{FF2B5EF4-FFF2-40B4-BE49-F238E27FC236}">
                <a16:creationId xmlns:a16="http://schemas.microsoft.com/office/drawing/2014/main" id="{53BDD1D6-FC88-433B-86B3-A41546FF14D4}"/>
              </a:ext>
            </a:extLst>
          </p:cNvPr>
          <p:cNvPicPr>
            <a:picLocks noChangeAspect="1"/>
          </p:cNvPicPr>
          <p:nvPr/>
        </p:nvPicPr>
        <p:blipFill rotWithShape="1">
          <a:blip r:embed="rId4"/>
          <a:srcRect b="7236"/>
          <a:stretch/>
        </p:blipFill>
        <p:spPr>
          <a:xfrm>
            <a:off x="404402" y="652953"/>
            <a:ext cx="8335196" cy="4349262"/>
          </a:xfrm>
          <a:prstGeom prst="rect">
            <a:avLst/>
          </a:prstGeom>
        </p:spPr>
      </p:pic>
      <p:sp>
        <p:nvSpPr>
          <p:cNvPr id="6" name="TextBox 5">
            <a:extLst>
              <a:ext uri="{FF2B5EF4-FFF2-40B4-BE49-F238E27FC236}">
                <a16:creationId xmlns:a16="http://schemas.microsoft.com/office/drawing/2014/main" id="{6160F65A-8B93-4F52-8FA4-AF01F29335DD}"/>
              </a:ext>
            </a:extLst>
          </p:cNvPr>
          <p:cNvSpPr txBox="1"/>
          <p:nvPr/>
        </p:nvSpPr>
        <p:spPr>
          <a:xfrm>
            <a:off x="-70338" y="423088"/>
            <a:ext cx="591829" cy="338554"/>
          </a:xfrm>
          <a:prstGeom prst="rect">
            <a:avLst/>
          </a:prstGeom>
          <a:noFill/>
        </p:spPr>
        <p:txBody>
          <a:bodyPr wrap="none" rtlCol="0">
            <a:spAutoFit/>
          </a:bodyPr>
          <a:lstStyle/>
          <a:p>
            <a:r>
              <a:rPr lang="en-IN" sz="1600" dirty="0">
                <a:solidFill>
                  <a:schemeClr val="bg1"/>
                </a:solidFill>
                <a:latin typeface="Do Hyeon" panose="020B0604020202020204" charset="-127"/>
                <a:ea typeface="Do Hyeon" panose="020B0604020202020204" charset="-127"/>
              </a:rPr>
              <a:t>Fig.8</a:t>
            </a:r>
            <a:endParaRPr lang="en-US" sz="1600" dirty="0">
              <a:solidFill>
                <a:schemeClr val="bg1"/>
              </a:solidFill>
              <a:latin typeface="Do Hyeon" panose="020B0604020202020204" charset="-127"/>
              <a:ea typeface="Do Hyeon" panose="020B0604020202020204" charset="-127"/>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51"/>
          <p:cNvSpPr txBox="1">
            <a:spLocks noGrp="1"/>
          </p:cNvSpPr>
          <p:nvPr>
            <p:ph type="title"/>
          </p:nvPr>
        </p:nvSpPr>
        <p:spPr>
          <a:xfrm>
            <a:off x="713250" y="738792"/>
            <a:ext cx="7717500" cy="3293946"/>
          </a:xfrm>
          <a:prstGeom prst="rect">
            <a:avLst/>
          </a:prstGeom>
        </p:spPr>
        <p:txBody>
          <a:bodyPr spcFirstLastPara="1" wrap="square" lIns="91425" tIns="91425" rIns="91425" bIns="91425" anchor="ctr" anchorCtr="0">
            <a:noAutofit/>
          </a:bodyPr>
          <a:lstStyle/>
          <a:p>
            <a:pPr lvl="0" algn="l"/>
            <a:r>
              <a:rPr lang="en" dirty="0">
                <a:solidFill>
                  <a:schemeClr val="bg1"/>
                </a:solidFill>
              </a:rPr>
              <a:t>The </a:t>
            </a:r>
            <a:r>
              <a:rPr lang="en-US" dirty="0">
                <a:solidFill>
                  <a:schemeClr val="bg1"/>
                </a:solidFill>
              </a:rPr>
              <a:t>Fig.8 is refer to the </a:t>
            </a:r>
            <a:r>
              <a:rPr lang="en" sz="3200" dirty="0">
                <a:solidFill>
                  <a:schemeClr val="bg1"/>
                </a:solidFill>
              </a:rPr>
              <a:t>country </a:t>
            </a:r>
            <a:r>
              <a:rPr lang="en-US" sz="3200" dirty="0">
                <a:solidFill>
                  <a:schemeClr val="bg1"/>
                </a:solidFill>
              </a:rPr>
              <a:t>and</a:t>
            </a:r>
            <a:r>
              <a:rPr lang="en" sz="3200" dirty="0">
                <a:solidFill>
                  <a:schemeClr val="bg1"/>
                </a:solidFill>
              </a:rPr>
              <a:t> date </a:t>
            </a:r>
            <a:r>
              <a:rPr lang="en-US" sz="3200" dirty="0">
                <a:solidFill>
                  <a:schemeClr val="bg1"/>
                </a:solidFill>
              </a:rPr>
              <a:t>with daily vaccination in Fig.8.</a:t>
            </a:r>
            <a:br>
              <a:rPr lang="en-US" sz="3200" dirty="0">
                <a:solidFill>
                  <a:schemeClr val="bg1"/>
                </a:solidFill>
              </a:rPr>
            </a:br>
            <a:r>
              <a:rPr lang="en-IN" sz="3200" dirty="0">
                <a:solidFill>
                  <a:schemeClr val="bg1"/>
                </a:solidFill>
              </a:rPr>
              <a:t>there</a:t>
            </a:r>
            <a:r>
              <a:rPr lang="en-US" sz="3200" dirty="0">
                <a:solidFill>
                  <a:schemeClr val="bg1"/>
                </a:solidFill>
              </a:rPr>
              <a:t> are country name and date with the daily vaccination in Fig.8</a:t>
            </a:r>
            <a:r>
              <a:rPr lang="en" dirty="0">
                <a:solidFill>
                  <a:schemeClr val="bg1"/>
                </a:solidFill>
              </a:rPr>
              <a:t> </a:t>
            </a:r>
            <a:endParaRPr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1"/>
          <p:cNvSpPr txBox="1">
            <a:spLocks noGrp="1"/>
          </p:cNvSpPr>
          <p:nvPr>
            <p:ph type="title"/>
          </p:nvPr>
        </p:nvSpPr>
        <p:spPr>
          <a:xfrm>
            <a:off x="713250" y="7819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a:solidFill>
                  <a:schemeClr val="accent1"/>
                </a:solidFill>
              </a:rPr>
              <a:t>Phase-III</a:t>
            </a:r>
            <a:r>
              <a:rPr lang="en-IN" sz="3200" dirty="0">
                <a:solidFill>
                  <a:schemeClr val="accent1"/>
                </a:solidFill>
              </a:rPr>
              <a:t> </a:t>
            </a:r>
            <a:endParaRPr sz="3200" dirty="0">
              <a:solidFill>
                <a:schemeClr val="accent1"/>
              </a:solidFill>
            </a:endParaRPr>
          </a:p>
        </p:txBody>
      </p:sp>
      <p:grpSp>
        <p:nvGrpSpPr>
          <p:cNvPr id="663" name="Google Shape;663;p31"/>
          <p:cNvGrpSpPr/>
          <p:nvPr/>
        </p:nvGrpSpPr>
        <p:grpSpPr>
          <a:xfrm>
            <a:off x="7401100" y="-494902"/>
            <a:ext cx="1937400" cy="1937400"/>
            <a:chOff x="6992175" y="3100998"/>
            <a:chExt cx="1937400" cy="1937400"/>
          </a:xfrm>
        </p:grpSpPr>
        <p:sp>
          <p:nvSpPr>
            <p:cNvPr id="664" name="Google Shape;664;p31"/>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5" name="Google Shape;665;p31"/>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2" name="TextBox 1">
            <a:extLst>
              <a:ext uri="{FF2B5EF4-FFF2-40B4-BE49-F238E27FC236}">
                <a16:creationId xmlns:a16="http://schemas.microsoft.com/office/drawing/2014/main" id="{C6517945-EEE0-4174-B91F-F153774470AE}"/>
              </a:ext>
            </a:extLst>
          </p:cNvPr>
          <p:cNvSpPr txBox="1"/>
          <p:nvPr/>
        </p:nvSpPr>
        <p:spPr>
          <a:xfrm>
            <a:off x="549127" y="1807250"/>
            <a:ext cx="8045745" cy="1569660"/>
          </a:xfrm>
          <a:prstGeom prst="rect">
            <a:avLst/>
          </a:prstGeom>
          <a:noFill/>
        </p:spPr>
        <p:txBody>
          <a:bodyPr wrap="square" rtlCol="0">
            <a:spAutoFit/>
          </a:bodyPr>
          <a:lstStyle/>
          <a:p>
            <a:pPr algn="ctr"/>
            <a:r>
              <a:rPr lang="en-US" sz="4800" b="1" dirty="0">
                <a:solidFill>
                  <a:schemeClr val="bg1"/>
                </a:solidFill>
                <a:latin typeface="Do Hyeon" panose="020B0604020202020204" charset="-127"/>
                <a:ea typeface="Do Hyeon" panose="020B0604020202020204" charset="-127"/>
              </a:rPr>
              <a:t>Development </a:t>
            </a:r>
          </a:p>
          <a:p>
            <a:pPr algn="ctr"/>
            <a:r>
              <a:rPr lang="en-US" sz="4800" b="1" dirty="0">
                <a:solidFill>
                  <a:schemeClr val="bg1"/>
                </a:solidFill>
                <a:latin typeface="Do Hyeon" panose="020B0604020202020204" charset="-127"/>
                <a:ea typeface="Do Hyeon" panose="020B0604020202020204" charset="-127"/>
              </a:rPr>
              <a:t>Part 1</a:t>
            </a:r>
            <a:endParaRPr lang="en-US" sz="9600" dirty="0">
              <a:solidFill>
                <a:schemeClr val="bg1"/>
              </a:solidFill>
              <a:latin typeface="Do Hyeon" panose="020B0604020202020204" charset="-127"/>
              <a:ea typeface="Do Hyeon" panose="020B0604020202020204"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48"/>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endParaRPr dirty="0">
              <a:solidFill>
                <a:schemeClr val="accent1"/>
              </a:solidFill>
            </a:endParaRPr>
          </a:p>
        </p:txBody>
      </p:sp>
      <p:pic>
        <p:nvPicPr>
          <p:cNvPr id="17" name="Picture 16">
            <a:extLst>
              <a:ext uri="{FF2B5EF4-FFF2-40B4-BE49-F238E27FC236}">
                <a16:creationId xmlns:a16="http://schemas.microsoft.com/office/drawing/2014/main" id="{AF900679-124B-4FCB-97EE-C51F2465422D}"/>
              </a:ext>
            </a:extLst>
          </p:cNvPr>
          <p:cNvPicPr>
            <a:picLocks noChangeAspect="1"/>
          </p:cNvPicPr>
          <p:nvPr/>
        </p:nvPicPr>
        <p:blipFill rotWithShape="1">
          <a:blip r:embed="rId3"/>
          <a:srcRect b="21596"/>
          <a:stretch/>
        </p:blipFill>
        <p:spPr>
          <a:xfrm>
            <a:off x="332241" y="1017700"/>
            <a:ext cx="8479467" cy="3739662"/>
          </a:xfrm>
          <a:prstGeom prst="rect">
            <a:avLst/>
          </a:prstGeom>
        </p:spPr>
      </p:pic>
      <p:sp>
        <p:nvSpPr>
          <p:cNvPr id="18" name="TextBox 17">
            <a:extLst>
              <a:ext uri="{FF2B5EF4-FFF2-40B4-BE49-F238E27FC236}">
                <a16:creationId xmlns:a16="http://schemas.microsoft.com/office/drawing/2014/main" id="{ED3BFFA9-05A4-4A38-8E42-6342653CBD0A}"/>
              </a:ext>
            </a:extLst>
          </p:cNvPr>
          <p:cNvSpPr txBox="1"/>
          <p:nvPr/>
        </p:nvSpPr>
        <p:spPr>
          <a:xfrm>
            <a:off x="713225" y="124528"/>
            <a:ext cx="8180445" cy="523220"/>
          </a:xfrm>
          <a:prstGeom prst="rect">
            <a:avLst/>
          </a:prstGeom>
          <a:noFill/>
        </p:spPr>
        <p:txBody>
          <a:bodyPr wrap="none" rtlCol="0">
            <a:spAutoFit/>
          </a:bodyPr>
          <a:lstStyle/>
          <a:p>
            <a:r>
              <a:rPr lang="en-IN" sz="2800" dirty="0">
                <a:solidFill>
                  <a:schemeClr val="accent1"/>
                </a:solidFill>
                <a:latin typeface="Do Hyeon" panose="020B0604020202020204" charset="-127"/>
                <a:ea typeface="Do Hyeon" panose="020B0604020202020204" charset="-127"/>
              </a:rPr>
              <a:t># Data of Source name and source website </a:t>
            </a:r>
            <a:endParaRPr lang="en-US" sz="2800" dirty="0">
              <a:solidFill>
                <a:schemeClr val="accent1"/>
              </a:solidFill>
              <a:latin typeface="Do Hyeon" panose="020B0604020202020204" charset="-127"/>
              <a:ea typeface="Do Hyeon" panose="020B0604020202020204" charset="-127"/>
            </a:endParaRPr>
          </a:p>
        </p:txBody>
      </p:sp>
      <p:sp>
        <p:nvSpPr>
          <p:cNvPr id="19" name="TextBox 18">
            <a:extLst>
              <a:ext uri="{FF2B5EF4-FFF2-40B4-BE49-F238E27FC236}">
                <a16:creationId xmlns:a16="http://schemas.microsoft.com/office/drawing/2014/main" id="{F66D53B8-4CD6-422B-A06B-A35DB9A133A4}"/>
              </a:ext>
            </a:extLst>
          </p:cNvPr>
          <p:cNvSpPr txBox="1"/>
          <p:nvPr/>
        </p:nvSpPr>
        <p:spPr>
          <a:xfrm>
            <a:off x="515815" y="676691"/>
            <a:ext cx="636713" cy="369332"/>
          </a:xfrm>
          <a:prstGeom prst="rect">
            <a:avLst/>
          </a:prstGeom>
          <a:noFill/>
        </p:spPr>
        <p:txBody>
          <a:bodyPr wrap="none" rtlCol="0">
            <a:spAutoFit/>
          </a:bodyPr>
          <a:lstStyle/>
          <a:p>
            <a:r>
              <a:rPr lang="en-IN" sz="1800" dirty="0">
                <a:solidFill>
                  <a:schemeClr val="bg1"/>
                </a:solidFill>
                <a:latin typeface="Do Hyeon" panose="020B0604020202020204" charset="-127"/>
                <a:ea typeface="Do Hyeon" panose="020B0604020202020204" charset="-127"/>
              </a:rPr>
              <a:t>Fig.9</a:t>
            </a:r>
            <a:endParaRPr lang="en-US" sz="1800" dirty="0">
              <a:solidFill>
                <a:schemeClr val="bg1"/>
              </a:solidFill>
              <a:latin typeface="Do Hyeon" panose="020B0604020202020204" charset="-127"/>
              <a:ea typeface="Do Hyeon" panose="020B0604020202020204" charset="-127"/>
            </a:endParaRPr>
          </a:p>
        </p:txBody>
      </p:sp>
    </p:spTree>
    <p:extLst>
      <p:ext uri="{BB962C8B-B14F-4D97-AF65-F5344CB8AC3E}">
        <p14:creationId xmlns:p14="http://schemas.microsoft.com/office/powerpoint/2010/main" val="1682256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52"/>
          <p:cNvSpPr txBox="1">
            <a:spLocks noGrp="1"/>
          </p:cNvSpPr>
          <p:nvPr>
            <p:ph type="title"/>
          </p:nvPr>
        </p:nvSpPr>
        <p:spPr>
          <a:xfrm>
            <a:off x="826800" y="955526"/>
            <a:ext cx="7717500" cy="2696070"/>
          </a:xfrm>
          <a:prstGeom prst="rect">
            <a:avLst/>
          </a:prstGeom>
        </p:spPr>
        <p:txBody>
          <a:bodyPr spcFirstLastPara="1" wrap="square" lIns="91425" tIns="91425" rIns="91425" bIns="91425" anchor="ctr" anchorCtr="0">
            <a:noAutofit/>
          </a:bodyPr>
          <a:lstStyle/>
          <a:p>
            <a:pPr lvl="0" algn="l"/>
            <a:r>
              <a:rPr lang="en" dirty="0">
                <a:solidFill>
                  <a:schemeClr val="bg1"/>
                </a:solidFill>
              </a:rPr>
              <a:t>The Fig.9 is refer to the Data of </a:t>
            </a:r>
            <a:br>
              <a:rPr lang="en" dirty="0">
                <a:solidFill>
                  <a:schemeClr val="bg1"/>
                </a:solidFill>
              </a:rPr>
            </a:br>
            <a:r>
              <a:rPr lang="en-IN" dirty="0">
                <a:solidFill>
                  <a:schemeClr val="bg1"/>
                </a:solidFill>
              </a:rPr>
              <a:t>source name and source websites</a:t>
            </a:r>
            <a:br>
              <a:rPr lang="en-IN" dirty="0">
                <a:solidFill>
                  <a:schemeClr val="bg1"/>
                </a:solidFill>
              </a:rPr>
            </a:br>
            <a:r>
              <a:rPr lang="en-IN" dirty="0">
                <a:solidFill>
                  <a:schemeClr val="bg1"/>
                </a:solidFill>
              </a:rPr>
              <a:t>in Fig.9 </a:t>
            </a:r>
            <a:br>
              <a:rPr lang="en-IN" dirty="0">
                <a:solidFill>
                  <a:schemeClr val="bg1"/>
                </a:solidFill>
              </a:rPr>
            </a:br>
            <a:r>
              <a:rPr lang="en-IN" dirty="0">
                <a:solidFill>
                  <a:schemeClr val="bg1"/>
                </a:solidFill>
              </a:rPr>
              <a:t>    </a:t>
            </a:r>
            <a:r>
              <a:rPr lang="en-IN" u="sng" dirty="0">
                <a:solidFill>
                  <a:schemeClr val="bg1"/>
                </a:solidFill>
              </a:rPr>
              <a:t>The source name</a:t>
            </a:r>
            <a:br>
              <a:rPr lang="en-IN" dirty="0">
                <a:solidFill>
                  <a:schemeClr val="bg1"/>
                </a:solidFill>
              </a:rPr>
            </a:br>
            <a:r>
              <a:rPr lang="en-US" dirty="0">
                <a:solidFill>
                  <a:schemeClr val="bg1"/>
                </a:solidFill>
              </a:rPr>
              <a:t>World Health Organization </a:t>
            </a:r>
            <a:br>
              <a:rPr lang="en-US" dirty="0">
                <a:solidFill>
                  <a:schemeClr val="bg1"/>
                </a:solidFill>
              </a:rPr>
            </a:br>
            <a:r>
              <a:rPr lang="en-US" dirty="0">
                <a:solidFill>
                  <a:schemeClr val="bg1"/>
                </a:solidFill>
              </a:rPr>
              <a:t>    </a:t>
            </a:r>
            <a:r>
              <a:rPr lang="en-US" u="sng" dirty="0">
                <a:solidFill>
                  <a:schemeClr val="bg1"/>
                </a:solidFill>
              </a:rPr>
              <a:t>The source websites        </a:t>
            </a:r>
            <a:r>
              <a:rPr lang="en-US" dirty="0">
                <a:solidFill>
                  <a:schemeClr val="bg1"/>
                </a:solidFill>
              </a:rPr>
              <a:t>https://covid19.who.int/ </a:t>
            </a:r>
            <a:endParaRPr dirty="0">
              <a:solidFill>
                <a:schemeClr val="bg1"/>
              </a:solidFill>
            </a:endParaRPr>
          </a:p>
        </p:txBody>
      </p:sp>
      <p:grpSp>
        <p:nvGrpSpPr>
          <p:cNvPr id="1146" name="Google Shape;1146;p52"/>
          <p:cNvGrpSpPr/>
          <p:nvPr/>
        </p:nvGrpSpPr>
        <p:grpSpPr>
          <a:xfrm>
            <a:off x="7944600" y="65350"/>
            <a:ext cx="1199400" cy="1183800"/>
            <a:chOff x="4656700" y="3810000"/>
            <a:chExt cx="1199400" cy="1183800"/>
          </a:xfrm>
        </p:grpSpPr>
        <p:sp>
          <p:nvSpPr>
            <p:cNvPr id="1147" name="Google Shape;1147;p52"/>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48" name="Google Shape;1148;p52"/>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873F-A53D-4C89-84F3-961CA9E2970B}"/>
              </a:ext>
            </a:extLst>
          </p:cNvPr>
          <p:cNvSpPr>
            <a:spLocks noGrp="1"/>
          </p:cNvSpPr>
          <p:nvPr>
            <p:ph type="title"/>
          </p:nvPr>
        </p:nvSpPr>
        <p:spPr>
          <a:xfrm>
            <a:off x="613578" y="1279031"/>
            <a:ext cx="8149422" cy="2032250"/>
          </a:xfrm>
        </p:spPr>
        <p:txBody>
          <a:bodyPr/>
          <a:lstStyle/>
          <a:p>
            <a:pPr algn="l"/>
            <a:br>
              <a:rPr lang="en-US" sz="3200" dirty="0"/>
            </a:br>
            <a:r>
              <a:rPr lang="en-US" sz="3200" dirty="0"/>
              <a:t> </a:t>
            </a:r>
            <a:br>
              <a:rPr lang="en-US" sz="3200" dirty="0"/>
            </a:br>
            <a:r>
              <a:rPr lang="en-US" sz="3200" dirty="0"/>
              <a:t>The Data is Collected and </a:t>
            </a:r>
            <a:r>
              <a:rPr lang="en-IN" sz="3200" dirty="0"/>
              <a:t>pre-processed</a:t>
            </a:r>
            <a:r>
              <a:rPr lang="en-US" sz="3200" dirty="0"/>
              <a:t> the Covid-19 vaccine data is </a:t>
            </a:r>
            <a:r>
              <a:rPr lang="en-US" dirty="0"/>
              <a:t>analyzed</a:t>
            </a:r>
            <a:r>
              <a:rPr lang="en-US" sz="3200" dirty="0"/>
              <a:t>. </a:t>
            </a:r>
            <a:br>
              <a:rPr lang="en-US" sz="3200" dirty="0"/>
            </a:br>
            <a:r>
              <a:rPr lang="en-US" sz="3200" dirty="0"/>
              <a:t>Then matplotlib to line plot graph used </a:t>
            </a:r>
            <a:br>
              <a:rPr lang="en-US" sz="3200" dirty="0"/>
            </a:br>
            <a:r>
              <a:rPr lang="en-US" sz="3200" dirty="0"/>
              <a:t>to analyzed the Covid-19 vaccines analysis</a:t>
            </a:r>
            <a:br>
              <a:rPr lang="en-US" sz="3200" dirty="0"/>
            </a:br>
            <a:endParaRPr lang="en-US" dirty="0"/>
          </a:p>
        </p:txBody>
      </p:sp>
    </p:spTree>
    <p:extLst>
      <p:ext uri="{BB962C8B-B14F-4D97-AF65-F5344CB8AC3E}">
        <p14:creationId xmlns:p14="http://schemas.microsoft.com/office/powerpoint/2010/main" val="396631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7" name="Title 6">
            <a:extLst>
              <a:ext uri="{FF2B5EF4-FFF2-40B4-BE49-F238E27FC236}">
                <a16:creationId xmlns:a16="http://schemas.microsoft.com/office/drawing/2014/main" id="{C8468BE9-2B35-4640-9789-606B5803D3C8}"/>
              </a:ext>
            </a:extLst>
          </p:cNvPr>
          <p:cNvSpPr>
            <a:spLocks noGrp="1"/>
          </p:cNvSpPr>
          <p:nvPr>
            <p:ph type="title" idx="18"/>
          </p:nvPr>
        </p:nvSpPr>
        <p:spPr>
          <a:xfrm>
            <a:off x="608671" y="915684"/>
            <a:ext cx="7926658" cy="3312132"/>
          </a:xfrm>
        </p:spPr>
        <p:txBody>
          <a:bodyPr/>
          <a:lstStyle/>
          <a:p>
            <a:pPr fontAlgn="base"/>
            <a:r>
              <a:rPr lang="en-US" sz="2800" dirty="0"/>
              <a:t>In this part you will begin building your project by loading and preprocessing the dataset. </a:t>
            </a:r>
            <a:br>
              <a:rPr lang="en-US" sz="2800" dirty="0"/>
            </a:br>
            <a:r>
              <a:rPr lang="en-US" sz="2800" dirty="0"/>
              <a:t>Begin conducting the Covid-19 vaccines analysis by collecting and preprocessing the data. </a:t>
            </a:r>
            <a:br>
              <a:rPr lang="en-US" sz="2800" dirty="0"/>
            </a:br>
            <a:r>
              <a:rPr lang="en-US" sz="2800" dirty="0"/>
              <a:t>Collect and preprocess the Covid-19 vaccine data for analysis. </a:t>
            </a:r>
            <a:br>
              <a:rPr lang="en-US" sz="2800" dirty="0"/>
            </a:b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700" name="Google Shape;700;p33"/>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endParaRPr dirty="0">
              <a:solidFill>
                <a:schemeClr val="accent1"/>
              </a:solidFill>
            </a:endParaRPr>
          </a:p>
        </p:txBody>
      </p:sp>
      <p:grpSp>
        <p:nvGrpSpPr>
          <p:cNvPr id="708" name="Google Shape;708;p33"/>
          <p:cNvGrpSpPr/>
          <p:nvPr/>
        </p:nvGrpSpPr>
        <p:grpSpPr>
          <a:xfrm>
            <a:off x="7401100" y="-494902"/>
            <a:ext cx="1937400" cy="1937400"/>
            <a:chOff x="6992175" y="3100998"/>
            <a:chExt cx="1937400" cy="1937400"/>
          </a:xfrm>
        </p:grpSpPr>
        <p:sp>
          <p:nvSpPr>
            <p:cNvPr id="709" name="Google Shape;709;p33"/>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0" name="Google Shape;710;p33"/>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711" name="Google Shape;711;p33"/>
          <p:cNvGrpSpPr/>
          <p:nvPr/>
        </p:nvGrpSpPr>
        <p:grpSpPr>
          <a:xfrm>
            <a:off x="-107825" y="3067475"/>
            <a:ext cx="1199400" cy="1183800"/>
            <a:chOff x="4656700" y="3810000"/>
            <a:chExt cx="1199400" cy="1183800"/>
          </a:xfrm>
        </p:grpSpPr>
        <p:sp>
          <p:nvSpPr>
            <p:cNvPr id="712" name="Google Shape;712;p3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3" name="Google Shape;713;p33"/>
            <p:cNvPicPr preferRelativeResize="0"/>
            <p:nvPr/>
          </p:nvPicPr>
          <p:blipFill>
            <a:blip r:embed="rId4">
              <a:alphaModFix/>
            </a:blip>
            <a:stretch>
              <a:fillRect/>
            </a:stretch>
          </p:blipFill>
          <p:spPr>
            <a:xfrm>
              <a:off x="4924900" y="4103575"/>
              <a:ext cx="663100" cy="596601"/>
            </a:xfrm>
            <a:prstGeom prst="rect">
              <a:avLst/>
            </a:prstGeom>
            <a:noFill/>
            <a:ln>
              <a:noFill/>
            </a:ln>
          </p:spPr>
        </p:pic>
      </p:grpSp>
      <p:pic>
        <p:nvPicPr>
          <p:cNvPr id="15" name="Picture 14">
            <a:extLst>
              <a:ext uri="{FF2B5EF4-FFF2-40B4-BE49-F238E27FC236}">
                <a16:creationId xmlns:a16="http://schemas.microsoft.com/office/drawing/2014/main" id="{530AC9B2-4078-424A-B388-EF44763541EE}"/>
              </a:ext>
            </a:extLst>
          </p:cNvPr>
          <p:cNvPicPr>
            <a:picLocks noChangeAspect="1"/>
          </p:cNvPicPr>
          <p:nvPr/>
        </p:nvPicPr>
        <p:blipFill rotWithShape="1">
          <a:blip r:embed="rId5"/>
          <a:srcRect b="8012"/>
          <a:stretch/>
        </p:blipFill>
        <p:spPr>
          <a:xfrm>
            <a:off x="339969" y="915192"/>
            <a:ext cx="8510954" cy="3973331"/>
          </a:xfrm>
          <a:prstGeom prst="rect">
            <a:avLst/>
          </a:prstGeom>
        </p:spPr>
      </p:pic>
      <p:sp>
        <p:nvSpPr>
          <p:cNvPr id="16" name="TextBox 15">
            <a:extLst>
              <a:ext uri="{FF2B5EF4-FFF2-40B4-BE49-F238E27FC236}">
                <a16:creationId xmlns:a16="http://schemas.microsoft.com/office/drawing/2014/main" id="{5B336288-5E99-4181-96A2-5639CCDAE4D5}"/>
              </a:ext>
            </a:extLst>
          </p:cNvPr>
          <p:cNvSpPr txBox="1"/>
          <p:nvPr/>
        </p:nvSpPr>
        <p:spPr>
          <a:xfrm>
            <a:off x="996463" y="134034"/>
            <a:ext cx="6690187" cy="646331"/>
          </a:xfrm>
          <a:prstGeom prst="rect">
            <a:avLst/>
          </a:prstGeom>
          <a:noFill/>
        </p:spPr>
        <p:txBody>
          <a:bodyPr wrap="square" rtlCol="0">
            <a:spAutoFit/>
          </a:bodyPr>
          <a:lstStyle/>
          <a:p>
            <a:pPr algn="ctr"/>
            <a:r>
              <a:rPr lang="en-IN" sz="3600" dirty="0">
                <a:solidFill>
                  <a:schemeClr val="accent1"/>
                </a:solidFill>
                <a:latin typeface="Do Hyeon" panose="020B0604020202020204" charset="-127"/>
                <a:ea typeface="Do Hyeon" panose="020B0604020202020204" charset="-127"/>
              </a:rPr>
              <a:t># Describe the Data</a:t>
            </a:r>
            <a:endParaRPr lang="en-US" sz="3600" dirty="0">
              <a:solidFill>
                <a:schemeClr val="accent1"/>
              </a:solidFill>
              <a:latin typeface="Do Hyeon" panose="020B0604020202020204" charset="-127"/>
              <a:ea typeface="Do Hyeon" panose="020B0604020202020204" charset="-127"/>
            </a:endParaRPr>
          </a:p>
        </p:txBody>
      </p:sp>
      <p:sp>
        <p:nvSpPr>
          <p:cNvPr id="17" name="TextBox 16">
            <a:extLst>
              <a:ext uri="{FF2B5EF4-FFF2-40B4-BE49-F238E27FC236}">
                <a16:creationId xmlns:a16="http://schemas.microsoft.com/office/drawing/2014/main" id="{868EBAD4-18BA-4CAA-B74D-F842B46E33D6}"/>
              </a:ext>
            </a:extLst>
          </p:cNvPr>
          <p:cNvSpPr txBox="1"/>
          <p:nvPr/>
        </p:nvSpPr>
        <p:spPr>
          <a:xfrm>
            <a:off x="823475" y="457199"/>
            <a:ext cx="750277" cy="461665"/>
          </a:xfrm>
          <a:prstGeom prst="rect">
            <a:avLst/>
          </a:prstGeom>
          <a:noFill/>
        </p:spPr>
        <p:txBody>
          <a:bodyPr wrap="square" rtlCol="0">
            <a:spAutoFit/>
          </a:bodyPr>
          <a:lstStyle/>
          <a:p>
            <a:r>
              <a:rPr lang="en-IN" sz="2400" dirty="0">
                <a:solidFill>
                  <a:schemeClr val="bg1"/>
                </a:solidFill>
                <a:latin typeface="Do Hyeon" panose="020B0604020202020204" charset="-127"/>
                <a:ea typeface="Do Hyeon" panose="020B0604020202020204" charset="-127"/>
              </a:rPr>
              <a:t>Fig.1</a:t>
            </a:r>
            <a:endParaRPr lang="en-US" sz="2400" dirty="0">
              <a:solidFill>
                <a:schemeClr val="bg1"/>
              </a:solidFill>
              <a:latin typeface="Do Hyeon" panose="020B0604020202020204" charset="-127"/>
              <a:ea typeface="Do Hyeon" panose="020B0604020202020204"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3" name="Subtitle 2">
            <a:extLst>
              <a:ext uri="{FF2B5EF4-FFF2-40B4-BE49-F238E27FC236}">
                <a16:creationId xmlns:a16="http://schemas.microsoft.com/office/drawing/2014/main" id="{FB7D0E1A-74D4-40C0-8875-9961FD1D8C3A}"/>
              </a:ext>
            </a:extLst>
          </p:cNvPr>
          <p:cNvSpPr>
            <a:spLocks noGrp="1"/>
          </p:cNvSpPr>
          <p:nvPr>
            <p:ph type="subTitle" idx="1"/>
          </p:nvPr>
        </p:nvSpPr>
        <p:spPr>
          <a:xfrm>
            <a:off x="2119914" y="1032828"/>
            <a:ext cx="4709100" cy="491100"/>
          </a:xfrm>
        </p:spPr>
        <p:txBody>
          <a:bodyPr/>
          <a:lstStyle/>
          <a:p>
            <a:endParaRPr lang="en-US" dirty="0"/>
          </a:p>
        </p:txBody>
      </p:sp>
      <p:pic>
        <p:nvPicPr>
          <p:cNvPr id="9" name="Picture 8">
            <a:extLst>
              <a:ext uri="{FF2B5EF4-FFF2-40B4-BE49-F238E27FC236}">
                <a16:creationId xmlns:a16="http://schemas.microsoft.com/office/drawing/2014/main" id="{E1448E9D-D3AA-4FB7-8F77-EB6BC895C2CF}"/>
              </a:ext>
            </a:extLst>
          </p:cNvPr>
          <p:cNvPicPr>
            <a:picLocks noChangeAspect="1"/>
          </p:cNvPicPr>
          <p:nvPr/>
        </p:nvPicPr>
        <p:blipFill rotWithShape="1">
          <a:blip r:embed="rId3"/>
          <a:srcRect b="6607"/>
          <a:stretch/>
        </p:blipFill>
        <p:spPr>
          <a:xfrm>
            <a:off x="396240" y="378084"/>
            <a:ext cx="8351520" cy="43873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6" name="TextBox 5">
            <a:extLst>
              <a:ext uri="{FF2B5EF4-FFF2-40B4-BE49-F238E27FC236}">
                <a16:creationId xmlns:a16="http://schemas.microsoft.com/office/drawing/2014/main" id="{C3E3D33A-640F-4FEA-84BC-2DAA1880499E}"/>
              </a:ext>
            </a:extLst>
          </p:cNvPr>
          <p:cNvSpPr txBox="1"/>
          <p:nvPr/>
        </p:nvSpPr>
        <p:spPr>
          <a:xfrm>
            <a:off x="896816" y="738554"/>
            <a:ext cx="7350368" cy="3754874"/>
          </a:xfrm>
          <a:prstGeom prst="rect">
            <a:avLst/>
          </a:prstGeom>
          <a:noFill/>
        </p:spPr>
        <p:txBody>
          <a:bodyPr wrap="square" rtlCol="0">
            <a:spAutoFit/>
          </a:bodyPr>
          <a:lstStyle/>
          <a:p>
            <a:r>
              <a:rPr lang="en-US" sz="2000" dirty="0">
                <a:solidFill>
                  <a:schemeClr val="bg1"/>
                </a:solidFill>
                <a:latin typeface="Do Hyeon" panose="020B0604020202020204" charset="-127"/>
                <a:ea typeface="Do Hyeon" panose="020B0604020202020204" charset="-127"/>
              </a:rPr>
              <a:t>The Fig.1 is  refer the Data </a:t>
            </a:r>
            <a:r>
              <a:rPr lang="en-IN" sz="2000" dirty="0">
                <a:solidFill>
                  <a:schemeClr val="bg1"/>
                </a:solidFill>
                <a:latin typeface="Do Hyeon" panose="020B0604020202020204" charset="-127"/>
                <a:ea typeface="Do Hyeon" panose="020B0604020202020204" charset="-127"/>
              </a:rPr>
              <a:t>describe of </a:t>
            </a:r>
            <a:r>
              <a:rPr lang="en-IN" sz="2000" dirty="0" err="1">
                <a:solidFill>
                  <a:schemeClr val="bg1"/>
                </a:solidFill>
                <a:latin typeface="Do Hyeon" panose="020B0604020202020204" charset="-127"/>
                <a:ea typeface="Do Hyeon" panose="020B0604020202020204" charset="-127"/>
              </a:rPr>
              <a:t>Covid</a:t>
            </a:r>
            <a:r>
              <a:rPr lang="en-IN" sz="2000" dirty="0">
                <a:solidFill>
                  <a:schemeClr val="bg1"/>
                </a:solidFill>
                <a:latin typeface="Do Hyeon" panose="020B0604020202020204" charset="-127"/>
                <a:ea typeface="Do Hyeon" panose="020B0604020202020204" charset="-127"/>
              </a:rPr>
              <a:t> -19 vaccines analysis of </a:t>
            </a:r>
          </a:p>
          <a:p>
            <a:pPr marL="285750" indent="-285750">
              <a:buClr>
                <a:schemeClr val="bg1"/>
              </a:buClr>
              <a:buFont typeface="Wingdings" panose="05000000000000000000" pitchFamily="2" charset="2"/>
              <a:buChar char="q"/>
            </a:pPr>
            <a:r>
              <a:rPr lang="en-US" sz="2000" dirty="0">
                <a:solidFill>
                  <a:schemeClr val="bg1"/>
                </a:solidFill>
                <a:latin typeface="Do Hyeon" panose="020B0604020202020204" charset="-127"/>
                <a:ea typeface="Do Hyeon" panose="020B0604020202020204" charset="-127"/>
              </a:rPr>
              <a:t>Total_vaccinations </a:t>
            </a:r>
          </a:p>
          <a:p>
            <a:pPr marL="285750" indent="-285750">
              <a:buClr>
                <a:schemeClr val="bg1"/>
              </a:buClr>
              <a:buFont typeface="Wingdings" panose="05000000000000000000" pitchFamily="2" charset="2"/>
              <a:buChar char="q"/>
            </a:pPr>
            <a:r>
              <a:rPr lang="en-US" sz="2000" dirty="0" err="1">
                <a:solidFill>
                  <a:schemeClr val="bg1"/>
                </a:solidFill>
                <a:latin typeface="Do Hyeon" panose="020B0604020202020204" charset="-127"/>
                <a:ea typeface="Do Hyeon" panose="020B0604020202020204" charset="-127"/>
              </a:rPr>
              <a:t>People_vaccinated</a:t>
            </a:r>
            <a:endParaRPr lang="en-US" sz="2000" dirty="0">
              <a:solidFill>
                <a:schemeClr val="bg1"/>
              </a:solidFill>
              <a:latin typeface="Do Hyeon" panose="020B0604020202020204" charset="-127"/>
              <a:ea typeface="Do Hyeon" panose="020B0604020202020204" charset="-127"/>
            </a:endParaRPr>
          </a:p>
          <a:p>
            <a:pPr marL="285750" indent="-285750">
              <a:buClr>
                <a:schemeClr val="bg1"/>
              </a:buClr>
              <a:buFont typeface="Wingdings" panose="05000000000000000000" pitchFamily="2" charset="2"/>
              <a:buChar char="q"/>
            </a:pPr>
            <a:r>
              <a:rPr lang="en-US" sz="2000" dirty="0" err="1">
                <a:solidFill>
                  <a:schemeClr val="bg1"/>
                </a:solidFill>
                <a:latin typeface="Do Hyeon" panose="020B0604020202020204" charset="-127"/>
                <a:ea typeface="Do Hyeon" panose="020B0604020202020204" charset="-127"/>
              </a:rPr>
              <a:t>People_fully_vaccinated</a:t>
            </a:r>
            <a:r>
              <a:rPr lang="en-US" sz="2000" dirty="0">
                <a:solidFill>
                  <a:schemeClr val="bg1"/>
                </a:solidFill>
                <a:latin typeface="Do Hyeon" panose="020B0604020202020204" charset="-127"/>
                <a:ea typeface="Do Hyeon" panose="020B0604020202020204" charset="-127"/>
              </a:rPr>
              <a:t> </a:t>
            </a:r>
          </a:p>
          <a:p>
            <a:pPr marL="285750" indent="-285750">
              <a:buClr>
                <a:schemeClr val="bg1"/>
              </a:buClr>
              <a:buFont typeface="Wingdings" panose="05000000000000000000" pitchFamily="2" charset="2"/>
              <a:buChar char="q"/>
            </a:pPr>
            <a:r>
              <a:rPr lang="en-US" sz="2000" dirty="0" err="1">
                <a:solidFill>
                  <a:schemeClr val="bg1"/>
                </a:solidFill>
                <a:latin typeface="Do Hyeon" panose="020B0604020202020204" charset="-127"/>
                <a:ea typeface="Do Hyeon" panose="020B0604020202020204" charset="-127"/>
              </a:rPr>
              <a:t>Daily_vaccinations_raw</a:t>
            </a:r>
            <a:r>
              <a:rPr lang="en-US" sz="2000" dirty="0">
                <a:solidFill>
                  <a:schemeClr val="bg1"/>
                </a:solidFill>
                <a:latin typeface="Do Hyeon" panose="020B0604020202020204" charset="-127"/>
                <a:ea typeface="Do Hyeon" panose="020B0604020202020204" charset="-127"/>
              </a:rPr>
              <a:t> </a:t>
            </a:r>
          </a:p>
          <a:p>
            <a:pPr marL="285750" indent="-285750">
              <a:buClr>
                <a:schemeClr val="bg1"/>
              </a:buClr>
              <a:buFont typeface="Wingdings" panose="05000000000000000000" pitchFamily="2" charset="2"/>
              <a:buChar char="q"/>
            </a:pPr>
            <a:r>
              <a:rPr lang="en-US" sz="2000" dirty="0">
                <a:solidFill>
                  <a:schemeClr val="bg1"/>
                </a:solidFill>
                <a:latin typeface="Do Hyeon" panose="020B0604020202020204" charset="-127"/>
                <a:ea typeface="Do Hyeon" panose="020B0604020202020204" charset="-127"/>
              </a:rPr>
              <a:t>Vaccines </a:t>
            </a:r>
          </a:p>
          <a:p>
            <a:pPr marL="285750" indent="-285750">
              <a:buClr>
                <a:schemeClr val="bg1"/>
              </a:buClr>
              <a:buFont typeface="Wingdings" panose="05000000000000000000" pitchFamily="2" charset="2"/>
              <a:buChar char="q"/>
            </a:pPr>
            <a:r>
              <a:rPr lang="en-IN" sz="2000" dirty="0" err="1">
                <a:solidFill>
                  <a:schemeClr val="bg1"/>
                </a:solidFill>
                <a:latin typeface="Do Hyeon" panose="020B0604020202020204" charset="-127"/>
                <a:ea typeface="Do Hyeon" panose="020B0604020202020204" charset="-127"/>
              </a:rPr>
              <a:t>Source_name</a:t>
            </a:r>
            <a:endParaRPr lang="en-IN" sz="2000" dirty="0">
              <a:solidFill>
                <a:schemeClr val="bg1"/>
              </a:solidFill>
              <a:latin typeface="Do Hyeon" panose="020B0604020202020204" charset="-127"/>
              <a:ea typeface="Do Hyeon" panose="020B0604020202020204" charset="-127"/>
            </a:endParaRPr>
          </a:p>
          <a:p>
            <a:pPr marL="285750" indent="-285750">
              <a:buClr>
                <a:schemeClr val="bg1"/>
              </a:buClr>
              <a:buFont typeface="Wingdings" panose="05000000000000000000" pitchFamily="2" charset="2"/>
              <a:buChar char="q"/>
            </a:pPr>
            <a:r>
              <a:rPr lang="en-IN" sz="2000" dirty="0" err="1">
                <a:solidFill>
                  <a:schemeClr val="bg1"/>
                </a:solidFill>
                <a:latin typeface="Do Hyeon" panose="020B0604020202020204" charset="-127"/>
                <a:ea typeface="Do Hyeon" panose="020B0604020202020204" charset="-127"/>
              </a:rPr>
              <a:t>Source_website</a:t>
            </a:r>
            <a:endParaRPr lang="en-US" sz="2000" dirty="0">
              <a:solidFill>
                <a:schemeClr val="bg1"/>
              </a:solidFill>
              <a:latin typeface="Do Hyeon" panose="020B0604020202020204" charset="-127"/>
              <a:ea typeface="Do Hyeon" panose="020B0604020202020204" charset="-127"/>
            </a:endParaRPr>
          </a:p>
          <a:p>
            <a:endParaRPr lang="en-US" sz="1800" dirty="0">
              <a:solidFill>
                <a:schemeClr val="bg1"/>
              </a:solidFill>
              <a:latin typeface="Do Hyeon" panose="020B0604020202020204" charset="-127"/>
              <a:ea typeface="Do Hyeon" panose="020B0604020202020204" charset="-127"/>
            </a:endParaRPr>
          </a:p>
          <a:p>
            <a:r>
              <a:rPr lang="en-US" sz="2000" dirty="0">
                <a:solidFill>
                  <a:schemeClr val="bg1"/>
                </a:solidFill>
                <a:latin typeface="Do Hyeon" panose="020B0604020202020204" charset="-127"/>
                <a:ea typeface="Do Hyeon" panose="020B0604020202020204" charset="-127"/>
              </a:rPr>
              <a:t>Data </a:t>
            </a:r>
            <a:r>
              <a:rPr lang="en-IN" sz="2000" dirty="0">
                <a:solidFill>
                  <a:schemeClr val="bg1"/>
                </a:solidFill>
                <a:latin typeface="Do Hyeon" panose="020B0604020202020204" charset="-127"/>
                <a:ea typeface="Do Hyeon" panose="020B0604020202020204" charset="-127"/>
              </a:rPr>
              <a:t>Describe</a:t>
            </a:r>
            <a:r>
              <a:rPr lang="en-US" sz="2000" dirty="0">
                <a:solidFill>
                  <a:schemeClr val="bg1"/>
                </a:solidFill>
                <a:latin typeface="Do Hyeon" panose="020B0604020202020204" charset="-127"/>
                <a:ea typeface="Do Hyeon" panose="020B0604020202020204" charset="-127"/>
              </a:rPr>
              <a:t> is information that has been translated into a form that is efficient for movement or processing</a:t>
            </a:r>
          </a:p>
        </p:txBody>
      </p:sp>
      <p:sp>
        <p:nvSpPr>
          <p:cNvPr id="7" name="TextBox 6">
            <a:extLst>
              <a:ext uri="{FF2B5EF4-FFF2-40B4-BE49-F238E27FC236}">
                <a16:creationId xmlns:a16="http://schemas.microsoft.com/office/drawing/2014/main" id="{0C0383FD-001D-452C-9678-2ABE7E434DA4}"/>
              </a:ext>
            </a:extLst>
          </p:cNvPr>
          <p:cNvSpPr txBox="1"/>
          <p:nvPr/>
        </p:nvSpPr>
        <p:spPr>
          <a:xfrm>
            <a:off x="2602523" y="126852"/>
            <a:ext cx="4138246" cy="523220"/>
          </a:xfrm>
          <a:prstGeom prst="rect">
            <a:avLst/>
          </a:prstGeom>
          <a:noFill/>
        </p:spPr>
        <p:txBody>
          <a:bodyPr wrap="square" rtlCol="0">
            <a:spAutoFit/>
          </a:bodyPr>
          <a:lstStyle/>
          <a:p>
            <a:r>
              <a:rPr lang="en-IN" sz="2800" b="1" dirty="0">
                <a:solidFill>
                  <a:schemeClr val="accent1"/>
                </a:solidFill>
                <a:latin typeface="Do Hyeon" panose="020B0604020202020204" charset="-127"/>
                <a:ea typeface="Do Hyeon" panose="020B0604020202020204" charset="-127"/>
              </a:rPr>
              <a:t># Data Describe </a:t>
            </a:r>
            <a:endParaRPr lang="en-US" sz="2800" b="1" dirty="0">
              <a:solidFill>
                <a:schemeClr val="accent1"/>
              </a:solidFill>
              <a:latin typeface="Do Hyeon" panose="020B0604020202020204" charset="-127"/>
              <a:ea typeface="Do Hyeon" panose="020B0604020202020204"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3" name="Title 2">
            <a:extLst>
              <a:ext uri="{FF2B5EF4-FFF2-40B4-BE49-F238E27FC236}">
                <a16:creationId xmlns:a16="http://schemas.microsoft.com/office/drawing/2014/main" id="{A6C4632F-FABB-453D-95AC-1010748D712B}"/>
              </a:ext>
            </a:extLst>
          </p:cNvPr>
          <p:cNvSpPr>
            <a:spLocks noGrp="1"/>
          </p:cNvSpPr>
          <p:nvPr>
            <p:ph type="title"/>
          </p:nvPr>
        </p:nvSpPr>
        <p:spPr>
          <a:xfrm>
            <a:off x="713225" y="207573"/>
            <a:ext cx="7717500" cy="478200"/>
          </a:xfrm>
        </p:spPr>
        <p:txBody>
          <a:bodyPr/>
          <a:lstStyle/>
          <a:p>
            <a:r>
              <a:rPr lang="en-IN" sz="3200" dirty="0">
                <a:solidFill>
                  <a:schemeClr val="accent1"/>
                </a:solidFill>
              </a:rPr>
              <a:t># Data of country and value counts</a:t>
            </a:r>
            <a:endParaRPr lang="en-US" sz="3200" dirty="0">
              <a:solidFill>
                <a:schemeClr val="accent1"/>
              </a:solidFill>
            </a:endParaRPr>
          </a:p>
        </p:txBody>
      </p:sp>
      <p:pic>
        <p:nvPicPr>
          <p:cNvPr id="5" name="Picture 4">
            <a:extLst>
              <a:ext uri="{FF2B5EF4-FFF2-40B4-BE49-F238E27FC236}">
                <a16:creationId xmlns:a16="http://schemas.microsoft.com/office/drawing/2014/main" id="{44DD56FA-AD2B-4BCE-9CF5-D68D6A764DEA}"/>
              </a:ext>
            </a:extLst>
          </p:cNvPr>
          <p:cNvPicPr>
            <a:picLocks noChangeAspect="1"/>
          </p:cNvPicPr>
          <p:nvPr/>
        </p:nvPicPr>
        <p:blipFill rotWithShape="1">
          <a:blip r:embed="rId3"/>
          <a:srcRect b="17493"/>
          <a:stretch/>
        </p:blipFill>
        <p:spPr>
          <a:xfrm>
            <a:off x="252021" y="926123"/>
            <a:ext cx="8639908" cy="4009804"/>
          </a:xfrm>
          <a:prstGeom prst="rect">
            <a:avLst/>
          </a:prstGeom>
        </p:spPr>
      </p:pic>
      <p:sp>
        <p:nvSpPr>
          <p:cNvPr id="6" name="TextBox 5">
            <a:extLst>
              <a:ext uri="{FF2B5EF4-FFF2-40B4-BE49-F238E27FC236}">
                <a16:creationId xmlns:a16="http://schemas.microsoft.com/office/drawing/2014/main" id="{169BD57E-7D03-4D04-848A-76CFC8BA48ED}"/>
              </a:ext>
            </a:extLst>
          </p:cNvPr>
          <p:cNvSpPr txBox="1"/>
          <p:nvPr/>
        </p:nvSpPr>
        <p:spPr>
          <a:xfrm>
            <a:off x="349810" y="505974"/>
            <a:ext cx="904560" cy="461665"/>
          </a:xfrm>
          <a:prstGeom prst="rect">
            <a:avLst/>
          </a:prstGeom>
          <a:noFill/>
        </p:spPr>
        <p:txBody>
          <a:bodyPr wrap="square" rtlCol="0">
            <a:spAutoFit/>
          </a:bodyPr>
          <a:lstStyle/>
          <a:p>
            <a:r>
              <a:rPr lang="en-IN" sz="2400" dirty="0">
                <a:solidFill>
                  <a:schemeClr val="bg1"/>
                </a:solidFill>
                <a:latin typeface="Do Hyeon" panose="020B0604020202020204" charset="-127"/>
                <a:ea typeface="Do Hyeon" panose="020B0604020202020204" charset="-127"/>
              </a:rPr>
              <a:t>Fig</a:t>
            </a:r>
            <a:r>
              <a:rPr lang="en-IN" sz="2000" dirty="0">
                <a:solidFill>
                  <a:schemeClr val="bg1"/>
                </a:solidFill>
                <a:latin typeface="Do Hyeon" panose="020B0604020202020204" charset="-127"/>
                <a:ea typeface="Do Hyeon" panose="020B0604020202020204" charset="-127"/>
              </a:rPr>
              <a:t>.2</a:t>
            </a:r>
            <a:endParaRPr lang="en-US" sz="2000" dirty="0">
              <a:solidFill>
                <a:schemeClr val="bg1"/>
              </a:solidFill>
              <a:latin typeface="Do Hyeon" panose="020B0604020202020204" charset="-127"/>
              <a:ea typeface="Do Hyeon" panose="020B0604020202020204"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19" name="Title 18">
            <a:extLst>
              <a:ext uri="{FF2B5EF4-FFF2-40B4-BE49-F238E27FC236}">
                <a16:creationId xmlns:a16="http://schemas.microsoft.com/office/drawing/2014/main" id="{901F915E-3A85-4061-96F1-924C946B5CE1}"/>
              </a:ext>
            </a:extLst>
          </p:cNvPr>
          <p:cNvSpPr>
            <a:spLocks noGrp="1"/>
          </p:cNvSpPr>
          <p:nvPr>
            <p:ph type="title"/>
          </p:nvPr>
        </p:nvSpPr>
        <p:spPr>
          <a:xfrm>
            <a:off x="696581" y="645007"/>
            <a:ext cx="7750837" cy="3657363"/>
          </a:xfrm>
        </p:spPr>
        <p:txBody>
          <a:bodyPr/>
          <a:lstStyle/>
          <a:p>
            <a:pPr algn="l"/>
            <a:r>
              <a:rPr lang="en-IN" sz="3200" dirty="0"/>
              <a:t>The Fig.2 is refer to the </a:t>
            </a:r>
            <a:r>
              <a:rPr lang="en-IN" sz="3200" dirty="0">
                <a:solidFill>
                  <a:schemeClr val="bg1"/>
                </a:solidFill>
              </a:rPr>
              <a:t>Data of country and value counts of the Covid-19 vaccines analysis because this fig.2 is have a country of the names and value of the Covid-19 counts are in this fig.2.</a:t>
            </a:r>
            <a:endParaRPr lang="en-US" sz="32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txBox="1">
            <a:spLocks noGrp="1"/>
          </p:cNvSpPr>
          <p:nvPr>
            <p:ph type="subTitle" idx="1"/>
          </p:nvPr>
        </p:nvSpPr>
        <p:spPr>
          <a:xfrm>
            <a:off x="1900200" y="2740613"/>
            <a:ext cx="5343600" cy="41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New cases of the variant in South Africa</a:t>
            </a:r>
            <a:endParaRPr/>
          </a:p>
        </p:txBody>
      </p:sp>
      <p:pic>
        <p:nvPicPr>
          <p:cNvPr id="5" name="Picture 4">
            <a:extLst>
              <a:ext uri="{FF2B5EF4-FFF2-40B4-BE49-F238E27FC236}">
                <a16:creationId xmlns:a16="http://schemas.microsoft.com/office/drawing/2014/main" id="{0B6B800E-E5B1-499A-9DDD-EFEE69F78933}"/>
              </a:ext>
            </a:extLst>
          </p:cNvPr>
          <p:cNvPicPr>
            <a:picLocks noChangeAspect="1"/>
          </p:cNvPicPr>
          <p:nvPr/>
        </p:nvPicPr>
        <p:blipFill rotWithShape="1">
          <a:blip r:embed="rId3"/>
          <a:srcRect b="23191"/>
          <a:stretch/>
        </p:blipFill>
        <p:spPr>
          <a:xfrm>
            <a:off x="294599" y="832339"/>
            <a:ext cx="8554801" cy="4050702"/>
          </a:xfrm>
          <a:prstGeom prst="rect">
            <a:avLst/>
          </a:prstGeom>
        </p:spPr>
      </p:pic>
      <p:sp>
        <p:nvSpPr>
          <p:cNvPr id="7" name="TextBox 6">
            <a:extLst>
              <a:ext uri="{FF2B5EF4-FFF2-40B4-BE49-F238E27FC236}">
                <a16:creationId xmlns:a16="http://schemas.microsoft.com/office/drawing/2014/main" id="{570B12B9-AA8D-4C31-9A3E-A54D0D795CE2}"/>
              </a:ext>
            </a:extLst>
          </p:cNvPr>
          <p:cNvSpPr txBox="1"/>
          <p:nvPr/>
        </p:nvSpPr>
        <p:spPr>
          <a:xfrm>
            <a:off x="1234233" y="128205"/>
            <a:ext cx="6675532" cy="523220"/>
          </a:xfrm>
          <a:prstGeom prst="rect">
            <a:avLst/>
          </a:prstGeom>
          <a:noFill/>
        </p:spPr>
        <p:txBody>
          <a:bodyPr wrap="square" rtlCol="0">
            <a:spAutoFit/>
          </a:bodyPr>
          <a:lstStyle/>
          <a:p>
            <a:pPr algn="ctr"/>
            <a:r>
              <a:rPr lang="en-IN" sz="2800" b="1" dirty="0">
                <a:solidFill>
                  <a:schemeClr val="accent1"/>
                </a:solidFill>
                <a:latin typeface="Do Hyeon" panose="020B0604020202020204" charset="-127"/>
                <a:ea typeface="Do Hyeon" panose="020B0604020202020204" charset="-127"/>
              </a:rPr>
              <a:t># Data of vaccines and value counts</a:t>
            </a:r>
            <a:endParaRPr lang="en-US" sz="2800" b="1" dirty="0">
              <a:solidFill>
                <a:schemeClr val="accent1"/>
              </a:solidFill>
              <a:latin typeface="Do Hyeon" panose="020B0604020202020204" charset="-127"/>
              <a:ea typeface="Do Hyeon" panose="020B0604020202020204" charset="-127"/>
            </a:endParaRPr>
          </a:p>
        </p:txBody>
      </p:sp>
      <p:sp>
        <p:nvSpPr>
          <p:cNvPr id="8" name="TextBox 7">
            <a:extLst>
              <a:ext uri="{FF2B5EF4-FFF2-40B4-BE49-F238E27FC236}">
                <a16:creationId xmlns:a16="http://schemas.microsoft.com/office/drawing/2014/main" id="{35CE42FF-1EB2-45D3-802D-C2688CFDC5F8}"/>
              </a:ext>
            </a:extLst>
          </p:cNvPr>
          <p:cNvSpPr txBox="1"/>
          <p:nvPr/>
        </p:nvSpPr>
        <p:spPr>
          <a:xfrm>
            <a:off x="422030" y="432229"/>
            <a:ext cx="683200" cy="400110"/>
          </a:xfrm>
          <a:prstGeom prst="rect">
            <a:avLst/>
          </a:prstGeom>
          <a:noFill/>
        </p:spPr>
        <p:txBody>
          <a:bodyPr wrap="none" rtlCol="0">
            <a:spAutoFit/>
          </a:bodyPr>
          <a:lstStyle/>
          <a:p>
            <a:r>
              <a:rPr lang="en-IN" sz="2000" dirty="0">
                <a:solidFill>
                  <a:schemeClr val="bg1"/>
                </a:solidFill>
                <a:latin typeface="Do Hyeon" panose="020B0604020202020204" charset="-127"/>
                <a:ea typeface="Do Hyeon" panose="020B0604020202020204" charset="-127"/>
              </a:rPr>
              <a:t>Fig.3</a:t>
            </a:r>
            <a:endParaRPr lang="en-US" sz="2000" dirty="0">
              <a:solidFill>
                <a:schemeClr val="bg1"/>
              </a:solidFill>
              <a:latin typeface="Do Hyeon" panose="020B0604020202020204" charset="-127"/>
              <a:ea typeface="Do Hyeon" panose="020B0604020202020204" charset="-127"/>
            </a:endParaRPr>
          </a:p>
        </p:txBody>
      </p:sp>
    </p:spTree>
  </p:cSld>
  <p:clrMapOvr>
    <a:masterClrMapping/>
  </p:clrMapOvr>
</p:sld>
</file>

<file path=ppt/theme/theme1.xml><?xml version="1.0" encoding="utf-8"?>
<a:theme xmlns:a="http://schemas.openxmlformats.org/drawingml/2006/main" name="Omicron COVID-19 Variant Clinical Case by Slidesgo">
  <a:themeElements>
    <a:clrScheme name="Simple Light">
      <a:dk1>
        <a:srgbClr val="352753"/>
      </a:dk1>
      <a:lt1>
        <a:srgbClr val="FFFFFF"/>
      </a:lt1>
      <a:dk2>
        <a:srgbClr val="6A3BCE"/>
      </a:dk2>
      <a:lt2>
        <a:srgbClr val="6E6EE3"/>
      </a:lt2>
      <a:accent1>
        <a:srgbClr val="EEFF4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585</Words>
  <Application>Microsoft Office PowerPoint</Application>
  <PresentationFormat>On-screen Show (16:9)</PresentationFormat>
  <Paragraphs>50</Paragraphs>
  <Slides>22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Overpass</vt:lpstr>
      <vt:lpstr>Wingdings</vt:lpstr>
      <vt:lpstr>Do Hyeon</vt:lpstr>
      <vt:lpstr>Franklin Gothic Medium</vt:lpstr>
      <vt:lpstr>Overpass Black</vt:lpstr>
      <vt:lpstr>Muli</vt:lpstr>
      <vt:lpstr>Anaheim</vt:lpstr>
      <vt:lpstr>Bebas Neue</vt:lpstr>
      <vt:lpstr>Omicron COVID-19 Variant Clinical Case by Slidesgo</vt:lpstr>
      <vt:lpstr> COVID-19 Vaccines Analysis </vt:lpstr>
      <vt:lpstr>Phase-III </vt:lpstr>
      <vt:lpstr>In this part you will begin building your project by loading and preprocessing the dataset.  Begin conducting the Covid-19 vaccines analysis by collecting and preprocessing the data.  Collect and preprocess the Covid-19 vaccine data for analysis.  </vt:lpstr>
      <vt:lpstr> </vt:lpstr>
      <vt:lpstr>PowerPoint Presentation</vt:lpstr>
      <vt:lpstr>PowerPoint Presentation</vt:lpstr>
      <vt:lpstr># Data of country and value counts</vt:lpstr>
      <vt:lpstr>The Fig.2 is refer to the Data of country and value counts of the Covid-19 vaccines analysis because this fig.2 is have a country of the names and value of the Covid-19 counts are in this fig.2.</vt:lpstr>
      <vt:lpstr>PowerPoint Presentation</vt:lpstr>
      <vt:lpstr>The Fig.3 is refer to the data of vaccines and value counts are in Fig.3, thare are vaccines is production by  *Johnson&amp;Johnson  *Oxford/AstraZeneca *Pfizer/BioNTech *Sinopharm/Beijing and value of vaccines count    </vt:lpstr>
      <vt:lpstr># Data of vaccines used in country</vt:lpstr>
      <vt:lpstr>PowerPoint Presentation</vt:lpstr>
      <vt:lpstr>PowerPoint Presentation</vt:lpstr>
      <vt:lpstr># Data of vaccines and source name</vt:lpstr>
      <vt:lpstr>The Fig.6 is refer to the vaccines and source name in the Fig.6 The source name is World Health Organization of (WHO) is the Source name of vaccines is distributions in all country. </vt:lpstr>
      <vt:lpstr>PowerPoint Presentation</vt:lpstr>
      <vt:lpstr>The Fig.7 is refer to the vaccines and value of vaccines counts in the Fig.7 so there are line plot graph for the vaccines and value of vaccines counts in this graph.</vt:lpstr>
      <vt:lpstr> # Data of country and date with daily vaccination </vt:lpstr>
      <vt:lpstr>The Fig.8 is refer to the country and date with daily vaccination in Fig.8. there are country name and date with the daily vaccination in Fig.8 </vt:lpstr>
      <vt:lpstr> </vt:lpstr>
      <vt:lpstr>The Fig.9 is refer to the Data of  source name and source websites in Fig.9      The source name World Health Organization      The source websites        https://covid19.who.int/ </vt:lpstr>
      <vt:lpstr>   The Data is Collected and pre-processed the Covid-19 vaccine data is analyzed.  Then matplotlib to line plot graph used  to analyzed the Covid-19 vaccines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Vaccines Analysis</dc:title>
  <dc:creator>SACHIN SK</dc:creator>
  <cp:lastModifiedBy>mohith reddy</cp:lastModifiedBy>
  <cp:revision>18</cp:revision>
  <dcterms:modified xsi:type="dcterms:W3CDTF">2023-10-18T09:04:14Z</dcterms:modified>
</cp:coreProperties>
</file>