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D5D0F-568B-4155-B5A8-4FC5B5ED3397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61F9C-C9FF-4DA1-8C39-5C1A48BEA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23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484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25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52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38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82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861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10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73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52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17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1F9C-C9FF-4DA1-8C39-5C1A48BEA31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83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275-E695-4A21-992D-9DFEF4C890DB}" type="datetime1">
              <a:rPr lang="tr-TR" smtClean="0"/>
              <a:t>8.08.2018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28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AD5-7A8F-4646-97C1-1F2AFD9A7121}" type="datetime1">
              <a:rPr lang="tr-TR" smtClean="0"/>
              <a:t>8.08.2018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52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D391-66B1-45EB-9916-53687F64530E}" type="datetime1">
              <a:rPr lang="tr-TR" smtClean="0"/>
              <a:t>8.08.2018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5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B8D5-7373-4505-94E2-F0B5F4A5FBD4}" type="datetime1">
              <a:rPr lang="tr-TR" smtClean="0"/>
              <a:t>8.08.2018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32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69C2-69E7-4A39-829F-EFFAC2BD4041}" type="datetime1">
              <a:rPr lang="tr-TR" smtClean="0"/>
              <a:t>8.08.2018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69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5798-AAD6-459B-AF1C-C4C6A1FE3734}" type="datetime1">
              <a:rPr lang="tr-TR" smtClean="0"/>
              <a:t>8.08.2018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856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CBB8-76FF-44EF-B5DD-8110C6049F49}" type="datetime1">
              <a:rPr lang="tr-TR" smtClean="0"/>
              <a:t>8.08.2018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81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A475-13BE-469C-A5E5-AEBCACABF558}" type="datetime1">
              <a:rPr lang="tr-TR" smtClean="0"/>
              <a:t>8.08.2018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8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C8B7-1B63-467D-B02C-DF10FBF5BC3D}" type="datetime1">
              <a:rPr lang="tr-TR" smtClean="0"/>
              <a:t>8.08.2018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1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6672-13DA-4FBD-90A5-B7B4FC264BE3}" type="datetime1">
              <a:rPr lang="tr-TR" smtClean="0"/>
              <a:t>8.08.2018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7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E427-4DB2-4912-AF8E-2D449C80ABC5}" type="datetime1">
              <a:rPr lang="tr-TR" smtClean="0"/>
              <a:t>8.08.2018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96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CB85-5D49-4D38-B0C0-E99E9EF5F87D}" type="datetime1">
              <a:rPr lang="tr-TR" smtClean="0"/>
              <a:t>8.08.2018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CB21-9A47-451F-8B28-F3C92C5B2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9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748425" y="414025"/>
            <a:ext cx="6695150" cy="1595079"/>
          </a:xfrm>
        </p:spPr>
        <p:txBody>
          <a:bodyPr>
            <a:normAutofit/>
          </a:bodyPr>
          <a:lstStyle/>
          <a:p>
            <a:r>
              <a:rPr lang="tr-TR" sz="4800" dirty="0" smtClean="0"/>
              <a:t>TÜRKİYE BİLİŞİM DERNEĞİ</a:t>
            </a:r>
            <a:br>
              <a:rPr lang="tr-TR" sz="4800" dirty="0" smtClean="0"/>
            </a:br>
            <a:r>
              <a:rPr lang="tr-TR" sz="4800" dirty="0" smtClean="0"/>
              <a:t>2. BİLİŞİM YAZ KAMPI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584720" y="2407623"/>
            <a:ext cx="3022560" cy="679352"/>
          </a:xfrm>
        </p:spPr>
        <p:txBody>
          <a:bodyPr>
            <a:normAutofit lnSpcReduction="10000"/>
          </a:bodyPr>
          <a:lstStyle/>
          <a:p>
            <a:r>
              <a:rPr lang="tr-TR" sz="4400" dirty="0" smtClean="0"/>
              <a:t>JAVA KURSU</a:t>
            </a:r>
            <a:endParaRPr lang="tr-TR" sz="4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88467" y="6310648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Ankara, 2018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303949" y="5409127"/>
            <a:ext cx="158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Mustafa Şenel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5471903" y="4063385"/>
            <a:ext cx="124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1-GİRİŞ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142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743205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83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23116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9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799079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0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396970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9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083784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2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Platformu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3" y="2443956"/>
            <a:ext cx="11533774" cy="3737903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1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«Demek bir de kütüphanemiz olsa…»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" b="2551"/>
          <a:stretch/>
        </p:blipFill>
        <p:spPr>
          <a:xfrm>
            <a:off x="2226256" y="1983346"/>
            <a:ext cx="7739489" cy="4082604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8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28" y="656823"/>
            <a:ext cx="8255344" cy="5520140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Java ME (Java Micro Edition)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Mobil uygulamalar geliştirmek için kullanılan Java sürümü.</a:t>
            </a:r>
          </a:p>
          <a:p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Java SE (Java Standart Edition)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Temel Java programlama platformudur. İçinde birçok temel kütüphaneyi barındırır.</a:t>
            </a:r>
          </a:p>
          <a:p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Java EE (Java Enterprise Edition)</a:t>
            </a:r>
          </a:p>
          <a:p>
            <a:pPr marL="0" indent="0">
              <a:buNone/>
            </a:pPr>
            <a:r>
              <a:rPr lang="tr-TR" dirty="0" smtClean="0"/>
              <a:t>	Kurumsal ve web uygulamaları geliştirilmek için kullanılan platformdur. Java SE üzerine kuruludur ve içinde </a:t>
            </a:r>
            <a:r>
              <a:rPr lang="tr-TR" dirty="0" err="1" smtClean="0"/>
              <a:t>Servlet</a:t>
            </a:r>
            <a:r>
              <a:rPr lang="tr-TR" dirty="0" smtClean="0"/>
              <a:t>, JSP, JSF, EJB, JPA gibi teknolojileri barındırır.</a:t>
            </a:r>
          </a:p>
          <a:p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JavaFx</a:t>
            </a:r>
            <a:endParaRPr lang="tr-TR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Kullanıcı </a:t>
            </a:r>
            <a:r>
              <a:rPr lang="tr-TR" dirty="0" err="1" smtClean="0"/>
              <a:t>arayüzü</a:t>
            </a:r>
            <a:r>
              <a:rPr lang="tr-TR" dirty="0" smtClean="0"/>
              <a:t> barındıran uygulamalar geliştirmek için kullanılır.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18</a:t>
            </a:fld>
            <a:endParaRPr lang="tr-TR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Java </a:t>
            </a:r>
            <a:r>
              <a:rPr lang="tr-TR" b="1" dirty="0" err="1" smtClean="0"/>
              <a:t>Editions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655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JAVA deyince aklınıza ne geliyor?</a:t>
            </a:r>
            <a:endParaRPr lang="tr-TR" b="1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72952"/>
              </p:ext>
            </p:extLst>
          </p:nvPr>
        </p:nvGraphicFramePr>
        <p:xfrm>
          <a:off x="898160" y="1388172"/>
          <a:ext cx="10515600" cy="4682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1819723">
                <a:tc>
                  <a:txBody>
                    <a:bodyPr/>
                    <a:lstStyle/>
                    <a:p>
                      <a:pPr algn="ctr"/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3121">
                <a:tc gridSpan="3">
                  <a:txBody>
                    <a:bodyPr/>
                    <a:lstStyle/>
                    <a:p>
                      <a:pPr algn="ctr"/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0" y="1841108"/>
            <a:ext cx="3389889" cy="1216883"/>
          </a:xfr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71" y="1841107"/>
            <a:ext cx="3162378" cy="121688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t="17288" r="4919" b="8752"/>
          <a:stretch/>
        </p:blipFill>
        <p:spPr>
          <a:xfrm>
            <a:off x="8492881" y="1841107"/>
            <a:ext cx="2270057" cy="1222338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0270" r="3581" b="10115"/>
          <a:stretch/>
        </p:blipFill>
        <p:spPr>
          <a:xfrm>
            <a:off x="3494095" y="3762531"/>
            <a:ext cx="5203811" cy="2237113"/>
          </a:xfrm>
          <a:prstGeom prst="rect">
            <a:avLst/>
          </a:prstGeom>
        </p:spPr>
      </p:pic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2</a:t>
            </a:fld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2026610" y="1396566"/>
            <a:ext cx="12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JAVA </a:t>
            </a:r>
            <a:r>
              <a:rPr lang="tr-TR" b="1" dirty="0" smtClean="0"/>
              <a:t>ADASI</a:t>
            </a:r>
            <a:endParaRPr lang="tr-TR" b="1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5331720" y="1396566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/>
              <a:t>JAVA KAHVESİ</a:t>
            </a:r>
            <a:endParaRPr lang="tr-TR" b="1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8556942" y="1386021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/>
              <a:t>JAWA MOTORSİKLET</a:t>
            </a:r>
            <a:endParaRPr lang="tr-TR" b="1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4734601" y="3225594"/>
            <a:ext cx="27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/>
              <a:t>JAVA PROGRAMLAMA DİLİ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2321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Java Nedir?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6679"/>
          </a:xfrm>
        </p:spPr>
        <p:txBody>
          <a:bodyPr/>
          <a:lstStyle/>
          <a:p>
            <a:r>
              <a:rPr lang="en-US" dirty="0" smtClean="0"/>
              <a:t>Java is a programming language and computing platform first released by Sun Microsystems in 1995.</a:t>
            </a:r>
            <a:r>
              <a:rPr lang="tr-TR" dirty="0" smtClean="0"/>
              <a:t> </a:t>
            </a:r>
            <a:r>
              <a:rPr lang="tr-TR" baseline="30000" dirty="0" smtClean="0"/>
              <a:t>1</a:t>
            </a:r>
          </a:p>
          <a:p>
            <a:r>
              <a:rPr lang="tr-TR" dirty="0" smtClean="0"/>
              <a:t>James </a:t>
            </a:r>
            <a:r>
              <a:rPr lang="tr-TR" dirty="0" err="1" smtClean="0"/>
              <a:t>Gosling</a:t>
            </a:r>
            <a:endParaRPr lang="tr-TR" dirty="0" smtClean="0"/>
          </a:p>
          <a:p>
            <a:r>
              <a:rPr lang="tr-TR" dirty="0" smtClean="0"/>
              <a:t>Java ME, Java SE, Java EE</a:t>
            </a:r>
          </a:p>
          <a:p>
            <a:r>
              <a:rPr lang="tr-TR" b="1" dirty="0" smtClean="0"/>
              <a:t>Write </a:t>
            </a:r>
            <a:r>
              <a:rPr lang="tr-TR" b="1" dirty="0" err="1" smtClean="0"/>
              <a:t>Once</a:t>
            </a:r>
            <a:r>
              <a:rPr lang="tr-TR" b="1" dirty="0" smtClean="0"/>
              <a:t> –</a:t>
            </a:r>
            <a:r>
              <a:rPr lang="tr-TR" b="1" dirty="0" err="1" smtClean="0"/>
              <a:t>like</a:t>
            </a:r>
            <a:r>
              <a:rPr lang="tr-TR" b="1" dirty="0" smtClean="0"/>
              <a:t> a </a:t>
            </a:r>
            <a:r>
              <a:rPr lang="tr-TR" b="1" dirty="0" err="1" smtClean="0"/>
              <a:t>man</a:t>
            </a:r>
            <a:r>
              <a:rPr lang="tr-TR" b="1" dirty="0" smtClean="0"/>
              <a:t>-, Run </a:t>
            </a:r>
            <a:r>
              <a:rPr lang="tr-TR" b="1" dirty="0" err="1" smtClean="0"/>
              <a:t>Anywhere</a:t>
            </a:r>
            <a:r>
              <a:rPr lang="tr-TR" b="1" dirty="0" smtClean="0"/>
              <a:t>. (WORA)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734096" y="6323527"/>
            <a:ext cx="106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aseline="30000" dirty="0" smtClean="0"/>
              <a:t>1</a:t>
            </a:r>
            <a:r>
              <a:rPr lang="tr-TR" dirty="0" smtClean="0"/>
              <a:t>: java.com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030147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Dynamic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17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27431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36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15162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7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983044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Distributed</a:t>
                      </a:r>
                      <a:endParaRPr lang="en-US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24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636089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2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The</a:t>
            </a:r>
            <a:r>
              <a:rPr lang="tr-TR" b="1" dirty="0" smtClean="0"/>
              <a:t> Java Programming Language is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234767"/>
              </p:ext>
            </p:extLst>
          </p:nvPr>
        </p:nvGraphicFramePr>
        <p:xfrm>
          <a:off x="838200" y="2200827"/>
          <a:ext cx="10515600" cy="31394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94617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Simple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Object oriented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Distributed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Multithreaded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Architecture neutral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Portable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performance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Robust</a:t>
                      </a:r>
                    </a:p>
                    <a:p>
                      <a:pPr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68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317</Words>
  <Application>Microsoft Office PowerPoint</Application>
  <PresentationFormat>Geniş ekran</PresentationFormat>
  <Paragraphs>177</Paragraphs>
  <Slides>18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TÜRKİYE BİLİŞİM DERNEĞİ 2. BİLİŞİM YAZ KAMPI</vt:lpstr>
      <vt:lpstr>JAVA deyince aklınıza ne geliyor?</vt:lpstr>
      <vt:lpstr>Java Nedir?</vt:lpstr>
      <vt:lpstr>The Java Programming Language is</vt:lpstr>
      <vt:lpstr>The Java Programming Language is</vt:lpstr>
      <vt:lpstr>The Java Programming Language is</vt:lpstr>
      <vt:lpstr>The Java Programming Language is</vt:lpstr>
      <vt:lpstr>The Java Programming Language is</vt:lpstr>
      <vt:lpstr>The Java Programming Language is</vt:lpstr>
      <vt:lpstr>The Java Programming Language is</vt:lpstr>
      <vt:lpstr>The Java Programming Language is</vt:lpstr>
      <vt:lpstr>The Java Programming Language is</vt:lpstr>
      <vt:lpstr>The Java Programming Language is</vt:lpstr>
      <vt:lpstr>The Java Programming Language is</vt:lpstr>
      <vt:lpstr>Java Platformu</vt:lpstr>
      <vt:lpstr>«Demek bir de kütüphanemiz olsa…»</vt:lpstr>
      <vt:lpstr>PowerPoint Sunusu</vt:lpstr>
      <vt:lpstr>Java Editions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TÜRKİYE BİLİŞİM DERNEĞİ 2. BİLİŞİM YAZ KAMPI</dc:title>
  <dc:creator>senel</dc:creator>
  <cp:lastModifiedBy>senel</cp:lastModifiedBy>
  <cp:revision>27</cp:revision>
  <dcterms:created xsi:type="dcterms:W3CDTF">2018-07-23T10:56:26Z</dcterms:created>
  <dcterms:modified xsi:type="dcterms:W3CDTF">2018-08-08T21:52:12Z</dcterms:modified>
</cp:coreProperties>
</file>