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92A1F-AB54-4F56-A1A5-9A2F48CFB454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7394-4AEC-4AD2-A3B7-6E20F313AF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63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7394-4AEC-4AD2-A3B7-6E20F313AFD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061-D878-451A-8519-D98DD9F039AA}" type="datetime1">
              <a:rPr lang="tr-TR" smtClean="0"/>
              <a:t>1.08.2018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6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68A-C8D1-4A6C-80FF-F0CD9D0EAD49}" type="datetime1">
              <a:rPr lang="tr-TR" smtClean="0"/>
              <a:t>1.08.2018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8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4599-59D0-4589-9F73-D20C97AFA5AD}" type="datetime1">
              <a:rPr lang="tr-TR" smtClean="0"/>
              <a:t>1.08.2018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4C7-9188-4332-9628-C63C9864F96B}" type="datetime1">
              <a:rPr lang="tr-TR" smtClean="0"/>
              <a:t>1.08.2018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6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C8CC-CE4D-492B-9CA1-5E2570CAF2CC}" type="datetime1">
              <a:rPr lang="tr-TR" smtClean="0"/>
              <a:t>1.08.2018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82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4F7F-3C8A-41A3-B99E-8BA4E6272DC4}" type="datetime1">
              <a:rPr lang="tr-TR" smtClean="0"/>
              <a:t>1.08.2018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5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301F-037B-4ED2-B1E5-A44B652093F9}" type="datetime1">
              <a:rPr lang="tr-TR" smtClean="0"/>
              <a:t>1.08.2018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18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F5A-AE8A-4A59-BC24-466FD9266275}" type="datetime1">
              <a:rPr lang="tr-TR" smtClean="0"/>
              <a:t>1.08.2018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8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8CA-8920-4CF1-BCD8-E5ACA7861FA4}" type="datetime1">
              <a:rPr lang="tr-TR" smtClean="0"/>
              <a:t>1.08.2018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6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C4CA-1CB7-4BB8-AB2E-570B5428C218}" type="datetime1">
              <a:rPr lang="tr-TR" smtClean="0"/>
              <a:t>1.08.2018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09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4B8-589E-4809-A9CB-B00081BEE216}" type="datetime1">
              <a:rPr lang="tr-TR" smtClean="0"/>
              <a:t>1.08.2018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2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2F5F-D66B-49E2-8A15-C9B99A752CC4}" type="datetime1">
              <a:rPr lang="tr-TR" smtClean="0"/>
              <a:t>1.08.2018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7005-AB68-4BF9-B441-9BE676022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8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748425" y="414025"/>
            <a:ext cx="6695150" cy="1595079"/>
          </a:xfrm>
        </p:spPr>
        <p:txBody>
          <a:bodyPr>
            <a:normAutofit/>
          </a:bodyPr>
          <a:lstStyle/>
          <a:p>
            <a:r>
              <a:rPr lang="tr-TR" sz="4800" dirty="0" smtClean="0"/>
              <a:t>TÜRKİYE BİLİŞİM DERNEĞİ</a:t>
            </a:r>
            <a:br>
              <a:rPr lang="tr-TR" sz="4800" dirty="0" smtClean="0"/>
            </a:br>
            <a:r>
              <a:rPr lang="tr-TR" sz="4800" dirty="0" smtClean="0"/>
              <a:t>2. BİLİŞİM YAZ KAMPI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84720" y="2407623"/>
            <a:ext cx="3022560" cy="679352"/>
          </a:xfrm>
        </p:spPr>
        <p:txBody>
          <a:bodyPr>
            <a:normAutofit lnSpcReduction="10000"/>
          </a:bodyPr>
          <a:lstStyle/>
          <a:p>
            <a:r>
              <a:rPr lang="tr-TR" sz="4400" dirty="0" smtClean="0"/>
              <a:t>JAVA KURSU</a:t>
            </a:r>
            <a:endParaRPr lang="tr-TR" sz="4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88467" y="6310648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Ankara, 2018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303949" y="5409127"/>
            <a:ext cx="158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Mustafa Şenel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CB21-9A47-451F-8B28-F3C92C5B2A80}" type="slidenum">
              <a:rPr lang="tr-TR" smtClean="0"/>
              <a:t>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2869842" y="4063385"/>
            <a:ext cx="6452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/>
              <a:t>2-GELİŞTİRME ORTAMININ </a:t>
            </a:r>
            <a:r>
              <a:rPr lang="tr-TR" sz="2800" dirty="0" smtClean="0"/>
              <a:t>KURULMASI VE İLK PROGRAMIMIZ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395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1175494"/>
            <a:ext cx="7199290" cy="509008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10</a:t>
            </a:fld>
            <a:endParaRPr lang="tr-TR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Hello</a:t>
            </a:r>
            <a:r>
              <a:rPr lang="tr-TR" b="1" dirty="0" smtClean="0"/>
              <a:t> World!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030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97" y="1146221"/>
            <a:ext cx="8907006" cy="4893708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11</a:t>
            </a:fld>
            <a:endParaRPr lang="tr-TR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Hello</a:t>
            </a:r>
            <a:r>
              <a:rPr lang="tr-TR" b="1" dirty="0" smtClean="0"/>
              <a:t> World!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677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tr-TR" b="1" dirty="0" smtClean="0"/>
              <a:t>Java Development Kit (JDK) Kurulumu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287888"/>
            <a:ext cx="6327744" cy="5411367"/>
          </a:xfr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5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884125"/>
          </a:xfrm>
        </p:spPr>
        <p:txBody>
          <a:bodyPr/>
          <a:lstStyle/>
          <a:p>
            <a:r>
              <a:rPr lang="tr-TR" b="1" dirty="0" smtClean="0"/>
              <a:t>Java Development Kit (JDK) Kurulumu</a:t>
            </a:r>
            <a:endParaRPr lang="tr-TR" b="1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3" y="1358137"/>
            <a:ext cx="6928834" cy="527977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/>
              <a:t>Java Development Kit (JDK) Kurulumu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26" y="1277255"/>
            <a:ext cx="6980349" cy="5297835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09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98" y="1313644"/>
            <a:ext cx="9642204" cy="5042705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5</a:t>
            </a:fld>
            <a:endParaRPr lang="tr-TR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/>
              <a:t>Java Development Kit (JDK) Kurulumu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7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54" y="1326138"/>
            <a:ext cx="9453093" cy="5017625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6</a:t>
            </a:fld>
            <a:endParaRPr lang="tr-TR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/>
              <a:t>Java Development Kit (JDK) Kurulumu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95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7</a:t>
            </a:fld>
            <a:endParaRPr lang="tr-TR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/>
              <a:t>Java Development Kit (JDK) Kurulumu</a:t>
            </a:r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13" y="1217942"/>
            <a:ext cx="5216375" cy="4959021"/>
          </a:xfrm>
        </p:spPr>
      </p:pic>
    </p:spTree>
    <p:extLst>
      <p:ext uri="{BB962C8B-B14F-4D97-AF65-F5344CB8AC3E}">
        <p14:creationId xmlns:p14="http://schemas.microsoft.com/office/powerpoint/2010/main" val="55544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5" y="1326524"/>
            <a:ext cx="9274570" cy="4850439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8</a:t>
            </a:fld>
            <a:endParaRPr lang="tr-TR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/>
              <a:t>Java Development Kit (JDK) Kurulumu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78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34" y="1313646"/>
            <a:ext cx="9252133" cy="501858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7005-AB68-4BF9-B441-9BE6760224BF}" type="slidenum">
              <a:rPr lang="tr-TR" smtClean="0"/>
              <a:t>9</a:t>
            </a:fld>
            <a:endParaRPr lang="tr-TR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Hello</a:t>
            </a:r>
            <a:r>
              <a:rPr lang="tr-TR" b="1" dirty="0" smtClean="0"/>
              <a:t> World!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984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86</Words>
  <Application>Microsoft Office PowerPoint</Application>
  <PresentationFormat>Geniş ekran</PresentationFormat>
  <Paragraphs>27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TÜRKİYE BİLİŞİM DERNEĞİ 2. BİLİŞİM YAZ KAMPI</vt:lpstr>
      <vt:lpstr>Java Development Kit (JDK) Kurulumu</vt:lpstr>
      <vt:lpstr>Java Development Kit (JDK) Kurulumu</vt:lpstr>
      <vt:lpstr>Java Development Kit (JDK) Kurulumu</vt:lpstr>
      <vt:lpstr>Java Development Kit (JDK) Kurulumu</vt:lpstr>
      <vt:lpstr>Java Development Kit (JDK) Kurulumu</vt:lpstr>
      <vt:lpstr>Java Development Kit (JDK) Kurulumu</vt:lpstr>
      <vt:lpstr>Java Development Kit (JDK) Kurulumu</vt:lpstr>
      <vt:lpstr>Hello World!</vt:lpstr>
      <vt:lpstr>Hello World!</vt:lpstr>
      <vt:lpstr>Hello World!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TÜRKİYE BİLİŞİM DERNEĞİ 2. BİLİŞİM YAZ KAMPI</dc:title>
  <dc:creator>senel</dc:creator>
  <cp:lastModifiedBy>senel</cp:lastModifiedBy>
  <cp:revision>12</cp:revision>
  <dcterms:created xsi:type="dcterms:W3CDTF">2018-07-23T16:34:37Z</dcterms:created>
  <dcterms:modified xsi:type="dcterms:W3CDTF">2018-08-01T15:03:18Z</dcterms:modified>
</cp:coreProperties>
</file>