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6B6A-9898-474E-AE72-9BA9CD63CB51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669A-071C-4C73-8DC3-5636535579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669A-071C-4C73-8DC3-56365355799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57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67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8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3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2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3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3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3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49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401A-ACBC-4111-89BA-EBA1180D41A3}" type="datetimeFigureOut">
              <a:rPr lang="tr-TR" smtClean="0"/>
              <a:t>8.08.2022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2ADA-B38F-4275-9C81-93A3227597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7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" y="574675"/>
            <a:ext cx="9144822" cy="515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9" y="1124744"/>
            <a:ext cx="7980781" cy="50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57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muzeyyenbas@gmail.com</dc:creator>
  <cp:lastModifiedBy>muzeyyenbas@gmail.com</cp:lastModifiedBy>
  <cp:revision>2</cp:revision>
  <dcterms:created xsi:type="dcterms:W3CDTF">2022-08-08T18:49:43Z</dcterms:created>
  <dcterms:modified xsi:type="dcterms:W3CDTF">2022-08-08T19:14:18Z</dcterms:modified>
</cp:coreProperties>
</file>