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9" r:id="rId20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üzeyyen Bütün" userId="06f39fea16551734" providerId="LiveId" clId="{0638E658-7B8C-4612-802C-2B76E21FC938}"/>
    <pc:docChg chg="undo redo custSel addSld delSld modSld">
      <pc:chgData name="Müzeyyen Bütün" userId="06f39fea16551734" providerId="LiveId" clId="{0638E658-7B8C-4612-802C-2B76E21FC938}" dt="2024-04-23T12:39:57.400" v="6333" actId="20577"/>
      <pc:docMkLst>
        <pc:docMk/>
      </pc:docMkLst>
      <pc:sldChg chg="addSp delSp modSp mod">
        <pc:chgData name="Müzeyyen Bütün" userId="06f39fea16551734" providerId="LiveId" clId="{0638E658-7B8C-4612-802C-2B76E21FC938}" dt="2024-04-23T10:44:45.760" v="4504" actId="1076"/>
        <pc:sldMkLst>
          <pc:docMk/>
          <pc:sldMk cId="505023078" sldId="259"/>
        </pc:sldMkLst>
        <pc:spChg chg="mod">
          <ac:chgData name="Müzeyyen Bütün" userId="06f39fea16551734" providerId="LiveId" clId="{0638E658-7B8C-4612-802C-2B76E21FC938}" dt="2024-04-21T16:19:23.172" v="2533" actId="1076"/>
          <ac:spMkLst>
            <pc:docMk/>
            <pc:sldMk cId="505023078" sldId="259"/>
            <ac:spMk id="3" creationId="{00000000-0000-0000-0000-000000000000}"/>
          </ac:spMkLst>
        </pc:spChg>
        <pc:spChg chg="add mod">
          <ac:chgData name="Müzeyyen Bütün" userId="06f39fea16551734" providerId="LiveId" clId="{0638E658-7B8C-4612-802C-2B76E21FC938}" dt="2024-04-21T16:19:26.907" v="2534" actId="1076"/>
          <ac:spMkLst>
            <pc:docMk/>
            <pc:sldMk cId="505023078" sldId="259"/>
            <ac:spMk id="7" creationId="{BC7E63A2-2C48-5C9C-898D-21ADCA3C01FE}"/>
          </ac:spMkLst>
        </pc:spChg>
        <pc:picChg chg="add mod">
          <ac:chgData name="Müzeyyen Bütün" userId="06f39fea16551734" providerId="LiveId" clId="{0638E658-7B8C-4612-802C-2B76E21FC938}" dt="2024-04-23T10:44:33.737" v="4502" actId="14100"/>
          <ac:picMkLst>
            <pc:docMk/>
            <pc:sldMk cId="505023078" sldId="259"/>
            <ac:picMk id="4" creationId="{EB57C0D2-FEF5-9EE3-E86A-05D8975F363A}"/>
          </ac:picMkLst>
        </pc:picChg>
        <pc:picChg chg="add del mod">
          <ac:chgData name="Müzeyyen Bütün" userId="06f39fea16551734" providerId="LiveId" clId="{0638E658-7B8C-4612-802C-2B76E21FC938}" dt="2024-04-21T16:20:32.947" v="2535" actId="478"/>
          <ac:picMkLst>
            <pc:docMk/>
            <pc:sldMk cId="505023078" sldId="259"/>
            <ac:picMk id="6" creationId="{48D63EA6-A341-6E4E-E216-B4641664D075}"/>
          </ac:picMkLst>
        </pc:picChg>
        <pc:picChg chg="add mod">
          <ac:chgData name="Müzeyyen Bütün" userId="06f39fea16551734" providerId="LiveId" clId="{0638E658-7B8C-4612-802C-2B76E21FC938}" dt="2024-04-23T10:44:45.760" v="4504" actId="1076"/>
          <ac:picMkLst>
            <pc:docMk/>
            <pc:sldMk cId="505023078" sldId="259"/>
            <ac:picMk id="9" creationId="{905C3FF2-4C41-95CA-09E3-B6939F93B032}"/>
          </ac:picMkLst>
        </pc:picChg>
        <pc:picChg chg="add del">
          <ac:chgData name="Müzeyyen Bütün" userId="06f39fea16551734" providerId="LiveId" clId="{0638E658-7B8C-4612-802C-2B76E21FC938}" dt="2024-04-21T18:07:37.301" v="4051" actId="22"/>
          <ac:picMkLst>
            <pc:docMk/>
            <pc:sldMk cId="505023078" sldId="259"/>
            <ac:picMk id="11" creationId="{082E1AB6-2B32-291A-D0B0-6DE7C6C277D0}"/>
          </ac:picMkLst>
        </pc:picChg>
      </pc:sldChg>
      <pc:sldChg chg="addSp modSp add del mod">
        <pc:chgData name="Müzeyyen Bütün" userId="06f39fea16551734" providerId="LiveId" clId="{0638E658-7B8C-4612-802C-2B76E21FC938}" dt="2024-04-20T12:58:23.509" v="959" actId="20577"/>
        <pc:sldMkLst>
          <pc:docMk/>
          <pc:sldMk cId="225717301" sldId="262"/>
        </pc:sldMkLst>
        <pc:spChg chg="mod">
          <ac:chgData name="Müzeyyen Bütün" userId="06f39fea16551734" providerId="LiveId" clId="{0638E658-7B8C-4612-802C-2B76E21FC938}" dt="2024-04-20T12:58:23.509" v="959" actId="20577"/>
          <ac:spMkLst>
            <pc:docMk/>
            <pc:sldMk cId="225717301" sldId="262"/>
            <ac:spMk id="3" creationId="{00000000-0000-0000-0000-000000000000}"/>
          </ac:spMkLst>
        </pc:spChg>
        <pc:spChg chg="add mod">
          <ac:chgData name="Müzeyyen Bütün" userId="06f39fea16551734" providerId="LiveId" clId="{0638E658-7B8C-4612-802C-2B76E21FC938}" dt="2024-04-20T09:14:05.570" v="40" actId="208"/>
          <ac:spMkLst>
            <pc:docMk/>
            <pc:sldMk cId="225717301" sldId="262"/>
            <ac:spMk id="4" creationId="{0E7074B0-B2EF-0929-C973-0FC0CAF92B46}"/>
          </ac:spMkLst>
        </pc:spChg>
      </pc:sldChg>
      <pc:sldChg chg="addSp delSp modSp add mod">
        <pc:chgData name="Müzeyyen Bütün" userId="06f39fea16551734" providerId="LiveId" clId="{0638E658-7B8C-4612-802C-2B76E21FC938}" dt="2024-04-20T13:12:26.885" v="1048" actId="14100"/>
        <pc:sldMkLst>
          <pc:docMk/>
          <pc:sldMk cId="3812487172" sldId="263"/>
        </pc:sldMkLst>
        <pc:spChg chg="mod">
          <ac:chgData name="Müzeyyen Bütün" userId="06f39fea16551734" providerId="LiveId" clId="{0638E658-7B8C-4612-802C-2B76E21FC938}" dt="2024-04-20T09:20:25.281" v="306" actId="20577"/>
          <ac:spMkLst>
            <pc:docMk/>
            <pc:sldMk cId="3812487172" sldId="263"/>
            <ac:spMk id="2" creationId="{00000000-0000-0000-0000-000000000000}"/>
          </ac:spMkLst>
        </pc:spChg>
        <pc:spChg chg="mod">
          <ac:chgData name="Müzeyyen Bütün" userId="06f39fea16551734" providerId="LiveId" clId="{0638E658-7B8C-4612-802C-2B76E21FC938}" dt="2024-04-20T13:12:19.938" v="1047" actId="255"/>
          <ac:spMkLst>
            <pc:docMk/>
            <pc:sldMk cId="3812487172" sldId="263"/>
            <ac:spMk id="3" creationId="{00000000-0000-0000-0000-000000000000}"/>
          </ac:spMkLst>
        </pc:spChg>
        <pc:picChg chg="add mod">
          <ac:chgData name="Müzeyyen Bütün" userId="06f39fea16551734" providerId="LiveId" clId="{0638E658-7B8C-4612-802C-2B76E21FC938}" dt="2024-04-20T13:12:26.885" v="1048" actId="14100"/>
          <ac:picMkLst>
            <pc:docMk/>
            <pc:sldMk cId="3812487172" sldId="263"/>
            <ac:picMk id="5" creationId="{7DBAAC53-8F7E-3225-8950-849A52772638}"/>
          </ac:picMkLst>
        </pc:picChg>
        <pc:picChg chg="del">
          <ac:chgData name="Müzeyyen Bütün" userId="06f39fea16551734" providerId="LiveId" clId="{0638E658-7B8C-4612-802C-2B76E21FC938}" dt="2024-04-20T09:12:10.592" v="4" actId="478"/>
          <ac:picMkLst>
            <pc:docMk/>
            <pc:sldMk cId="3812487172" sldId="263"/>
            <ac:picMk id="6" creationId="{90C43DB1-E6E2-E0DA-7E4B-5ED738C5E6F5}"/>
          </ac:picMkLst>
        </pc:picChg>
        <pc:picChg chg="del mod">
          <ac:chgData name="Müzeyyen Bütün" userId="06f39fea16551734" providerId="LiveId" clId="{0638E658-7B8C-4612-802C-2B76E21FC938}" dt="2024-04-20T09:12:52.036" v="10" actId="478"/>
          <ac:picMkLst>
            <pc:docMk/>
            <pc:sldMk cId="3812487172" sldId="263"/>
            <ac:picMk id="8" creationId="{8102A13E-57F9-53F4-980C-962E5768A1A9}"/>
          </ac:picMkLst>
        </pc:picChg>
      </pc:sldChg>
      <pc:sldChg chg="add del">
        <pc:chgData name="Müzeyyen Bütün" userId="06f39fea16551734" providerId="LiveId" clId="{0638E658-7B8C-4612-802C-2B76E21FC938}" dt="2024-04-20T09:51:55.294" v="794"/>
        <pc:sldMkLst>
          <pc:docMk/>
          <pc:sldMk cId="1820351857" sldId="264"/>
        </pc:sldMkLst>
      </pc:sldChg>
      <pc:sldChg chg="addSp delSp modSp add mod">
        <pc:chgData name="Müzeyyen Bütün" userId="06f39fea16551734" providerId="LiveId" clId="{0638E658-7B8C-4612-802C-2B76E21FC938}" dt="2024-04-21T15:55:00.668" v="2327" actId="20577"/>
        <pc:sldMkLst>
          <pc:docMk/>
          <pc:sldMk cId="3622923502" sldId="264"/>
        </pc:sldMkLst>
        <pc:spChg chg="mod">
          <ac:chgData name="Müzeyyen Bütün" userId="06f39fea16551734" providerId="LiveId" clId="{0638E658-7B8C-4612-802C-2B76E21FC938}" dt="2024-04-21T15:55:00.668" v="2327" actId="20577"/>
          <ac:spMkLst>
            <pc:docMk/>
            <pc:sldMk cId="3622923502" sldId="264"/>
            <ac:spMk id="3" creationId="{00000000-0000-0000-0000-000000000000}"/>
          </ac:spMkLst>
        </pc:spChg>
        <pc:spChg chg="add del">
          <ac:chgData name="Müzeyyen Bütün" userId="06f39fea16551734" providerId="LiveId" clId="{0638E658-7B8C-4612-802C-2B76E21FC938}" dt="2024-04-20T13:35:35.405" v="1050" actId="22"/>
          <ac:spMkLst>
            <pc:docMk/>
            <pc:sldMk cId="3622923502" sldId="264"/>
            <ac:spMk id="6" creationId="{4CC017DC-9ED3-F0F7-7F99-E66E7B78B694}"/>
          </ac:spMkLst>
        </pc:spChg>
        <pc:picChg chg="mod">
          <ac:chgData name="Müzeyyen Bütün" userId="06f39fea16551734" providerId="LiveId" clId="{0638E658-7B8C-4612-802C-2B76E21FC938}" dt="2024-04-20T09:56:20.710" v="830" actId="14100"/>
          <ac:picMkLst>
            <pc:docMk/>
            <pc:sldMk cId="3622923502" sldId="264"/>
            <ac:picMk id="5" creationId="{7DBAAC53-8F7E-3225-8950-849A52772638}"/>
          </ac:picMkLst>
        </pc:picChg>
        <pc:picChg chg="add del mod">
          <ac:chgData name="Müzeyyen Bütün" userId="06f39fea16551734" providerId="LiveId" clId="{0638E658-7B8C-4612-802C-2B76E21FC938}" dt="2024-04-20T09:56:35.526" v="832" actId="21"/>
          <ac:picMkLst>
            <pc:docMk/>
            <pc:sldMk cId="3622923502" sldId="264"/>
            <ac:picMk id="6" creationId="{5F7FACF8-6D14-F236-68D7-1F662762BE3F}"/>
          </ac:picMkLst>
        </pc:picChg>
        <pc:picChg chg="add mod">
          <ac:chgData name="Müzeyyen Bütün" userId="06f39fea16551734" providerId="LiveId" clId="{0638E658-7B8C-4612-802C-2B76E21FC938}" dt="2024-04-20T13:09:50.016" v="969" actId="14100"/>
          <ac:picMkLst>
            <pc:docMk/>
            <pc:sldMk cId="3622923502" sldId="264"/>
            <ac:picMk id="7" creationId="{5F7FACF8-6D14-F236-68D7-1F662762BE3F}"/>
          </ac:picMkLst>
        </pc:picChg>
      </pc:sldChg>
      <pc:sldChg chg="addSp delSp modSp add mod">
        <pc:chgData name="Müzeyyen Bütün" userId="06f39fea16551734" providerId="LiveId" clId="{0638E658-7B8C-4612-802C-2B76E21FC938}" dt="2024-04-21T15:55:26.124" v="2381" actId="20577"/>
        <pc:sldMkLst>
          <pc:docMk/>
          <pc:sldMk cId="1076998203" sldId="265"/>
        </pc:sldMkLst>
        <pc:spChg chg="mod">
          <ac:chgData name="Müzeyyen Bütün" userId="06f39fea16551734" providerId="LiveId" clId="{0638E658-7B8C-4612-802C-2B76E21FC938}" dt="2024-04-21T15:55:26.124" v="2381" actId="20577"/>
          <ac:spMkLst>
            <pc:docMk/>
            <pc:sldMk cId="1076998203" sldId="265"/>
            <ac:spMk id="3" creationId="{00000000-0000-0000-0000-000000000000}"/>
          </ac:spMkLst>
        </pc:spChg>
        <pc:picChg chg="del">
          <ac:chgData name="Müzeyyen Bütün" userId="06f39fea16551734" providerId="LiveId" clId="{0638E658-7B8C-4612-802C-2B76E21FC938}" dt="2024-04-20T13:43:19.047" v="1202" actId="478"/>
          <ac:picMkLst>
            <pc:docMk/>
            <pc:sldMk cId="1076998203" sldId="265"/>
            <ac:picMk id="5" creationId="{7DBAAC53-8F7E-3225-8950-849A52772638}"/>
          </ac:picMkLst>
        </pc:picChg>
        <pc:picChg chg="add mod">
          <ac:chgData name="Müzeyyen Bütün" userId="06f39fea16551734" providerId="LiveId" clId="{0638E658-7B8C-4612-802C-2B76E21FC938}" dt="2024-04-20T13:59:47.362" v="1433" actId="14100"/>
          <ac:picMkLst>
            <pc:docMk/>
            <pc:sldMk cId="1076998203" sldId="265"/>
            <ac:picMk id="6" creationId="{FADEAB88-C331-3B1B-28A2-36C406B02CBD}"/>
          </ac:picMkLst>
        </pc:picChg>
        <pc:picChg chg="del">
          <ac:chgData name="Müzeyyen Bütün" userId="06f39fea16551734" providerId="LiveId" clId="{0638E658-7B8C-4612-802C-2B76E21FC938}" dt="2024-04-20T13:43:17.581" v="1201" actId="478"/>
          <ac:picMkLst>
            <pc:docMk/>
            <pc:sldMk cId="1076998203" sldId="265"/>
            <ac:picMk id="7" creationId="{5F7FACF8-6D14-F236-68D7-1F662762BE3F}"/>
          </ac:picMkLst>
        </pc:picChg>
        <pc:picChg chg="add mod">
          <ac:chgData name="Müzeyyen Bütün" userId="06f39fea16551734" providerId="LiveId" clId="{0638E658-7B8C-4612-802C-2B76E21FC938}" dt="2024-04-20T13:53:19.885" v="1224" actId="1076"/>
          <ac:picMkLst>
            <pc:docMk/>
            <pc:sldMk cId="1076998203" sldId="265"/>
            <ac:picMk id="9" creationId="{84E31D65-4409-0488-4893-738BD9493661}"/>
          </ac:picMkLst>
        </pc:picChg>
        <pc:picChg chg="add mod">
          <ac:chgData name="Müzeyyen Bütün" userId="06f39fea16551734" providerId="LiveId" clId="{0638E658-7B8C-4612-802C-2B76E21FC938}" dt="2024-04-20T13:53:19.885" v="1224" actId="1076"/>
          <ac:picMkLst>
            <pc:docMk/>
            <pc:sldMk cId="1076998203" sldId="265"/>
            <ac:picMk id="11" creationId="{F79D9A76-03BF-3C5C-D338-B6548FEF52F5}"/>
          </ac:picMkLst>
        </pc:picChg>
        <pc:picChg chg="add del mod">
          <ac:chgData name="Müzeyyen Bütün" userId="06f39fea16551734" providerId="LiveId" clId="{0638E658-7B8C-4612-802C-2B76E21FC938}" dt="2024-04-20T13:53:57.740" v="1233" actId="478"/>
          <ac:picMkLst>
            <pc:docMk/>
            <pc:sldMk cId="1076998203" sldId="265"/>
            <ac:picMk id="13" creationId="{42FC019B-AB17-4493-A092-217C84EB8D45}"/>
          </ac:picMkLst>
        </pc:picChg>
      </pc:sldChg>
      <pc:sldChg chg="addSp delSp modSp add mod">
        <pc:chgData name="Müzeyyen Bütün" userId="06f39fea16551734" providerId="LiveId" clId="{0638E658-7B8C-4612-802C-2B76E21FC938}" dt="2024-04-20T13:56:30.211" v="1276" actId="1076"/>
        <pc:sldMkLst>
          <pc:docMk/>
          <pc:sldMk cId="2396340733" sldId="266"/>
        </pc:sldMkLst>
        <pc:spChg chg="mod">
          <ac:chgData name="Müzeyyen Bütün" userId="06f39fea16551734" providerId="LiveId" clId="{0638E658-7B8C-4612-802C-2B76E21FC938}" dt="2024-04-20T13:55:51.299" v="1264" actId="20577"/>
          <ac:spMkLst>
            <pc:docMk/>
            <pc:sldMk cId="2396340733" sldId="266"/>
            <ac:spMk id="3" creationId="{00000000-0000-0000-0000-000000000000}"/>
          </ac:spMkLst>
        </pc:spChg>
        <pc:picChg chg="add mod">
          <ac:chgData name="Müzeyyen Bütün" userId="06f39fea16551734" providerId="LiveId" clId="{0638E658-7B8C-4612-802C-2B76E21FC938}" dt="2024-04-20T13:56:27.997" v="1275" actId="1076"/>
          <ac:picMkLst>
            <pc:docMk/>
            <pc:sldMk cId="2396340733" sldId="266"/>
            <ac:picMk id="5" creationId="{A936202E-B401-3F75-1D0D-661F0690CB1F}"/>
          </ac:picMkLst>
        </pc:picChg>
        <pc:picChg chg="del">
          <ac:chgData name="Müzeyyen Bütün" userId="06f39fea16551734" providerId="LiveId" clId="{0638E658-7B8C-4612-802C-2B76E21FC938}" dt="2024-04-20T13:54:33.598" v="1241" actId="478"/>
          <ac:picMkLst>
            <pc:docMk/>
            <pc:sldMk cId="2396340733" sldId="266"/>
            <ac:picMk id="6" creationId="{FADEAB88-C331-3B1B-28A2-36C406B02CBD}"/>
          </ac:picMkLst>
        </pc:picChg>
        <pc:picChg chg="add mod">
          <ac:chgData name="Müzeyyen Bütün" userId="06f39fea16551734" providerId="LiveId" clId="{0638E658-7B8C-4612-802C-2B76E21FC938}" dt="2024-04-20T13:56:30.211" v="1276" actId="1076"/>
          <ac:picMkLst>
            <pc:docMk/>
            <pc:sldMk cId="2396340733" sldId="266"/>
            <ac:picMk id="8" creationId="{FC36EFDC-7DB1-F78B-C4A6-FCAA691093BC}"/>
          </ac:picMkLst>
        </pc:picChg>
      </pc:sldChg>
      <pc:sldChg chg="addSp delSp modSp add mod">
        <pc:chgData name="Müzeyyen Bütün" userId="06f39fea16551734" providerId="LiveId" clId="{0638E658-7B8C-4612-802C-2B76E21FC938}" dt="2024-04-21T15:51:58.781" v="2280" actId="20577"/>
        <pc:sldMkLst>
          <pc:docMk/>
          <pc:sldMk cId="834126235" sldId="267"/>
        </pc:sldMkLst>
        <pc:spChg chg="mod">
          <ac:chgData name="Müzeyyen Bütün" userId="06f39fea16551734" providerId="LiveId" clId="{0638E658-7B8C-4612-802C-2B76E21FC938}" dt="2024-04-21T15:51:58.781" v="2280" actId="20577"/>
          <ac:spMkLst>
            <pc:docMk/>
            <pc:sldMk cId="834126235" sldId="267"/>
            <ac:spMk id="3" creationId="{00000000-0000-0000-0000-000000000000}"/>
          </ac:spMkLst>
        </pc:spChg>
        <pc:picChg chg="add del">
          <ac:chgData name="Müzeyyen Bütün" userId="06f39fea16551734" providerId="LiveId" clId="{0638E658-7B8C-4612-802C-2B76E21FC938}" dt="2024-04-21T15:35:07.396" v="1448" actId="478"/>
          <ac:picMkLst>
            <pc:docMk/>
            <pc:sldMk cId="834126235" sldId="267"/>
            <ac:picMk id="5" creationId="{A936202E-B401-3F75-1D0D-661F0690CB1F}"/>
          </ac:picMkLst>
        </pc:picChg>
        <pc:picChg chg="add del">
          <ac:chgData name="Müzeyyen Bütün" userId="06f39fea16551734" providerId="LiveId" clId="{0638E658-7B8C-4612-802C-2B76E21FC938}" dt="2024-04-21T15:35:05.583" v="1447" actId="478"/>
          <ac:picMkLst>
            <pc:docMk/>
            <pc:sldMk cId="834126235" sldId="267"/>
            <ac:picMk id="8" creationId="{FC36EFDC-7DB1-F78B-C4A6-FCAA691093BC}"/>
          </ac:picMkLst>
        </pc:picChg>
      </pc:sldChg>
      <pc:sldChg chg="addSp modSp add mod">
        <pc:chgData name="Müzeyyen Bütün" userId="06f39fea16551734" providerId="LiveId" clId="{0638E658-7B8C-4612-802C-2B76E21FC938}" dt="2024-04-21T17:16:51.811" v="3309" actId="20577"/>
        <pc:sldMkLst>
          <pc:docMk/>
          <pc:sldMk cId="4066205924" sldId="268"/>
        </pc:sldMkLst>
        <pc:spChg chg="mod">
          <ac:chgData name="Müzeyyen Bütün" userId="06f39fea16551734" providerId="LiveId" clId="{0638E658-7B8C-4612-802C-2B76E21FC938}" dt="2024-04-21T17:16:51.811" v="3309" actId="20577"/>
          <ac:spMkLst>
            <pc:docMk/>
            <pc:sldMk cId="4066205924" sldId="268"/>
            <ac:spMk id="3" creationId="{00000000-0000-0000-0000-000000000000}"/>
          </ac:spMkLst>
        </pc:spChg>
        <pc:picChg chg="add mod">
          <ac:chgData name="Müzeyyen Bütün" userId="06f39fea16551734" providerId="LiveId" clId="{0638E658-7B8C-4612-802C-2B76E21FC938}" dt="2024-04-21T16:43:43.089" v="3153" actId="1076"/>
          <ac:picMkLst>
            <pc:docMk/>
            <pc:sldMk cId="4066205924" sldId="268"/>
            <ac:picMk id="5" creationId="{11F799AC-5D80-5E64-2B3F-079C9F4CB2AE}"/>
          </ac:picMkLst>
        </pc:picChg>
      </pc:sldChg>
      <pc:sldChg chg="addSp delSp modSp add mod">
        <pc:chgData name="Müzeyyen Bütün" userId="06f39fea16551734" providerId="LiveId" clId="{0638E658-7B8C-4612-802C-2B76E21FC938}" dt="2024-04-21T17:47:20.103" v="4049" actId="20577"/>
        <pc:sldMkLst>
          <pc:docMk/>
          <pc:sldMk cId="2038127772" sldId="269"/>
        </pc:sldMkLst>
        <pc:spChg chg="mod">
          <ac:chgData name="Müzeyyen Bütün" userId="06f39fea16551734" providerId="LiveId" clId="{0638E658-7B8C-4612-802C-2B76E21FC938}" dt="2024-04-21T17:34:26.494" v="3351" actId="20577"/>
          <ac:spMkLst>
            <pc:docMk/>
            <pc:sldMk cId="2038127772" sldId="269"/>
            <ac:spMk id="2" creationId="{00000000-0000-0000-0000-000000000000}"/>
          </ac:spMkLst>
        </pc:spChg>
        <pc:spChg chg="mod">
          <ac:chgData name="Müzeyyen Bütün" userId="06f39fea16551734" providerId="LiveId" clId="{0638E658-7B8C-4612-802C-2B76E21FC938}" dt="2024-04-21T17:47:20.103" v="4049" actId="20577"/>
          <ac:spMkLst>
            <pc:docMk/>
            <pc:sldMk cId="2038127772" sldId="269"/>
            <ac:spMk id="3" creationId="{00000000-0000-0000-0000-000000000000}"/>
          </ac:spMkLst>
        </pc:spChg>
        <pc:picChg chg="del">
          <ac:chgData name="Müzeyyen Bütün" userId="06f39fea16551734" providerId="LiveId" clId="{0638E658-7B8C-4612-802C-2B76E21FC938}" dt="2024-04-21T17:33:30.106" v="3331" actId="478"/>
          <ac:picMkLst>
            <pc:docMk/>
            <pc:sldMk cId="2038127772" sldId="269"/>
            <ac:picMk id="5" creationId="{11F799AC-5D80-5E64-2B3F-079C9F4CB2AE}"/>
          </ac:picMkLst>
        </pc:picChg>
        <pc:picChg chg="add mod">
          <ac:chgData name="Müzeyyen Bütün" userId="06f39fea16551734" providerId="LiveId" clId="{0638E658-7B8C-4612-802C-2B76E21FC938}" dt="2024-04-21T17:42:14.837" v="3866" actId="1440"/>
          <ac:picMkLst>
            <pc:docMk/>
            <pc:sldMk cId="2038127772" sldId="269"/>
            <ac:picMk id="6" creationId="{8930F14C-D25E-3CD5-0E09-639C72D4754F}"/>
          </ac:picMkLst>
        </pc:picChg>
      </pc:sldChg>
      <pc:sldChg chg="addSp delSp modSp add mod">
        <pc:chgData name="Müzeyyen Bütün" userId="06f39fea16551734" providerId="LiveId" clId="{0638E658-7B8C-4612-802C-2B76E21FC938}" dt="2024-04-21T18:12:01.658" v="4226" actId="1076"/>
        <pc:sldMkLst>
          <pc:docMk/>
          <pc:sldMk cId="2954062889" sldId="270"/>
        </pc:sldMkLst>
        <pc:spChg chg="mod">
          <ac:chgData name="Müzeyyen Bütün" userId="06f39fea16551734" providerId="LiveId" clId="{0638E658-7B8C-4612-802C-2B76E21FC938}" dt="2024-04-21T18:08:43.540" v="4198" actId="20577"/>
          <ac:spMkLst>
            <pc:docMk/>
            <pc:sldMk cId="2954062889" sldId="270"/>
            <ac:spMk id="3" creationId="{00000000-0000-0000-0000-000000000000}"/>
          </ac:spMkLst>
        </pc:spChg>
        <pc:picChg chg="add mod">
          <ac:chgData name="Müzeyyen Bütün" userId="06f39fea16551734" providerId="LiveId" clId="{0638E658-7B8C-4612-802C-2B76E21FC938}" dt="2024-04-21T18:11:59.534" v="4225" actId="1076"/>
          <ac:picMkLst>
            <pc:docMk/>
            <pc:sldMk cId="2954062889" sldId="270"/>
            <ac:picMk id="5" creationId="{BEF2B68D-991C-28A9-A944-F387C5CE8F87}"/>
          </ac:picMkLst>
        </pc:picChg>
        <pc:picChg chg="del">
          <ac:chgData name="Müzeyyen Bütün" userId="06f39fea16551734" providerId="LiveId" clId="{0638E658-7B8C-4612-802C-2B76E21FC938}" dt="2024-04-21T18:07:43.697" v="4053" actId="478"/>
          <ac:picMkLst>
            <pc:docMk/>
            <pc:sldMk cId="2954062889" sldId="270"/>
            <ac:picMk id="6" creationId="{8930F14C-D25E-3CD5-0E09-639C72D4754F}"/>
          </ac:picMkLst>
        </pc:picChg>
        <pc:picChg chg="add mod">
          <ac:chgData name="Müzeyyen Bütün" userId="06f39fea16551734" providerId="LiveId" clId="{0638E658-7B8C-4612-802C-2B76E21FC938}" dt="2024-04-21T18:12:01.658" v="4226" actId="1076"/>
          <ac:picMkLst>
            <pc:docMk/>
            <pc:sldMk cId="2954062889" sldId="270"/>
            <ac:picMk id="8" creationId="{15958A93-60D5-0D3B-2FCA-19DBD0DB6A48}"/>
          </ac:picMkLst>
        </pc:picChg>
      </pc:sldChg>
      <pc:sldChg chg="addSp delSp modSp add mod">
        <pc:chgData name="Müzeyyen Bütün" userId="06f39fea16551734" providerId="LiveId" clId="{0638E658-7B8C-4612-802C-2B76E21FC938}" dt="2024-04-23T10:43:14.508" v="4497" actId="20577"/>
        <pc:sldMkLst>
          <pc:docMk/>
          <pc:sldMk cId="913587095" sldId="271"/>
        </pc:sldMkLst>
        <pc:spChg chg="mod">
          <ac:chgData name="Müzeyyen Bütün" userId="06f39fea16551734" providerId="LiveId" clId="{0638E658-7B8C-4612-802C-2B76E21FC938}" dt="2024-04-23T10:30:47.405" v="4361" actId="20577"/>
          <ac:spMkLst>
            <pc:docMk/>
            <pc:sldMk cId="913587095" sldId="271"/>
            <ac:spMk id="2" creationId="{00000000-0000-0000-0000-000000000000}"/>
          </ac:spMkLst>
        </pc:spChg>
        <pc:spChg chg="mod">
          <ac:chgData name="Müzeyyen Bütün" userId="06f39fea16551734" providerId="LiveId" clId="{0638E658-7B8C-4612-802C-2B76E21FC938}" dt="2024-04-23T10:43:14.508" v="4497" actId="20577"/>
          <ac:spMkLst>
            <pc:docMk/>
            <pc:sldMk cId="913587095" sldId="271"/>
            <ac:spMk id="3" creationId="{00000000-0000-0000-0000-000000000000}"/>
          </ac:spMkLst>
        </pc:spChg>
        <pc:picChg chg="del">
          <ac:chgData name="Müzeyyen Bütün" userId="06f39fea16551734" providerId="LiveId" clId="{0638E658-7B8C-4612-802C-2B76E21FC938}" dt="2024-04-23T10:31:50.269" v="4422" actId="478"/>
          <ac:picMkLst>
            <pc:docMk/>
            <pc:sldMk cId="913587095" sldId="271"/>
            <ac:picMk id="5" creationId="{BEF2B68D-991C-28A9-A944-F387C5CE8F87}"/>
          </ac:picMkLst>
        </pc:picChg>
        <pc:picChg chg="add mod">
          <ac:chgData name="Müzeyyen Bütün" userId="06f39fea16551734" providerId="LiveId" clId="{0638E658-7B8C-4612-802C-2B76E21FC938}" dt="2024-04-23T10:39:34.399" v="4430" actId="1440"/>
          <ac:picMkLst>
            <pc:docMk/>
            <pc:sldMk cId="913587095" sldId="271"/>
            <ac:picMk id="6" creationId="{D55D9890-51D6-E088-4F1D-5D390CB2C59A}"/>
          </ac:picMkLst>
        </pc:picChg>
        <pc:picChg chg="del">
          <ac:chgData name="Müzeyyen Bütün" userId="06f39fea16551734" providerId="LiveId" clId="{0638E658-7B8C-4612-802C-2B76E21FC938}" dt="2024-04-23T10:31:52.087" v="4423" actId="478"/>
          <ac:picMkLst>
            <pc:docMk/>
            <pc:sldMk cId="913587095" sldId="271"/>
            <ac:picMk id="8" creationId="{15958A93-60D5-0D3B-2FCA-19DBD0DB6A48}"/>
          </ac:picMkLst>
        </pc:picChg>
      </pc:sldChg>
      <pc:sldChg chg="delSp modSp add mod">
        <pc:chgData name="Müzeyyen Bütün" userId="06f39fea16551734" providerId="LiveId" clId="{0638E658-7B8C-4612-802C-2B76E21FC938}" dt="2024-04-23T11:51:55.581" v="5280" actId="20577"/>
        <pc:sldMkLst>
          <pc:docMk/>
          <pc:sldMk cId="973041566" sldId="272"/>
        </pc:sldMkLst>
        <pc:spChg chg="mod">
          <ac:chgData name="Müzeyyen Bütün" userId="06f39fea16551734" providerId="LiveId" clId="{0638E658-7B8C-4612-802C-2B76E21FC938}" dt="2024-04-23T11:51:55.581" v="5280" actId="20577"/>
          <ac:spMkLst>
            <pc:docMk/>
            <pc:sldMk cId="973041566" sldId="272"/>
            <ac:spMk id="2" creationId="{00000000-0000-0000-0000-000000000000}"/>
          </ac:spMkLst>
        </pc:spChg>
        <pc:spChg chg="mod">
          <ac:chgData name="Müzeyyen Bütün" userId="06f39fea16551734" providerId="LiveId" clId="{0638E658-7B8C-4612-802C-2B76E21FC938}" dt="2024-04-23T11:51:40.324" v="5276"/>
          <ac:spMkLst>
            <pc:docMk/>
            <pc:sldMk cId="973041566" sldId="272"/>
            <ac:spMk id="3" creationId="{00000000-0000-0000-0000-000000000000}"/>
          </ac:spMkLst>
        </pc:spChg>
        <pc:picChg chg="del">
          <ac:chgData name="Müzeyyen Bütün" userId="06f39fea16551734" providerId="LiveId" clId="{0638E658-7B8C-4612-802C-2B76E21FC938}" dt="2024-04-23T11:36:43.070" v="4618" actId="478"/>
          <ac:picMkLst>
            <pc:docMk/>
            <pc:sldMk cId="973041566" sldId="272"/>
            <ac:picMk id="6" creationId="{D55D9890-51D6-E088-4F1D-5D390CB2C59A}"/>
          </ac:picMkLst>
        </pc:picChg>
      </pc:sldChg>
      <pc:sldChg chg="addSp modSp add mod">
        <pc:chgData name="Müzeyyen Bütün" userId="06f39fea16551734" providerId="LiveId" clId="{0638E658-7B8C-4612-802C-2B76E21FC938}" dt="2024-04-23T12:39:16.168" v="6331" actId="20577"/>
        <pc:sldMkLst>
          <pc:docMk/>
          <pc:sldMk cId="4096128582" sldId="273"/>
        </pc:sldMkLst>
        <pc:spChg chg="mod">
          <ac:chgData name="Müzeyyen Bütün" userId="06f39fea16551734" providerId="LiveId" clId="{0638E658-7B8C-4612-802C-2B76E21FC938}" dt="2024-04-23T12:39:16.168" v="6331" actId="20577"/>
          <ac:spMkLst>
            <pc:docMk/>
            <pc:sldMk cId="4096128582" sldId="273"/>
            <ac:spMk id="3" creationId="{00000000-0000-0000-0000-000000000000}"/>
          </ac:spMkLst>
        </pc:spChg>
        <pc:picChg chg="add mod">
          <ac:chgData name="Müzeyyen Bütün" userId="06f39fea16551734" providerId="LiveId" clId="{0638E658-7B8C-4612-802C-2B76E21FC938}" dt="2024-04-23T12:16:56.331" v="5954" actId="1076"/>
          <ac:picMkLst>
            <pc:docMk/>
            <pc:sldMk cId="4096128582" sldId="273"/>
            <ac:picMk id="5" creationId="{ABF50247-CEE1-3E85-8720-BC9E6D6A6738}"/>
          </ac:picMkLst>
        </pc:picChg>
        <pc:picChg chg="add mod">
          <ac:chgData name="Müzeyyen Bütün" userId="06f39fea16551734" providerId="LiveId" clId="{0638E658-7B8C-4612-802C-2B76E21FC938}" dt="2024-04-23T12:16:54.670" v="5951" actId="1076"/>
          <ac:picMkLst>
            <pc:docMk/>
            <pc:sldMk cId="4096128582" sldId="273"/>
            <ac:picMk id="7" creationId="{0F803DB8-289B-50F5-BABB-BCEA404AAED5}"/>
          </ac:picMkLst>
        </pc:picChg>
      </pc:sldChg>
      <pc:sldChg chg="addSp delSp modSp add mod">
        <pc:chgData name="Müzeyyen Bütün" userId="06f39fea16551734" providerId="LiveId" clId="{0638E658-7B8C-4612-802C-2B76E21FC938}" dt="2024-04-23T12:39:57.400" v="6333" actId="20577"/>
        <pc:sldMkLst>
          <pc:docMk/>
          <pc:sldMk cId="1178132583" sldId="274"/>
        </pc:sldMkLst>
        <pc:spChg chg="mod">
          <ac:chgData name="Müzeyyen Bütün" userId="06f39fea16551734" providerId="LiveId" clId="{0638E658-7B8C-4612-802C-2B76E21FC938}" dt="2024-04-23T12:39:57.400" v="6333" actId="20577"/>
          <ac:spMkLst>
            <pc:docMk/>
            <pc:sldMk cId="1178132583" sldId="274"/>
            <ac:spMk id="3" creationId="{00000000-0000-0000-0000-000000000000}"/>
          </ac:spMkLst>
        </pc:spChg>
        <pc:picChg chg="del">
          <ac:chgData name="Müzeyyen Bütün" userId="06f39fea16551734" providerId="LiveId" clId="{0638E658-7B8C-4612-802C-2B76E21FC938}" dt="2024-04-23T12:17:34.532" v="5960" actId="478"/>
          <ac:picMkLst>
            <pc:docMk/>
            <pc:sldMk cId="1178132583" sldId="274"/>
            <ac:picMk id="5" creationId="{ABF50247-CEE1-3E85-8720-BC9E6D6A6738}"/>
          </ac:picMkLst>
        </pc:picChg>
        <pc:picChg chg="add mod">
          <ac:chgData name="Müzeyyen Bütün" userId="06f39fea16551734" providerId="LiveId" clId="{0638E658-7B8C-4612-802C-2B76E21FC938}" dt="2024-04-23T12:37:58.555" v="6316" actId="1076"/>
          <ac:picMkLst>
            <pc:docMk/>
            <pc:sldMk cId="1178132583" sldId="274"/>
            <ac:picMk id="6" creationId="{A09865AF-951C-92F4-6613-4A18D4BEFEB7}"/>
          </ac:picMkLst>
        </pc:picChg>
        <pc:picChg chg="del">
          <ac:chgData name="Müzeyyen Bütün" userId="06f39fea16551734" providerId="LiveId" clId="{0638E658-7B8C-4612-802C-2B76E21FC938}" dt="2024-04-23T12:17:31.922" v="5959" actId="478"/>
          <ac:picMkLst>
            <pc:docMk/>
            <pc:sldMk cId="1178132583" sldId="274"/>
            <ac:picMk id="7" creationId="{0F803DB8-289B-50F5-BABB-BCEA404AAED5}"/>
          </ac:picMkLst>
        </pc:picChg>
        <pc:picChg chg="add mod">
          <ac:chgData name="Müzeyyen Bütün" userId="06f39fea16551734" providerId="LiveId" clId="{0638E658-7B8C-4612-802C-2B76E21FC938}" dt="2024-04-23T12:38:16.357" v="6325" actId="1076"/>
          <ac:picMkLst>
            <pc:docMk/>
            <pc:sldMk cId="1178132583" sldId="274"/>
            <ac:picMk id="9" creationId="{3575A0FD-6408-63B3-D422-A32215D84D5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F7B-92D7-4180-8153-A2FA838D07CA}" type="datetimeFigureOut">
              <a:rPr lang="tr-TR" smtClean="0"/>
              <a:t>25.07.2025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396A-F6B4-44CC-B4A2-FCE30E849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209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F7B-92D7-4180-8153-A2FA838D07CA}" type="datetimeFigureOut">
              <a:rPr lang="tr-TR" smtClean="0"/>
              <a:t>25.07.2025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396A-F6B4-44CC-B4A2-FCE30E849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443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F7B-92D7-4180-8153-A2FA838D07CA}" type="datetimeFigureOut">
              <a:rPr lang="tr-TR" smtClean="0"/>
              <a:t>25.07.2025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396A-F6B4-44CC-B4A2-FCE30E849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6455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F7B-92D7-4180-8153-A2FA838D07CA}" type="datetimeFigureOut">
              <a:rPr lang="tr-TR" smtClean="0"/>
              <a:t>25.07.2025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396A-F6B4-44CC-B4A2-FCE30E849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1381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F7B-92D7-4180-8153-A2FA838D07CA}" type="datetimeFigureOut">
              <a:rPr lang="tr-TR" smtClean="0"/>
              <a:t>25.07.2025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396A-F6B4-44CC-B4A2-FCE30E849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07995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F7B-92D7-4180-8153-A2FA838D07CA}" type="datetimeFigureOut">
              <a:rPr lang="tr-TR" smtClean="0"/>
              <a:t>25.07.2025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396A-F6B4-44CC-B4A2-FCE30E849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2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F7B-92D7-4180-8153-A2FA838D07CA}" type="datetimeFigureOut">
              <a:rPr lang="tr-TR" smtClean="0"/>
              <a:t>25.07.2025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396A-F6B4-44CC-B4A2-FCE30E849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885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F7B-92D7-4180-8153-A2FA838D07CA}" type="datetimeFigureOut">
              <a:rPr lang="tr-TR" smtClean="0"/>
              <a:t>25.07.2025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396A-F6B4-44CC-B4A2-FCE30E849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64043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F7B-92D7-4180-8153-A2FA838D07CA}" type="datetimeFigureOut">
              <a:rPr lang="tr-TR" smtClean="0"/>
              <a:t>25.07.2025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396A-F6B4-44CC-B4A2-FCE30E849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9658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F7B-92D7-4180-8153-A2FA838D07CA}" type="datetimeFigureOut">
              <a:rPr lang="tr-TR" smtClean="0"/>
              <a:t>25.07.2025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396A-F6B4-44CC-B4A2-FCE30E849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623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56F7B-92D7-4180-8153-A2FA838D07CA}" type="datetimeFigureOut">
              <a:rPr lang="tr-TR" smtClean="0"/>
              <a:t>25.07.2025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C6396A-F6B4-44CC-B4A2-FCE30E849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629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F56F7B-92D7-4180-8153-A2FA838D07CA}" type="datetimeFigureOut">
              <a:rPr lang="tr-TR" smtClean="0"/>
              <a:t>25.07.2025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96A-F6B4-44CC-B4A2-FCE30E8499F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471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/>
          <p:cNvSpPr txBox="1"/>
          <p:nvPr/>
        </p:nvSpPr>
        <p:spPr>
          <a:xfrm>
            <a:off x="0" y="3084023"/>
            <a:ext cx="9144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3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 Tabanı</a:t>
            </a:r>
          </a:p>
          <a:p>
            <a:pPr algn="ctr"/>
            <a:r>
              <a:rPr lang="tr-TR" sz="3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Bilgilendirme Sunumu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0" y="4429034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06 </a:t>
            </a:r>
            <a:r>
              <a:rPr lang="en-US" sz="2000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Mayıs</a:t>
            </a:r>
            <a:r>
              <a:rPr lang="en-US" sz="2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2000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endParaRPr lang="tr-TR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642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8650" y="99119"/>
            <a:ext cx="7886700" cy="1325563"/>
          </a:xfrm>
        </p:spPr>
        <p:txBody>
          <a:bodyPr>
            <a:normAutofit/>
          </a:bodyPr>
          <a:lstStyle/>
          <a:p>
            <a:r>
              <a:rPr lang="tr-TR" sz="3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tr-T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 Çeşitleri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535289"/>
            <a:ext cx="7886700" cy="4233744"/>
          </a:xfrm>
        </p:spPr>
        <p:txBody>
          <a:bodyPr>
            <a:normAutofit/>
          </a:bodyPr>
          <a:lstStyle/>
          <a:p>
            <a:pPr algn="just"/>
            <a:r>
              <a:rPr lang="tr-TR" sz="1000" dirty="0">
                <a:solidFill>
                  <a:srgbClr val="C00000"/>
                </a:solidFill>
              </a:rPr>
              <a:t>SET STATISTICS IO ON  </a:t>
            </a:r>
            <a:r>
              <a:rPr lang="tr-TR" sz="1000" dirty="0">
                <a:solidFill>
                  <a:srgbClr val="92D050"/>
                </a:solidFill>
              </a:rPr>
              <a:t>-- Okuma Yazma işleminin boyutu için yazılan sorgu</a:t>
            </a:r>
            <a:endParaRPr lang="tr-TR" sz="1000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tr-TR" sz="1000" dirty="0">
                <a:solidFill>
                  <a:srgbClr val="C00000"/>
                </a:solidFill>
              </a:rPr>
              <a:t>      SET STATISTICS TIME ON </a:t>
            </a:r>
            <a:r>
              <a:rPr lang="tr-TR" sz="1000" dirty="0">
                <a:solidFill>
                  <a:srgbClr val="92D050"/>
                </a:solidFill>
              </a:rPr>
              <a:t>-- Sorgu sonucunun getirilme süresi için yazılan sorgu</a:t>
            </a:r>
          </a:p>
          <a:p>
            <a:pPr marL="0" indent="0" algn="just">
              <a:buNone/>
            </a:pPr>
            <a:r>
              <a:rPr lang="tr-TR" sz="1000" dirty="0">
                <a:solidFill>
                  <a:srgbClr val="92D050"/>
                </a:solidFill>
              </a:rPr>
              <a:t>      </a:t>
            </a:r>
            <a:r>
              <a:rPr lang="tr-TR" sz="1000" dirty="0">
                <a:solidFill>
                  <a:srgbClr val="C00000"/>
                </a:solidFill>
              </a:rPr>
              <a:t>SP_SPACEUSED CUSTOMERS </a:t>
            </a:r>
            <a:r>
              <a:rPr lang="tr-TR" sz="1000" dirty="0">
                <a:solidFill>
                  <a:srgbClr val="92D050"/>
                </a:solidFill>
              </a:rPr>
              <a:t>-- Bir tablonun hafızada ne kadar yer kapladığını görebilmek için kullanılan komut</a:t>
            </a:r>
          </a:p>
          <a:p>
            <a:pPr marL="0" indent="0" algn="just">
              <a:buNone/>
            </a:pPr>
            <a:r>
              <a:rPr lang="tr-TR" sz="1000" dirty="0">
                <a:solidFill>
                  <a:srgbClr val="C00000"/>
                </a:solidFill>
              </a:rPr>
              <a:t>      SELECT * FROM CUSTOMERS WHERE NAMESURNAME = ‘MÜZEYYEN BÜTÜN’</a:t>
            </a:r>
          </a:p>
          <a:p>
            <a:pPr algn="just"/>
            <a:endParaRPr lang="tr-TR" sz="1600" dirty="0"/>
          </a:p>
          <a:p>
            <a:pPr algn="just"/>
            <a:endParaRPr lang="tr-TR" sz="1600" dirty="0"/>
          </a:p>
          <a:p>
            <a:pPr algn="just"/>
            <a:endParaRPr lang="tr-TR" sz="1600" dirty="0"/>
          </a:p>
          <a:p>
            <a:pPr algn="just"/>
            <a:endParaRPr lang="tr-TR" sz="1600" dirty="0"/>
          </a:p>
          <a:p>
            <a:pPr algn="just"/>
            <a:endParaRPr lang="tr-TR" sz="1600" dirty="0"/>
          </a:p>
          <a:p>
            <a:pPr algn="just"/>
            <a:endParaRPr lang="tr-TR" sz="1600" dirty="0"/>
          </a:p>
          <a:p>
            <a:pPr algn="just"/>
            <a:endParaRPr lang="tr-TR" sz="1600" dirty="0"/>
          </a:p>
          <a:p>
            <a:pPr algn="just"/>
            <a:endParaRPr lang="tr-TR" sz="16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A936202E-B401-3F75-1D0D-661F0690C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6" y="4256352"/>
            <a:ext cx="7886699" cy="132556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xmlns="" id="{FC36EFDC-7DB1-F78B-C4A6-FCAA69109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244" y="2799817"/>
            <a:ext cx="3324578" cy="107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34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8650" y="99119"/>
            <a:ext cx="7886700" cy="1325563"/>
          </a:xfrm>
        </p:spPr>
        <p:txBody>
          <a:bodyPr>
            <a:normAutofit/>
          </a:bodyPr>
          <a:lstStyle/>
          <a:p>
            <a:r>
              <a:rPr lang="tr-TR" sz="3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tr-T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 Çeşitleri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535289"/>
            <a:ext cx="7886700" cy="4233744"/>
          </a:xfrm>
        </p:spPr>
        <p:txBody>
          <a:bodyPr>
            <a:normAutofit/>
          </a:bodyPr>
          <a:lstStyle/>
          <a:p>
            <a:pPr algn="just"/>
            <a:r>
              <a:rPr lang="tr-TR" sz="1600" b="1" dirty="0"/>
              <a:t>Index-</a:t>
            </a:r>
            <a:r>
              <a:rPr lang="tr-TR" sz="1600" b="1" dirty="0" err="1"/>
              <a:t>Seek</a:t>
            </a:r>
            <a:r>
              <a:rPr lang="tr-TR" sz="1600" b="1" dirty="0"/>
              <a:t>;  </a:t>
            </a:r>
            <a:r>
              <a:rPr lang="tr-TR" sz="1600" dirty="0"/>
              <a:t>bir kolon üzerinde </a:t>
            </a:r>
            <a:r>
              <a:rPr lang="tr-TR" sz="1600" dirty="0" err="1"/>
              <a:t>Nonclustered</a:t>
            </a:r>
            <a:r>
              <a:rPr lang="tr-TR" sz="1600" dirty="0"/>
              <a:t> </a:t>
            </a:r>
            <a:r>
              <a:rPr lang="tr-TR" sz="1600" dirty="0" err="1"/>
              <a:t>index</a:t>
            </a:r>
            <a:r>
              <a:rPr lang="tr-TR" sz="1600" dirty="0"/>
              <a:t> tanımlı olduğunda, sadece o kolonu getirmesini istediğimizde o kolonu koşul kısmında belirttiğimizde karşılaşacağımız operatördür.</a:t>
            </a:r>
          </a:p>
          <a:p>
            <a:pPr algn="just"/>
            <a:endParaRPr lang="tr-TR" sz="1600" dirty="0"/>
          </a:p>
          <a:p>
            <a:pPr algn="just"/>
            <a:r>
              <a:rPr lang="tr-TR" sz="1600" dirty="0"/>
              <a:t>Sorgu sonucunda başka kolonları da getirmesini istiyorsak </a:t>
            </a:r>
            <a:r>
              <a:rPr lang="tr-TR" sz="1600" b="1" dirty="0" err="1"/>
              <a:t>index-seek</a:t>
            </a:r>
            <a:r>
              <a:rPr lang="tr-TR" sz="1600" b="1" dirty="0"/>
              <a:t> </a:t>
            </a:r>
            <a:r>
              <a:rPr lang="tr-TR" sz="1600" dirty="0"/>
              <a:t>işlemi yanında bir de </a:t>
            </a:r>
            <a:r>
              <a:rPr lang="tr-TR" sz="1600" b="1" dirty="0" err="1"/>
              <a:t>key-lookup</a:t>
            </a:r>
            <a:r>
              <a:rPr lang="tr-TR" sz="1600" b="1" dirty="0"/>
              <a:t> </a:t>
            </a:r>
            <a:r>
              <a:rPr lang="tr-TR" sz="1600" dirty="0"/>
              <a:t>işlemi yapılır.</a:t>
            </a:r>
          </a:p>
          <a:p>
            <a:pPr algn="just"/>
            <a:endParaRPr lang="tr-TR" sz="1600" dirty="0"/>
          </a:p>
          <a:p>
            <a:pPr algn="just"/>
            <a:r>
              <a:rPr lang="en-US" sz="1600" b="1" dirty="0">
                <a:solidFill>
                  <a:srgbClr val="C00000"/>
                </a:solidFill>
                <a:latin typeface="+mj-lt"/>
              </a:rPr>
              <a:t>SELECT * FROM CUSTOMERS2 WHERE NAMESURNAME = 'MÜZEYYEN BÜTÜN’</a:t>
            </a:r>
            <a:endParaRPr lang="tr-TR" sz="1600" b="1" dirty="0">
              <a:solidFill>
                <a:srgbClr val="C00000"/>
              </a:solidFill>
              <a:latin typeface="+mj-lt"/>
            </a:endParaRPr>
          </a:p>
          <a:p>
            <a:pPr algn="just"/>
            <a:endParaRPr lang="tr-TR" sz="1600" b="1" dirty="0">
              <a:solidFill>
                <a:srgbClr val="C00000"/>
              </a:solidFill>
              <a:latin typeface="+mj-lt"/>
            </a:endParaRPr>
          </a:p>
          <a:p>
            <a:pPr algn="just"/>
            <a:r>
              <a:rPr lang="tr-TR" sz="1600" dirty="0"/>
              <a:t>Bu sorguda hem </a:t>
            </a:r>
            <a:r>
              <a:rPr lang="tr-TR" sz="1600" dirty="0" err="1"/>
              <a:t>index-seek</a:t>
            </a:r>
            <a:r>
              <a:rPr lang="tr-TR" sz="1600" dirty="0"/>
              <a:t> hem de </a:t>
            </a:r>
            <a:r>
              <a:rPr lang="tr-TR" sz="1600" dirty="0" err="1"/>
              <a:t>key-lookup</a:t>
            </a:r>
            <a:r>
              <a:rPr lang="tr-TR" sz="1600" dirty="0"/>
              <a:t> işlemi yapılır. Çünkü bu sorguda ilk olarak IX2  adındaki </a:t>
            </a:r>
            <a:r>
              <a:rPr lang="tr-TR" sz="1600" dirty="0" err="1"/>
              <a:t>index</a:t>
            </a:r>
            <a:r>
              <a:rPr lang="tr-TR" sz="1600" dirty="0"/>
              <a:t> çalışır. Bu </a:t>
            </a:r>
            <a:r>
              <a:rPr lang="tr-TR" sz="1600" dirty="0" err="1"/>
              <a:t>index</a:t>
            </a:r>
            <a:r>
              <a:rPr lang="tr-TR" sz="1600" dirty="0"/>
              <a:t> sadece NAMESURNAME kolonuna </a:t>
            </a:r>
            <a:r>
              <a:rPr lang="tr-TR" sz="1600" dirty="0" err="1"/>
              <a:t>uygulanmıştır.İlk</a:t>
            </a:r>
            <a:r>
              <a:rPr lang="tr-TR" sz="1600" dirty="0"/>
              <a:t> olarak NAMESURNAME alanına göre bu </a:t>
            </a:r>
            <a:r>
              <a:rPr lang="tr-TR" sz="1600" dirty="0" err="1"/>
              <a:t>indexte</a:t>
            </a:r>
            <a:r>
              <a:rPr lang="tr-TR" sz="1600" dirty="0"/>
              <a:t> </a:t>
            </a:r>
            <a:r>
              <a:rPr lang="tr-TR" sz="1600" dirty="0" err="1"/>
              <a:t>id’sini</a:t>
            </a:r>
            <a:r>
              <a:rPr lang="tr-TR" sz="1600" dirty="0"/>
              <a:t> bulur. Sorguda tüm kolonlar istendiği için bulduğu bu id bilgisiyle CUSTOMER2 tablosuna giderek id ye göre tüm </a:t>
            </a:r>
            <a:r>
              <a:rPr lang="tr-TR" sz="1600" dirty="0" err="1"/>
              <a:t>Customer</a:t>
            </a:r>
            <a:r>
              <a:rPr lang="tr-TR" sz="1600" dirty="0"/>
              <a:t> bilgilerini getirir. Bu işleme de </a:t>
            </a:r>
            <a:r>
              <a:rPr lang="tr-TR" sz="1600" b="1" dirty="0" err="1"/>
              <a:t>Key-Lookup</a:t>
            </a:r>
            <a:r>
              <a:rPr lang="tr-TR" sz="1600" dirty="0"/>
              <a:t> denir.</a:t>
            </a:r>
          </a:p>
          <a:p>
            <a:pPr algn="just"/>
            <a:endParaRPr lang="tr-TR" sz="1600" dirty="0"/>
          </a:p>
          <a:p>
            <a:pPr algn="just"/>
            <a:endParaRPr lang="tr-TR" sz="1600" dirty="0"/>
          </a:p>
          <a:p>
            <a:pPr algn="just"/>
            <a:endParaRPr lang="tr-TR" sz="1600" dirty="0"/>
          </a:p>
          <a:p>
            <a:pPr algn="just"/>
            <a:endParaRPr lang="tr-TR" sz="1600" dirty="0"/>
          </a:p>
          <a:p>
            <a:pPr algn="just"/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83412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8650" y="99119"/>
            <a:ext cx="7886700" cy="1325563"/>
          </a:xfrm>
        </p:spPr>
        <p:txBody>
          <a:bodyPr>
            <a:normAutofit/>
          </a:bodyPr>
          <a:lstStyle/>
          <a:p>
            <a:r>
              <a:rPr lang="tr-TR" sz="3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tr-T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 Çeşitleri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535289"/>
            <a:ext cx="7886700" cy="4233744"/>
          </a:xfrm>
        </p:spPr>
        <p:txBody>
          <a:bodyPr>
            <a:normAutofit/>
          </a:bodyPr>
          <a:lstStyle/>
          <a:p>
            <a:pPr algn="just"/>
            <a:r>
              <a:rPr lang="tr-TR" sz="1600" b="1" dirty="0" err="1"/>
              <a:t>Missing</a:t>
            </a:r>
            <a:r>
              <a:rPr lang="tr-TR" sz="1600" b="1" dirty="0"/>
              <a:t> Index; </a:t>
            </a:r>
            <a:r>
              <a:rPr lang="tr-T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tabloda veriler sıralıysa yani </a:t>
            </a:r>
            <a:r>
              <a:rPr lang="tr-T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primary</a:t>
            </a:r>
            <a:r>
              <a:rPr lang="tr-T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tr-T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key</a:t>
            </a:r>
            <a:r>
              <a:rPr lang="tr-T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varsa ve </a:t>
            </a:r>
            <a:r>
              <a:rPr lang="tr-T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index</a:t>
            </a:r>
            <a:r>
              <a:rPr lang="tr-T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oluşturulmamışsa veri tabanı oluşturulması gereken </a:t>
            </a:r>
            <a:r>
              <a:rPr lang="tr-TR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index</a:t>
            </a:r>
            <a:r>
              <a:rPr lang="tr-T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hakkında öneride bulunur.</a:t>
            </a:r>
          </a:p>
          <a:p>
            <a:pPr algn="just"/>
            <a:r>
              <a:rPr lang="en-US" sz="1600" b="1" dirty="0">
                <a:solidFill>
                  <a:srgbClr val="C00000"/>
                </a:solidFill>
                <a:latin typeface="+mj-lt"/>
              </a:rPr>
              <a:t>SELECT * FROM CUSTOMERS3 WHERE NAMESURNAME = 'MÜZEYYEN BÜTÜN’</a:t>
            </a:r>
            <a:endParaRPr lang="tr-TR" sz="1600" dirty="0">
              <a:latin typeface="+mj-lt"/>
            </a:endParaRPr>
          </a:p>
          <a:p>
            <a:pPr algn="just"/>
            <a:r>
              <a:rPr lang="tr-TR" sz="1600" dirty="0">
                <a:latin typeface="Calibri (Gövde)"/>
              </a:rPr>
              <a:t>Cu</a:t>
            </a:r>
            <a:r>
              <a:rPr lang="tr-T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(Gövde)"/>
              </a:rPr>
              <a:t>stomers3 tablosu sıralı verileri tutmaktadır ancak herhangi bir </a:t>
            </a:r>
            <a:r>
              <a:rPr lang="tr-T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libri (Gövde)"/>
              </a:rPr>
              <a:t>index</a:t>
            </a:r>
            <a:r>
              <a:rPr lang="tr-T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(Gövde)"/>
              </a:rPr>
              <a:t> oluşturulmamıştır.</a:t>
            </a:r>
          </a:p>
          <a:p>
            <a:pPr algn="just"/>
            <a:endParaRPr lang="tr-TR" sz="1600" dirty="0"/>
          </a:p>
          <a:p>
            <a:pPr algn="just"/>
            <a:endParaRPr lang="tr-TR" sz="1600" dirty="0"/>
          </a:p>
          <a:p>
            <a:pPr algn="just"/>
            <a:endParaRPr lang="tr-TR" sz="1600" dirty="0"/>
          </a:p>
          <a:p>
            <a:pPr algn="just"/>
            <a:endParaRPr lang="tr-TR" sz="1600" dirty="0"/>
          </a:p>
          <a:p>
            <a:pPr algn="just"/>
            <a:r>
              <a:rPr lang="tr-TR" sz="1600" dirty="0"/>
              <a:t>Önerilen </a:t>
            </a:r>
            <a:r>
              <a:rPr lang="tr-TR" sz="1600" dirty="0" err="1"/>
              <a:t>indexi</a:t>
            </a:r>
            <a:r>
              <a:rPr lang="tr-TR" sz="1600" dirty="0"/>
              <a:t> sorgu olarak yazıyoruz.</a:t>
            </a:r>
          </a:p>
          <a:p>
            <a:pPr algn="just"/>
            <a:r>
              <a:rPr lang="en-US" sz="1600" b="1" dirty="0">
                <a:solidFill>
                  <a:srgbClr val="C00000"/>
                </a:solidFill>
                <a:latin typeface="Calibri (Gövde)"/>
              </a:rPr>
              <a:t>CREATE INDEX IX3 ON CUSTOMERS3(NAMESURNAME)</a:t>
            </a:r>
            <a:endParaRPr lang="tr-TR" sz="1600" b="1" dirty="0">
              <a:solidFill>
                <a:srgbClr val="C00000"/>
              </a:solidFill>
              <a:latin typeface="Calibri (Gövde)"/>
            </a:endParaRPr>
          </a:p>
          <a:p>
            <a:pPr algn="just"/>
            <a:r>
              <a:rPr lang="tr-TR" sz="1600" dirty="0">
                <a:latin typeface="Calibri (Gövde)"/>
              </a:rPr>
              <a:t>Bu şekilde </a:t>
            </a:r>
            <a:r>
              <a:rPr lang="tr-TR" sz="1600" dirty="0" err="1">
                <a:latin typeface="Calibri (Gövde)"/>
              </a:rPr>
              <a:t>missing</a:t>
            </a:r>
            <a:r>
              <a:rPr lang="tr-TR" sz="1600" dirty="0">
                <a:latin typeface="Calibri (Gövde)"/>
              </a:rPr>
              <a:t> </a:t>
            </a:r>
            <a:r>
              <a:rPr lang="tr-TR" sz="1600" dirty="0" err="1">
                <a:latin typeface="Calibri (Gövde)"/>
              </a:rPr>
              <a:t>index</a:t>
            </a:r>
            <a:r>
              <a:rPr lang="tr-TR" sz="1600" dirty="0">
                <a:latin typeface="Calibri (Gövde)"/>
              </a:rPr>
              <a:t> ihtiyacını gidermiş oluyoruz.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11F799AC-5D80-5E64-2B3F-079C9F4CB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039339"/>
            <a:ext cx="7886700" cy="101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205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8650" y="99119"/>
            <a:ext cx="7886700" cy="1325563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Bozulmaları - Index </a:t>
            </a:r>
            <a:r>
              <a:rPr lang="tr-TR" sz="3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Fragmentation</a:t>
            </a:r>
            <a:endParaRPr lang="tr-TR" sz="3200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535289"/>
            <a:ext cx="7886700" cy="4233744"/>
          </a:xfrm>
        </p:spPr>
        <p:txBody>
          <a:bodyPr>
            <a:normAutofit/>
          </a:bodyPr>
          <a:lstStyle/>
          <a:p>
            <a:pPr algn="just"/>
            <a:r>
              <a:rPr lang="tr-TR" sz="1600" dirty="0">
                <a:latin typeface="Calibri (Gövde)"/>
              </a:rPr>
              <a:t>Veri tabanımızda kullandığımız içerisinde </a:t>
            </a:r>
            <a:r>
              <a:rPr lang="tr-TR" sz="1600" dirty="0" err="1">
                <a:latin typeface="Calibri (Gövde)"/>
              </a:rPr>
              <a:t>index</a:t>
            </a:r>
            <a:r>
              <a:rPr lang="tr-TR" sz="1600" dirty="0">
                <a:latin typeface="Calibri (Gövde)"/>
              </a:rPr>
              <a:t> tanımlı olan tablolarımızda kayıtlar artmaya başladığı anda </a:t>
            </a:r>
            <a:r>
              <a:rPr lang="tr-TR" sz="1600" dirty="0" err="1">
                <a:latin typeface="Calibri (Gövde)"/>
              </a:rPr>
              <a:t>index</a:t>
            </a:r>
            <a:r>
              <a:rPr lang="tr-TR" sz="1600" dirty="0">
                <a:latin typeface="Calibri (Gövde)"/>
              </a:rPr>
              <a:t> yapısında bozulmalar meydana gelebilir. Devamlı ve fazla seviyede veri girişleri ya da çıkışları </a:t>
            </a:r>
            <a:r>
              <a:rPr lang="tr-TR" sz="1600" dirty="0" err="1">
                <a:latin typeface="Calibri (Gövde)"/>
              </a:rPr>
              <a:t>indexlerdeki</a:t>
            </a:r>
            <a:r>
              <a:rPr lang="tr-TR" sz="1600" dirty="0">
                <a:latin typeface="Calibri (Gövde)"/>
              </a:rPr>
              <a:t> bozulma oranını </a:t>
            </a:r>
            <a:r>
              <a:rPr lang="tr-TR" sz="1600" dirty="0" err="1">
                <a:latin typeface="Calibri (Gövde)"/>
              </a:rPr>
              <a:t>arttırmaktadır.Bozulmalar</a:t>
            </a:r>
            <a:r>
              <a:rPr lang="tr-TR" sz="1600" dirty="0">
                <a:latin typeface="Calibri (Gövde)"/>
              </a:rPr>
              <a:t> oluştuğunda </a:t>
            </a:r>
            <a:r>
              <a:rPr lang="tr-TR" sz="1600" dirty="0" err="1">
                <a:latin typeface="Calibri (Gövde)"/>
              </a:rPr>
              <a:t>index</a:t>
            </a:r>
            <a:r>
              <a:rPr lang="tr-TR" sz="1600" dirty="0">
                <a:latin typeface="Calibri (Gövde)"/>
              </a:rPr>
              <a:t> performansında yavaşlıklar meydana gelmektedir.</a:t>
            </a:r>
          </a:p>
          <a:p>
            <a:pPr algn="just"/>
            <a:r>
              <a:rPr lang="tr-TR" sz="1600" dirty="0">
                <a:latin typeface="Calibri (Gövde)"/>
              </a:rPr>
              <a:t>Yani yeni gelen verilerin sırasız bir şekilde gelmesidir. Kayıtlar bu şekilde bir kısmı sıralı, bir kısmı sırasız hale geleceği için bozulmalar oluşmaktadır.</a:t>
            </a:r>
          </a:p>
          <a:p>
            <a:pPr algn="just"/>
            <a:r>
              <a:rPr lang="tr-TR" sz="1600" dirty="0">
                <a:latin typeface="Calibri (Gövde)"/>
              </a:rPr>
              <a:t>Bir </a:t>
            </a:r>
            <a:r>
              <a:rPr lang="tr-TR" sz="1600" dirty="0" err="1">
                <a:latin typeface="Calibri (Gövde)"/>
              </a:rPr>
              <a:t>index’te</a:t>
            </a:r>
            <a:r>
              <a:rPr lang="tr-TR" sz="1600" dirty="0">
                <a:latin typeface="Calibri (Gövde)"/>
              </a:rPr>
              <a:t> bozulma olup olmadığı aşağıdaki görülebilir. </a:t>
            </a:r>
          </a:p>
          <a:p>
            <a:pPr algn="just"/>
            <a:endParaRPr lang="tr-TR" sz="1600" dirty="0">
              <a:latin typeface="Calibri (Gövde)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xmlns="" id="{8930F14C-D25E-3CD5-0E09-639C72D47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70" y="3566883"/>
            <a:ext cx="6026460" cy="2038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1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8650" y="99119"/>
            <a:ext cx="7886700" cy="1325563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Bozulmaları - Index </a:t>
            </a:r>
            <a:r>
              <a:rPr lang="tr-TR" sz="3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Fragmentation</a:t>
            </a:r>
            <a:endParaRPr lang="tr-TR" sz="3200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535289"/>
            <a:ext cx="7886700" cy="4233744"/>
          </a:xfrm>
        </p:spPr>
        <p:txBody>
          <a:bodyPr>
            <a:normAutofit/>
          </a:bodyPr>
          <a:lstStyle/>
          <a:p>
            <a:pPr algn="just"/>
            <a:r>
              <a:rPr lang="tr-TR" sz="1600" dirty="0">
                <a:latin typeface="Calibri (Gövde)"/>
              </a:rPr>
              <a:t>Index dağılmalarını belli zaman aralıklarında toplamak gerekiyor. Bu işlemi de şu şekilde yapabiliriz;</a:t>
            </a:r>
          </a:p>
          <a:p>
            <a:pPr algn="just"/>
            <a:endParaRPr lang="tr-TR" sz="1600" dirty="0">
              <a:latin typeface="Calibri (Gövde)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BEF2B68D-991C-28A9-A944-F387C5CE8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62" y="2384116"/>
            <a:ext cx="2147062" cy="13287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xmlns="" id="{15958A93-60D5-0D3B-2FCA-19DBD0DB6A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239" y="2244371"/>
            <a:ext cx="4686096" cy="2937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4062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8650" y="99119"/>
            <a:ext cx="7886700" cy="1325563"/>
          </a:xfrm>
        </p:spPr>
        <p:txBody>
          <a:bodyPr>
            <a:normAutofit/>
          </a:bodyPr>
          <a:lstStyle/>
          <a:p>
            <a:r>
              <a:rPr lang="tr-TR" sz="3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</a:t>
            </a:r>
            <a:r>
              <a:rPr lang="tr-T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tr-T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 Doluluk Oranı)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535289"/>
            <a:ext cx="7886700" cy="4233744"/>
          </a:xfrm>
        </p:spPr>
        <p:txBody>
          <a:bodyPr>
            <a:normAutofit/>
          </a:bodyPr>
          <a:lstStyle/>
          <a:p>
            <a:pPr algn="just"/>
            <a:r>
              <a:rPr lang="tr-TR" sz="1600" b="1" dirty="0" err="1">
                <a:latin typeface="Calibri (Gövde)"/>
              </a:rPr>
              <a:t>Fill</a:t>
            </a:r>
            <a:r>
              <a:rPr lang="tr-TR" sz="1600" b="1" dirty="0">
                <a:latin typeface="Calibri (Gövde)"/>
              </a:rPr>
              <a:t> </a:t>
            </a:r>
            <a:r>
              <a:rPr lang="tr-TR" sz="1600" b="1" dirty="0" err="1">
                <a:latin typeface="Calibri (Gövde)"/>
              </a:rPr>
              <a:t>Factor</a:t>
            </a:r>
            <a:r>
              <a:rPr lang="tr-TR" sz="1600" b="1" dirty="0">
                <a:latin typeface="Calibri (Gövde)"/>
              </a:rPr>
              <a:t>; </a:t>
            </a:r>
            <a:r>
              <a:rPr lang="tr-TR" sz="1600" dirty="0">
                <a:latin typeface="Calibri (Gövde)"/>
              </a:rPr>
              <a:t> oluşturulacak olan </a:t>
            </a:r>
            <a:r>
              <a:rPr lang="tr-TR" sz="1600" dirty="0" err="1">
                <a:latin typeface="Calibri (Gövde)"/>
              </a:rPr>
              <a:t>index’in</a:t>
            </a:r>
            <a:r>
              <a:rPr lang="tr-TR" sz="1600" dirty="0">
                <a:latin typeface="Calibri (Gövde)"/>
              </a:rPr>
              <a:t> doluluk oranını temsil eden bir kavramdır. Bu orana göre performans artışı sağlanabilir. </a:t>
            </a:r>
            <a:r>
              <a:rPr lang="tr-TR" sz="1600" dirty="0" err="1">
                <a:latin typeface="Calibri (Gövde)"/>
              </a:rPr>
              <a:t>Indexlerimizin</a:t>
            </a:r>
            <a:r>
              <a:rPr lang="tr-TR" sz="1600" dirty="0">
                <a:latin typeface="Calibri (Gövde)"/>
              </a:rPr>
              <a:t> bozulmadan uzun bir süre devam etmesini sağlar.</a:t>
            </a:r>
            <a:endParaRPr lang="tr-TR" sz="1600" b="1" dirty="0">
              <a:latin typeface="Calibri (Gövde)"/>
            </a:endParaRPr>
          </a:p>
          <a:p>
            <a:pPr algn="just"/>
            <a:endParaRPr lang="tr-TR" sz="1600" dirty="0">
              <a:latin typeface="Calibri (Gövde)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xmlns="" id="{D55D9890-51D6-E088-4F1D-5D390CB2C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33" y="2348089"/>
            <a:ext cx="5554133" cy="306493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1358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0867" y="119414"/>
            <a:ext cx="8983133" cy="1325563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Büyük Veriler Üzerinde Index Kullanımı Örneği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535289"/>
            <a:ext cx="7886700" cy="4233744"/>
          </a:xfrm>
        </p:spPr>
        <p:txBody>
          <a:bodyPr>
            <a:normAutofit/>
          </a:bodyPr>
          <a:lstStyle/>
          <a:p>
            <a:pPr algn="just"/>
            <a:r>
              <a:rPr lang="tr-TR" sz="1600" dirty="0">
                <a:latin typeface="Calibri (Gövde)"/>
              </a:rPr>
              <a:t>Merkezi ilaç simülasyonunu geliştirmek için 100 milyon veri içeren veri tabanı üzerinde </a:t>
            </a:r>
            <a:r>
              <a:rPr lang="tr-TR" sz="1600" dirty="0" err="1">
                <a:latin typeface="Calibri (Gövde)"/>
              </a:rPr>
              <a:t>index</a:t>
            </a:r>
            <a:r>
              <a:rPr lang="tr-TR" sz="1600" dirty="0">
                <a:latin typeface="Calibri (Gövde)"/>
              </a:rPr>
              <a:t> çalışmaları yapalım. Bu veri tabanında 3 tane tablomuz bulunmaktadır.</a:t>
            </a:r>
          </a:p>
          <a:p>
            <a:pPr lvl="1" algn="just"/>
            <a:r>
              <a:rPr lang="tr-TR" sz="1200" b="1" dirty="0">
                <a:latin typeface="Calibri (Gövde)"/>
              </a:rPr>
              <a:t>BARCODES</a:t>
            </a:r>
          </a:p>
          <a:p>
            <a:pPr lvl="2" algn="just"/>
            <a:r>
              <a:rPr lang="tr-TR" sz="1200" b="1" dirty="0">
                <a:solidFill>
                  <a:srgbClr val="C00000"/>
                </a:solidFill>
                <a:latin typeface="+mj-lt"/>
              </a:rPr>
              <a:t>SELECT * FROM BARCODES   - - - ID, BARCODE alanları mevcut.</a:t>
            </a:r>
          </a:p>
          <a:p>
            <a:pPr lvl="2" algn="just"/>
            <a:r>
              <a:rPr lang="tr-TR" sz="1200" b="1" dirty="0">
                <a:solidFill>
                  <a:srgbClr val="C00000"/>
                </a:solidFill>
                <a:latin typeface="+mj-lt"/>
              </a:rPr>
              <a:t>1000 tane veri bulunmaktadır.</a:t>
            </a:r>
          </a:p>
          <a:p>
            <a:pPr lvl="2" algn="just"/>
            <a:r>
              <a:rPr lang="tr-TR" sz="1200" b="1" dirty="0">
                <a:solidFill>
                  <a:srgbClr val="C00000"/>
                </a:solidFill>
                <a:latin typeface="+mj-lt"/>
              </a:rPr>
              <a:t>Index bulunmamaktadır.</a:t>
            </a:r>
          </a:p>
          <a:p>
            <a:pPr lvl="2" algn="just"/>
            <a:r>
              <a:rPr lang="tr-TR" sz="1200" b="1" dirty="0" err="1">
                <a:solidFill>
                  <a:srgbClr val="C00000"/>
                </a:solidFill>
                <a:latin typeface="+mj-lt"/>
              </a:rPr>
              <a:t>Primary</a:t>
            </a:r>
            <a:r>
              <a:rPr lang="tr-TR" sz="12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tr-TR" sz="1200" b="1" dirty="0" err="1">
                <a:solidFill>
                  <a:srgbClr val="C00000"/>
                </a:solidFill>
                <a:latin typeface="+mj-lt"/>
              </a:rPr>
              <a:t>key</a:t>
            </a:r>
            <a:r>
              <a:rPr lang="tr-TR" sz="12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tr-TR" sz="1200" b="1" dirty="0" err="1">
                <a:solidFill>
                  <a:srgbClr val="C00000"/>
                </a:solidFill>
                <a:latin typeface="+mj-lt"/>
              </a:rPr>
              <a:t>alanıda</a:t>
            </a:r>
            <a:r>
              <a:rPr lang="tr-TR" sz="1200" b="1" dirty="0">
                <a:solidFill>
                  <a:srgbClr val="C00000"/>
                </a:solidFill>
                <a:latin typeface="+mj-lt"/>
              </a:rPr>
              <a:t> bulunmamaktadır.</a:t>
            </a:r>
          </a:p>
          <a:p>
            <a:pPr lvl="1" algn="just"/>
            <a:r>
              <a:rPr lang="tr-TR" sz="1200" b="1" dirty="0">
                <a:latin typeface="Calibri (Gövde)"/>
              </a:rPr>
              <a:t>DRUGBARCODE</a:t>
            </a:r>
            <a:endParaRPr lang="tr-TR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tr-TR" sz="1200" b="1" dirty="0">
                <a:solidFill>
                  <a:srgbClr val="C00000"/>
                </a:solidFill>
                <a:latin typeface="+mj-lt"/>
              </a:rPr>
              <a:t>SELECT * FROM DRUGBARCODE  - - - ID, DRUGID, BARCODE alanları mevcut.</a:t>
            </a:r>
          </a:p>
          <a:p>
            <a:pPr lvl="2"/>
            <a:r>
              <a:rPr lang="tr-TR" sz="1200" b="1" dirty="0">
                <a:solidFill>
                  <a:srgbClr val="C00000"/>
                </a:solidFill>
                <a:latin typeface="+mj-lt"/>
              </a:rPr>
              <a:t>100000000 tane veri bulunmaktadır.</a:t>
            </a:r>
          </a:p>
          <a:p>
            <a:pPr lvl="2"/>
            <a:r>
              <a:rPr lang="tr-TR" sz="1200" b="1" dirty="0" err="1">
                <a:solidFill>
                  <a:srgbClr val="C00000"/>
                </a:solidFill>
                <a:latin typeface="+mj-lt"/>
              </a:rPr>
              <a:t>Clustered</a:t>
            </a:r>
            <a:r>
              <a:rPr lang="tr-TR" sz="1200" b="1" dirty="0">
                <a:solidFill>
                  <a:srgbClr val="C00000"/>
                </a:solidFill>
                <a:latin typeface="+mj-lt"/>
              </a:rPr>
              <a:t> Index bulunmaktadır.</a:t>
            </a:r>
          </a:p>
          <a:p>
            <a:pPr lvl="2"/>
            <a:r>
              <a:rPr lang="tr-TR" sz="1200" b="1" dirty="0" err="1">
                <a:solidFill>
                  <a:srgbClr val="C00000"/>
                </a:solidFill>
                <a:latin typeface="+mj-lt"/>
              </a:rPr>
              <a:t>Primary</a:t>
            </a:r>
            <a:r>
              <a:rPr lang="tr-TR" sz="12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tr-TR" sz="1200" b="1" dirty="0" err="1">
                <a:solidFill>
                  <a:srgbClr val="C00000"/>
                </a:solidFill>
                <a:latin typeface="+mj-lt"/>
              </a:rPr>
              <a:t>key’de</a:t>
            </a:r>
            <a:r>
              <a:rPr lang="tr-TR" sz="1200" b="1" dirty="0">
                <a:solidFill>
                  <a:srgbClr val="C00000"/>
                </a:solidFill>
                <a:latin typeface="+mj-lt"/>
              </a:rPr>
              <a:t> bulunmaktadır.</a:t>
            </a:r>
            <a:r>
              <a:rPr lang="tr-TR" sz="1200" dirty="0">
                <a:solidFill>
                  <a:srgbClr val="000000"/>
                </a:solidFill>
                <a:latin typeface="+mj-lt"/>
              </a:rPr>
              <a:t>	</a:t>
            </a:r>
            <a:endParaRPr lang="tr-TR" sz="1200" b="1" dirty="0">
              <a:solidFill>
                <a:srgbClr val="C00000"/>
              </a:solidFill>
              <a:latin typeface="+mj-lt"/>
            </a:endParaRPr>
          </a:p>
          <a:p>
            <a:pPr lvl="1" algn="just"/>
            <a:r>
              <a:rPr lang="tr-TR" sz="1200" b="1" dirty="0">
                <a:latin typeface="Calibri (Gövde)"/>
              </a:rPr>
              <a:t>DRUGS</a:t>
            </a:r>
          </a:p>
          <a:p>
            <a:pPr lvl="2" algn="just"/>
            <a:r>
              <a:rPr lang="tr-TR" sz="1200" b="1" dirty="0">
                <a:solidFill>
                  <a:srgbClr val="C00000"/>
                </a:solidFill>
                <a:latin typeface="+mj-lt"/>
              </a:rPr>
              <a:t>SELECT * FROM DRUGBARCODE  - - - ID, DRUGNAME, PRICE alanları mevcut.</a:t>
            </a:r>
          </a:p>
          <a:p>
            <a:pPr lvl="2" algn="just"/>
            <a:r>
              <a:rPr lang="tr-TR" sz="1200" b="1" dirty="0">
                <a:solidFill>
                  <a:srgbClr val="C00000"/>
                </a:solidFill>
                <a:latin typeface="+mj-lt"/>
              </a:rPr>
              <a:t>4776 tane veri bulunmaktadır.</a:t>
            </a:r>
          </a:p>
          <a:p>
            <a:pPr lvl="2"/>
            <a:r>
              <a:rPr lang="tr-TR" sz="1200" b="1" dirty="0" err="1">
                <a:solidFill>
                  <a:srgbClr val="C00000"/>
                </a:solidFill>
                <a:latin typeface="+mj-lt"/>
              </a:rPr>
              <a:t>Clustered</a:t>
            </a:r>
            <a:r>
              <a:rPr lang="tr-TR" sz="1200" b="1" dirty="0">
                <a:solidFill>
                  <a:srgbClr val="C00000"/>
                </a:solidFill>
                <a:latin typeface="+mj-lt"/>
              </a:rPr>
              <a:t> Index bulunmaktadır.</a:t>
            </a:r>
          </a:p>
          <a:p>
            <a:pPr lvl="2"/>
            <a:r>
              <a:rPr lang="tr-TR" sz="1200" b="1" dirty="0" err="1">
                <a:solidFill>
                  <a:srgbClr val="C00000"/>
                </a:solidFill>
                <a:latin typeface="+mj-lt"/>
              </a:rPr>
              <a:t>Primary</a:t>
            </a:r>
            <a:r>
              <a:rPr lang="tr-TR" sz="1200" b="1" dirty="0">
                <a:solidFill>
                  <a:srgbClr val="C00000"/>
                </a:solidFill>
                <a:latin typeface="+mj-lt"/>
              </a:rPr>
              <a:t> </a:t>
            </a:r>
            <a:r>
              <a:rPr lang="tr-TR" sz="1200" b="1" dirty="0" err="1">
                <a:solidFill>
                  <a:srgbClr val="C00000"/>
                </a:solidFill>
                <a:latin typeface="+mj-lt"/>
              </a:rPr>
              <a:t>key’de</a:t>
            </a:r>
            <a:r>
              <a:rPr lang="tr-TR" sz="1200" b="1" dirty="0">
                <a:solidFill>
                  <a:srgbClr val="C00000"/>
                </a:solidFill>
                <a:latin typeface="+mj-lt"/>
              </a:rPr>
              <a:t> bulunmaktadır.</a:t>
            </a:r>
          </a:p>
          <a:p>
            <a:pPr lvl="1" algn="just"/>
            <a:endParaRPr lang="tr-TR" sz="1200" dirty="0">
              <a:latin typeface="Calibri (Gövde)"/>
            </a:endParaRPr>
          </a:p>
        </p:txBody>
      </p:sp>
    </p:spTree>
    <p:extLst>
      <p:ext uri="{BB962C8B-B14F-4D97-AF65-F5344CB8AC3E}">
        <p14:creationId xmlns:p14="http://schemas.microsoft.com/office/powerpoint/2010/main" val="97304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0867" y="119414"/>
            <a:ext cx="8983133" cy="1325563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Büyük Veriler Üzerinde Index Kullanımı Örneği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535289"/>
            <a:ext cx="7886700" cy="4233744"/>
          </a:xfrm>
        </p:spPr>
        <p:txBody>
          <a:bodyPr>
            <a:normAutofit/>
          </a:bodyPr>
          <a:lstStyle/>
          <a:p>
            <a:r>
              <a:rPr lang="tr-TR" sz="1200" b="1" dirty="0">
                <a:solidFill>
                  <a:srgbClr val="C00000"/>
                </a:solidFill>
                <a:latin typeface="+mj-lt"/>
              </a:rPr>
              <a:t>SET STATISTICS IO ON</a:t>
            </a:r>
          </a:p>
          <a:p>
            <a:r>
              <a:rPr lang="tr-TR" sz="1200" b="1" dirty="0">
                <a:solidFill>
                  <a:srgbClr val="C00000"/>
                </a:solidFill>
                <a:latin typeface="+mj-lt"/>
              </a:rPr>
              <a:t>SET STATISTICS TIME ON</a:t>
            </a:r>
          </a:p>
          <a:p>
            <a:r>
              <a:rPr lang="tr-TR" sz="1200" b="1" dirty="0">
                <a:solidFill>
                  <a:srgbClr val="C00000"/>
                </a:solidFill>
                <a:latin typeface="+mj-lt"/>
              </a:rPr>
              <a:t>SELECT DB.BARCODE as BARCODE,D.DRUGNAME,</a:t>
            </a:r>
            <a:r>
              <a:rPr lang="tr-TR" sz="1200" b="1" u="sng" dirty="0">
                <a:solidFill>
                  <a:srgbClr val="C00000"/>
                </a:solidFill>
                <a:latin typeface="+mj-lt"/>
              </a:rPr>
              <a:t>D.PRICE </a:t>
            </a:r>
            <a:r>
              <a:rPr lang="tr-TR" sz="1200" b="1" dirty="0">
                <a:solidFill>
                  <a:srgbClr val="C00000"/>
                </a:solidFill>
                <a:latin typeface="+mj-lt"/>
              </a:rPr>
              <a:t>FROM </a:t>
            </a:r>
            <a:r>
              <a:rPr lang="tr-TR" sz="1200" b="1" u="sng" dirty="0">
                <a:solidFill>
                  <a:srgbClr val="C00000"/>
                </a:solidFill>
                <a:latin typeface="+mj-lt"/>
              </a:rPr>
              <a:t>DRUGBARCODE</a:t>
            </a:r>
            <a:r>
              <a:rPr lang="tr-TR" sz="1200" b="1" dirty="0">
                <a:solidFill>
                  <a:srgbClr val="C00000"/>
                </a:solidFill>
                <a:latin typeface="+mj-lt"/>
              </a:rPr>
              <a:t> DB </a:t>
            </a:r>
          </a:p>
          <a:p>
            <a:r>
              <a:rPr lang="en-US" sz="1200" b="1" dirty="0">
                <a:solidFill>
                  <a:srgbClr val="C00000"/>
                </a:solidFill>
                <a:latin typeface="+mj-lt"/>
              </a:rPr>
              <a:t>LEFT JOIN </a:t>
            </a:r>
            <a:r>
              <a:rPr lang="en-US" sz="1200" b="1" u="sng" dirty="0">
                <a:solidFill>
                  <a:srgbClr val="C00000"/>
                </a:solidFill>
                <a:latin typeface="+mj-lt"/>
              </a:rPr>
              <a:t>DRUGS</a:t>
            </a:r>
            <a:r>
              <a:rPr lang="en-US" sz="1200" b="1" dirty="0">
                <a:solidFill>
                  <a:srgbClr val="C00000"/>
                </a:solidFill>
                <a:latin typeface="+mj-lt"/>
              </a:rPr>
              <a:t> D ON D.ID = DB.DRUGID </a:t>
            </a:r>
            <a:r>
              <a:rPr lang="tr-TR" sz="1200" b="1" dirty="0">
                <a:solidFill>
                  <a:srgbClr val="C00000"/>
                </a:solidFill>
                <a:latin typeface="+mj-lt"/>
              </a:rPr>
              <a:t> WHERE BARCODE='029C169B-F1D0-48C0-ACDB-3C0A390C9D73’</a:t>
            </a:r>
          </a:p>
          <a:p>
            <a:pPr algn="just"/>
            <a:r>
              <a:rPr lang="tr-TR" sz="1200" dirty="0">
                <a:latin typeface="+mj-lt"/>
              </a:rPr>
              <a:t>Bu sorguda 2 tablodaki bilgilerinde gelmesi isteniyor. (DRUGBARCODE ve DRUGS) Yani DRUGBARCODE tablosunda BARCODE göre DRUGID sini alarak DRUGS tablosundaki DRUGNAME ve PRICE alanlarını getirecektir. Dolayısıyla sorgunun istatistikleri aşağıdaki gibi olacaktır.</a:t>
            </a:r>
          </a:p>
          <a:p>
            <a:pPr algn="just"/>
            <a:endParaRPr lang="tr-TR" sz="1200" dirty="0">
              <a:latin typeface="+mj-lt"/>
            </a:endParaRPr>
          </a:p>
          <a:p>
            <a:pPr marL="0" indent="0" algn="just">
              <a:buNone/>
            </a:pPr>
            <a:endParaRPr lang="tr-TR" sz="1200" dirty="0">
              <a:latin typeface="+mj-lt"/>
            </a:endParaRPr>
          </a:p>
          <a:p>
            <a:r>
              <a:rPr lang="tr-TR" sz="1200" b="1" dirty="0">
                <a:solidFill>
                  <a:srgbClr val="C00000"/>
                </a:solidFill>
                <a:latin typeface="+mj-lt"/>
              </a:rPr>
              <a:t>SELECT 418438*8/1024 --</a:t>
            </a:r>
            <a:r>
              <a:rPr lang="tr-TR" sz="1200" b="1" u="sng" dirty="0">
                <a:solidFill>
                  <a:srgbClr val="C00000"/>
                </a:solidFill>
                <a:latin typeface="+mj-lt"/>
              </a:rPr>
              <a:t>3.2 GB LIK OKUMA İŞLEMİ TEK BİR ECZANE İÇİN</a:t>
            </a:r>
          </a:p>
          <a:p>
            <a:r>
              <a:rPr lang="tr-TR" sz="1200" dirty="0" err="1">
                <a:latin typeface="+mj-lt"/>
              </a:rPr>
              <a:t>Execution</a:t>
            </a:r>
            <a:r>
              <a:rPr lang="tr-TR" sz="1200" dirty="0">
                <a:latin typeface="+mj-lt"/>
              </a:rPr>
              <a:t> plan ise aşağıdaki gibi olacaktır.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ABF50247-CEE1-3E85-8720-BC9E6D6A6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33" y="3226696"/>
            <a:ext cx="4478867" cy="65103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0F803DB8-289B-50F5-BABB-BCEA404AA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3" y="4628444"/>
            <a:ext cx="7698317" cy="115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60867" y="119414"/>
            <a:ext cx="8983133" cy="1325563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Büyük Veriler Üzerinde Index Kullanımı Örneği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535289"/>
            <a:ext cx="7886700" cy="4233744"/>
          </a:xfrm>
        </p:spPr>
        <p:txBody>
          <a:bodyPr>
            <a:normAutofit/>
          </a:bodyPr>
          <a:lstStyle/>
          <a:p>
            <a:r>
              <a:rPr lang="tr-TR" sz="1200" dirty="0" err="1">
                <a:latin typeface="+mj-lt"/>
              </a:rPr>
              <a:t>Missing</a:t>
            </a:r>
            <a:r>
              <a:rPr lang="tr-TR" sz="1200" dirty="0">
                <a:latin typeface="+mj-lt"/>
              </a:rPr>
              <a:t> </a:t>
            </a:r>
            <a:r>
              <a:rPr lang="tr-TR" sz="1200" dirty="0" err="1">
                <a:latin typeface="+mj-lt"/>
              </a:rPr>
              <a:t>index</a:t>
            </a:r>
            <a:r>
              <a:rPr lang="tr-TR" sz="1200" dirty="0">
                <a:latin typeface="+mj-lt"/>
              </a:rPr>
              <a:t> şu şekilde oluşturulur;</a:t>
            </a:r>
          </a:p>
          <a:p>
            <a:r>
              <a:rPr lang="tr-TR" sz="1000" b="1" dirty="0">
                <a:solidFill>
                  <a:srgbClr val="C00000"/>
                </a:solidFill>
                <a:latin typeface="+mj-lt"/>
              </a:rPr>
              <a:t>USE [MEDICAL] GO CREATE NONCLUSTERED INDEX IX1 ON [dbo].[DRUGBARCODE] ([BARCODE])</a:t>
            </a:r>
          </a:p>
          <a:p>
            <a:r>
              <a:rPr lang="tr-TR" sz="1200" dirty="0">
                <a:latin typeface="+mj-lt"/>
              </a:rPr>
              <a:t>Index oluşturulduktan sonra aşağıdaki sorguyu tekrar çalıştırdığımızda sorgunun istatistiği ve </a:t>
            </a:r>
            <a:r>
              <a:rPr lang="tr-TR" sz="1200" dirty="0" err="1">
                <a:latin typeface="+mj-lt"/>
              </a:rPr>
              <a:t>execution</a:t>
            </a:r>
            <a:r>
              <a:rPr lang="tr-TR" sz="1200" dirty="0">
                <a:latin typeface="+mj-lt"/>
              </a:rPr>
              <a:t> planında değişiklik olacak, daha hızlı bir şekilde verilere erişimi sağlayacaktır.</a:t>
            </a:r>
          </a:p>
          <a:p>
            <a:r>
              <a:rPr lang="tr-TR" sz="1000" b="1" dirty="0">
                <a:solidFill>
                  <a:srgbClr val="C00000"/>
                </a:solidFill>
                <a:latin typeface="+mj-lt"/>
              </a:rPr>
              <a:t>SET STATISTICS IO ON</a:t>
            </a:r>
          </a:p>
          <a:p>
            <a:r>
              <a:rPr lang="tr-TR" sz="1000" b="1" dirty="0">
                <a:solidFill>
                  <a:srgbClr val="C00000"/>
                </a:solidFill>
                <a:latin typeface="+mj-lt"/>
              </a:rPr>
              <a:t>SET STATISTICS TIME ON</a:t>
            </a:r>
          </a:p>
          <a:p>
            <a:r>
              <a:rPr lang="tr-TR" sz="1000" b="1" dirty="0">
                <a:solidFill>
                  <a:srgbClr val="C00000"/>
                </a:solidFill>
                <a:latin typeface="+mj-lt"/>
              </a:rPr>
              <a:t>SELECT DB.BARCODE as BARCODE, D.DRUGNAME, D.PRICE FROM DRUGBARCODE DB </a:t>
            </a:r>
          </a:p>
          <a:p>
            <a:r>
              <a:rPr lang="en-US" sz="1000" b="1" dirty="0">
                <a:solidFill>
                  <a:srgbClr val="C00000"/>
                </a:solidFill>
                <a:latin typeface="+mj-lt"/>
              </a:rPr>
              <a:t>LEFT JOIN DRUGS D ON D.ID = DB.DRUGID </a:t>
            </a:r>
            <a:r>
              <a:rPr lang="tr-TR" sz="1000" b="1" dirty="0">
                <a:solidFill>
                  <a:srgbClr val="C00000"/>
                </a:solidFill>
                <a:latin typeface="+mj-lt"/>
              </a:rPr>
              <a:t> WHERE BARCODE='029C169B-F1D0-48C0-ACDB-3C0A390C9D73’</a:t>
            </a:r>
          </a:p>
          <a:p>
            <a:endParaRPr lang="tr-TR" sz="1000" b="1" dirty="0">
              <a:solidFill>
                <a:srgbClr val="C00000"/>
              </a:solidFill>
              <a:latin typeface="+mj-lt"/>
            </a:endParaRPr>
          </a:p>
          <a:p>
            <a:endParaRPr lang="tr-TR" sz="1000" b="1" dirty="0">
              <a:solidFill>
                <a:srgbClr val="C00000"/>
              </a:solidFill>
              <a:latin typeface="+mj-lt"/>
            </a:endParaRPr>
          </a:p>
          <a:p>
            <a:endParaRPr lang="tr-TR" sz="1000" b="1" dirty="0">
              <a:solidFill>
                <a:srgbClr val="C00000"/>
              </a:solidFill>
              <a:latin typeface="+mj-lt"/>
            </a:endParaRPr>
          </a:p>
          <a:p>
            <a:endParaRPr lang="tr-TR" sz="1000" b="1" dirty="0">
              <a:solidFill>
                <a:srgbClr val="C00000"/>
              </a:solidFill>
              <a:latin typeface="+mj-lt"/>
            </a:endParaRPr>
          </a:p>
          <a:p>
            <a:r>
              <a:rPr lang="tr-TR" sz="1200" b="1">
                <a:solidFill>
                  <a:srgbClr val="C00000"/>
                </a:solidFill>
                <a:latin typeface="+mj-lt"/>
              </a:rPr>
              <a:t>SELECT 418438/10 </a:t>
            </a:r>
            <a:r>
              <a:rPr lang="tr-TR" sz="1200" b="1" dirty="0">
                <a:solidFill>
                  <a:srgbClr val="C00000"/>
                </a:solidFill>
                <a:latin typeface="+mj-lt"/>
              </a:rPr>
              <a:t>--41843 KATLIK HIZLANMA</a:t>
            </a:r>
          </a:p>
          <a:p>
            <a:endParaRPr lang="tr-TR" sz="1200" dirty="0">
              <a:latin typeface="+mj-lt"/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xmlns="" id="{A09865AF-951C-92F4-6613-4A18D4BEF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116" y="3489102"/>
            <a:ext cx="3715936" cy="1074432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xmlns="" id="{3575A0FD-6408-63B3-D422-A32215D84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582236"/>
            <a:ext cx="4038600" cy="114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13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1310" y="2992897"/>
            <a:ext cx="7886700" cy="5102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tr-TR" dirty="0" smtClean="0"/>
              <a:t>Beni </a:t>
            </a:r>
            <a:r>
              <a:rPr lang="tr-TR" dirty="0"/>
              <a:t>Dinlediğiniz İçin </a:t>
            </a:r>
          </a:p>
        </p:txBody>
      </p:sp>
      <p:sp>
        <p:nvSpPr>
          <p:cNvPr id="7" name="İçerik Yer Tutucusu 2">
            <a:extLst>
              <a:ext uri="{FF2B5EF4-FFF2-40B4-BE49-F238E27FC236}">
                <a16:creationId xmlns:a16="http://schemas.microsoft.com/office/drawing/2014/main" xmlns="" id="{BC7E63A2-2C48-5C9C-898D-21ADCA3C01FE}"/>
              </a:ext>
            </a:extLst>
          </p:cNvPr>
          <p:cNvSpPr txBox="1">
            <a:spLocks/>
          </p:cNvSpPr>
          <p:nvPr/>
        </p:nvSpPr>
        <p:spPr>
          <a:xfrm>
            <a:off x="380294" y="3772063"/>
            <a:ext cx="7886700" cy="510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tr-TR" dirty="0"/>
              <a:t>Teşekkür Ederim</a:t>
            </a:r>
          </a:p>
        </p:txBody>
      </p:sp>
    </p:spTree>
    <p:extLst>
      <p:ext uri="{BB962C8B-B14F-4D97-AF65-F5344CB8AC3E}">
        <p14:creationId xmlns:p14="http://schemas.microsoft.com/office/powerpoint/2010/main" val="5050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8650" y="99119"/>
            <a:ext cx="7886700" cy="1325563"/>
          </a:xfrm>
        </p:spPr>
        <p:txBody>
          <a:bodyPr>
            <a:normAutofit/>
          </a:bodyPr>
          <a:lstStyle/>
          <a:p>
            <a:r>
              <a:rPr lang="tr-T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943408"/>
          </a:xfrm>
        </p:spPr>
        <p:txBody>
          <a:bodyPr>
            <a:normAutofit/>
          </a:bodyPr>
          <a:lstStyle/>
          <a:p>
            <a:pPr algn="just"/>
            <a:r>
              <a:rPr lang="tr-TR" sz="2000" dirty="0"/>
              <a:t>Genel olarak bakıldığında veri tabanı yönetim sistemlerinin %5 oranında yazma, %95 oranında okuma yaptığını görüyoruz.</a:t>
            </a:r>
          </a:p>
          <a:p>
            <a:pPr algn="just"/>
            <a:endParaRPr lang="tr-TR" sz="2000" dirty="0"/>
          </a:p>
          <a:p>
            <a:pPr algn="just"/>
            <a:r>
              <a:rPr lang="tr-TR" sz="2000" dirty="0" err="1"/>
              <a:t>Index’te</a:t>
            </a:r>
            <a:r>
              <a:rPr lang="tr-TR" sz="2000" dirty="0"/>
              <a:t> tam bu aşamada devreye girebilecek kavramlardan biridir.</a:t>
            </a:r>
          </a:p>
          <a:p>
            <a:pPr algn="just"/>
            <a:endParaRPr lang="tr-TR" sz="2000" dirty="0"/>
          </a:p>
          <a:p>
            <a:pPr algn="just"/>
            <a:r>
              <a:rPr lang="tr-TR" sz="2000" dirty="0" err="1"/>
              <a:t>Indexleme</a:t>
            </a:r>
            <a:r>
              <a:rPr lang="tr-TR" sz="2000" dirty="0"/>
              <a:t> bir veri tabanının tablolarındaki veriler sorgulandığında daha az veri okuyarak çok daha hızlı bir şekilde veriye ulaşmayı amaçlayan ve işlem sonucunu daha hızlı döndüren yapılardır.</a:t>
            </a:r>
          </a:p>
          <a:p>
            <a:pPr algn="just"/>
            <a:endParaRPr lang="tr-TR" sz="2000" dirty="0"/>
          </a:p>
          <a:p>
            <a:pPr algn="just"/>
            <a:r>
              <a:rPr lang="tr-TR" sz="2000" dirty="0"/>
              <a:t>Index; veri tabanındaki sorguları hızlandırmak için kullanılan bir özelliktir.</a:t>
            </a:r>
          </a:p>
        </p:txBody>
      </p:sp>
    </p:spTree>
    <p:extLst>
      <p:ext uri="{BB962C8B-B14F-4D97-AF65-F5344CB8AC3E}">
        <p14:creationId xmlns:p14="http://schemas.microsoft.com/office/powerpoint/2010/main" val="37261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8650" y="99119"/>
            <a:ext cx="7886700" cy="1325563"/>
          </a:xfrm>
        </p:spPr>
        <p:txBody>
          <a:bodyPr>
            <a:normAutofit/>
          </a:bodyPr>
          <a:lstStyle/>
          <a:p>
            <a:r>
              <a:rPr lang="tr-TR" sz="3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tr-T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tr-T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Arama Mantığı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49" y="1825624"/>
            <a:ext cx="7967839" cy="4117975"/>
          </a:xfrm>
        </p:spPr>
        <p:txBody>
          <a:bodyPr>
            <a:normAutofit/>
          </a:bodyPr>
          <a:lstStyle/>
          <a:p>
            <a:pPr algn="just"/>
            <a:r>
              <a:rPr lang="tr-TR" sz="2000" b="1" dirty="0"/>
              <a:t>Sıralı bir listede </a:t>
            </a:r>
            <a:r>
              <a:rPr lang="tr-TR" sz="2000" dirty="0"/>
              <a:t>hızlı bir şekilde arama yapmak için kullanılan bir yöntemdir. </a:t>
            </a:r>
          </a:p>
          <a:p>
            <a:pPr algn="just"/>
            <a:r>
              <a:rPr lang="tr-TR" sz="2000" dirty="0"/>
              <a:t>Aşağıdaki gibi elimizde bir liste var. Biz bu liste içerisindeki 47 sayısını arıyoruz.</a:t>
            </a:r>
          </a:p>
          <a:p>
            <a:pPr algn="just"/>
            <a:endParaRPr lang="tr-TR" sz="2000" dirty="0"/>
          </a:p>
          <a:p>
            <a:pPr algn="just"/>
            <a:endParaRPr lang="tr-TR" sz="2000" dirty="0"/>
          </a:p>
          <a:p>
            <a:pPr algn="just"/>
            <a:r>
              <a:rPr lang="tr-TR" sz="2000" dirty="0"/>
              <a:t>İlk adım olarak listenin ortadaki elemanını kontrol etmeliyiz. Ortadaki eleman 14 tür. Aradığımız sayı 14’ten küçük </a:t>
            </a:r>
            <a:r>
              <a:rPr lang="tr-TR" sz="2000" dirty="0" err="1"/>
              <a:t>mü,büyük</a:t>
            </a:r>
            <a:r>
              <a:rPr lang="tr-TR" sz="2000" dirty="0"/>
              <a:t> mü veya eşit mi şeklinde bakılır.  ( 14 &lt; 47 )</a:t>
            </a:r>
          </a:p>
          <a:p>
            <a:pPr algn="just"/>
            <a:endParaRPr lang="tr-TR" sz="2000" dirty="0"/>
          </a:p>
          <a:p>
            <a:pPr algn="just"/>
            <a:endParaRPr lang="tr-TR" sz="2000" dirty="0"/>
          </a:p>
          <a:p>
            <a:pPr algn="just"/>
            <a:endParaRPr lang="tr-TR" sz="2000" dirty="0"/>
          </a:p>
          <a:p>
            <a:pPr algn="just"/>
            <a:endParaRPr lang="tr-TR" sz="2000" dirty="0"/>
          </a:p>
        </p:txBody>
      </p:sp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xmlns="" id="{82BD5C7F-0A37-AA81-B57F-F58EE763A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925889"/>
              </p:ext>
            </p:extLst>
          </p:nvPr>
        </p:nvGraphicFramePr>
        <p:xfrm>
          <a:off x="1569157" y="3299178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xmlns="" val="34351765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36052440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33739921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157249665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177070055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46254484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407553628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165254187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53612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   </a:t>
                      </a: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   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  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  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 14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 23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 45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 47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 53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7318153"/>
                  </a:ext>
                </a:extLst>
              </a:tr>
            </a:tbl>
          </a:graphicData>
        </a:graphic>
      </p:graphicFrame>
      <p:graphicFrame>
        <p:nvGraphicFramePr>
          <p:cNvPr id="9" name="Tablo 8">
            <a:extLst>
              <a:ext uri="{FF2B5EF4-FFF2-40B4-BE49-F238E27FC236}">
                <a16:creationId xmlns:a16="http://schemas.microsoft.com/office/drawing/2014/main" xmlns="" id="{DCF339CF-B713-E251-A464-2383C6C82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980417"/>
              </p:ext>
            </p:extLst>
          </p:nvPr>
        </p:nvGraphicFramePr>
        <p:xfrm>
          <a:off x="1569157" y="5342467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xmlns="" val="343517653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36052440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337399213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157249665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177070055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46254484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407553628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165254187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xmlns="" val="253612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   </a:t>
                      </a:r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   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  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  10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 14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 23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 45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 47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 53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67318153"/>
                  </a:ext>
                </a:extLst>
              </a:tr>
            </a:tbl>
          </a:graphicData>
        </a:graphic>
      </p:graphicFrame>
      <p:sp>
        <p:nvSpPr>
          <p:cNvPr id="10" name="Ok: Aşağı 9">
            <a:extLst>
              <a:ext uri="{FF2B5EF4-FFF2-40B4-BE49-F238E27FC236}">
                <a16:creationId xmlns:a16="http://schemas.microsoft.com/office/drawing/2014/main" xmlns="" id="{354B8733-7991-D95C-ACB9-B002494A8D64}"/>
              </a:ext>
            </a:extLst>
          </p:cNvPr>
          <p:cNvSpPr/>
          <p:nvPr/>
        </p:nvSpPr>
        <p:spPr>
          <a:xfrm>
            <a:off x="4436533" y="4867488"/>
            <a:ext cx="270933" cy="37084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79EBEE83-DF8A-6FF5-7093-222C01FC82D9}"/>
              </a:ext>
            </a:extLst>
          </p:cNvPr>
          <p:cNvSpPr/>
          <p:nvPr/>
        </p:nvSpPr>
        <p:spPr>
          <a:xfrm>
            <a:off x="6417733" y="3194756"/>
            <a:ext cx="445911" cy="615244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xmlns="" id="{5353CF57-4FDF-8A51-92A2-9F34E11B8B8D}"/>
              </a:ext>
            </a:extLst>
          </p:cNvPr>
          <p:cNvSpPr/>
          <p:nvPr/>
        </p:nvSpPr>
        <p:spPr>
          <a:xfrm>
            <a:off x="4351867" y="5283200"/>
            <a:ext cx="3364089" cy="57008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036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8650" y="99119"/>
            <a:ext cx="7886700" cy="1325563"/>
          </a:xfrm>
        </p:spPr>
        <p:txBody>
          <a:bodyPr>
            <a:normAutofit/>
          </a:bodyPr>
          <a:lstStyle/>
          <a:p>
            <a:r>
              <a:rPr lang="tr-TR" sz="3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r>
              <a:rPr lang="tr-T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tr-T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Arama Mantığı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819980"/>
            <a:ext cx="7886700" cy="3943408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sz="2000" dirty="0"/>
              <a:t>47 sayısı, 14 sayısından büyük olduğu için ikinci kısmı alıyoruz. Elimizde kalan listenin ortadaki elemanına gidiyoruz. ( 45 &lt; 47 )</a:t>
            </a:r>
          </a:p>
          <a:p>
            <a:pPr algn="just"/>
            <a:endParaRPr lang="tr-TR" sz="2000" dirty="0"/>
          </a:p>
          <a:p>
            <a:pPr algn="just"/>
            <a:endParaRPr lang="tr-TR" sz="2000" dirty="0"/>
          </a:p>
          <a:p>
            <a:pPr algn="just"/>
            <a:endParaRPr lang="tr-TR" sz="2000" dirty="0"/>
          </a:p>
          <a:p>
            <a:pPr algn="just"/>
            <a:r>
              <a:rPr lang="tr-TR" sz="2000" dirty="0"/>
              <a:t>45 sayısı, 47 sayısından küçük olduğu için listenin büyük kalan kısmını alarak yine ortadaki elemana gidiyoruz. ( 47 = 47)</a:t>
            </a:r>
          </a:p>
          <a:p>
            <a:pPr algn="just"/>
            <a:endParaRPr lang="tr-TR" sz="2000" dirty="0"/>
          </a:p>
          <a:p>
            <a:pPr algn="just"/>
            <a:endParaRPr lang="tr-TR" sz="2000" dirty="0"/>
          </a:p>
          <a:p>
            <a:pPr algn="just"/>
            <a:r>
              <a:rPr lang="tr-TR" sz="2000" dirty="0"/>
              <a:t>Aranılan sayıya </a:t>
            </a:r>
            <a:r>
              <a:rPr lang="tr-TR" sz="2000" dirty="0" err="1"/>
              <a:t>binary</a:t>
            </a:r>
            <a:r>
              <a:rPr lang="tr-TR" sz="2000" dirty="0"/>
              <a:t> </a:t>
            </a:r>
            <a:r>
              <a:rPr lang="tr-TR" sz="2000" dirty="0" err="1"/>
              <a:t>search</a:t>
            </a:r>
            <a:r>
              <a:rPr lang="tr-TR" sz="2000" dirty="0"/>
              <a:t> mantığıyla daha hızlı bir şekilde bulma imkanı sağlandı.</a:t>
            </a:r>
          </a:p>
        </p:txBody>
      </p: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xmlns="" id="{A74765AB-D48B-2013-F4FF-8E4CBCCE5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367230"/>
              </p:ext>
            </p:extLst>
          </p:nvPr>
        </p:nvGraphicFramePr>
        <p:xfrm>
          <a:off x="2288821" y="2914149"/>
          <a:ext cx="387773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547">
                  <a:extLst>
                    <a:ext uri="{9D8B030D-6E8A-4147-A177-3AD203B41FA5}">
                      <a16:colId xmlns:a16="http://schemas.microsoft.com/office/drawing/2014/main" xmlns="" val="929645179"/>
                    </a:ext>
                  </a:extLst>
                </a:gridCol>
                <a:gridCol w="775547">
                  <a:extLst>
                    <a:ext uri="{9D8B030D-6E8A-4147-A177-3AD203B41FA5}">
                      <a16:colId xmlns:a16="http://schemas.microsoft.com/office/drawing/2014/main" xmlns="" val="1167944297"/>
                    </a:ext>
                  </a:extLst>
                </a:gridCol>
                <a:gridCol w="775547">
                  <a:extLst>
                    <a:ext uri="{9D8B030D-6E8A-4147-A177-3AD203B41FA5}">
                      <a16:colId xmlns:a16="http://schemas.microsoft.com/office/drawing/2014/main" xmlns="" val="3606614098"/>
                    </a:ext>
                  </a:extLst>
                </a:gridCol>
                <a:gridCol w="775547">
                  <a:extLst>
                    <a:ext uri="{9D8B030D-6E8A-4147-A177-3AD203B41FA5}">
                      <a16:colId xmlns:a16="http://schemas.microsoft.com/office/drawing/2014/main" xmlns="" val="2059500754"/>
                    </a:ext>
                  </a:extLst>
                </a:gridCol>
                <a:gridCol w="775547">
                  <a:extLst>
                    <a:ext uri="{9D8B030D-6E8A-4147-A177-3AD203B41FA5}">
                      <a16:colId xmlns:a16="http://schemas.microsoft.com/office/drawing/2014/main" xmlns="" val="440474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 14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 23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 45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 47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 53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0969219"/>
                  </a:ext>
                </a:extLst>
              </a:tr>
            </a:tbl>
          </a:graphicData>
        </a:graphic>
      </p:graphicFrame>
      <p:sp>
        <p:nvSpPr>
          <p:cNvPr id="8" name="Ok: Aşağı 7">
            <a:extLst>
              <a:ext uri="{FF2B5EF4-FFF2-40B4-BE49-F238E27FC236}">
                <a16:creationId xmlns:a16="http://schemas.microsoft.com/office/drawing/2014/main" xmlns="" id="{B4944BE3-4BC4-249E-2343-7618F423A85D}"/>
              </a:ext>
            </a:extLst>
          </p:cNvPr>
          <p:cNvSpPr/>
          <p:nvPr/>
        </p:nvSpPr>
        <p:spPr>
          <a:xfrm>
            <a:off x="4030132" y="2471907"/>
            <a:ext cx="270933" cy="37084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xmlns="" id="{683B65FF-C7B9-359B-855C-0D1D1E741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299744"/>
              </p:ext>
            </p:extLst>
          </p:nvPr>
        </p:nvGraphicFramePr>
        <p:xfrm>
          <a:off x="2846914" y="4486818"/>
          <a:ext cx="290830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434">
                  <a:extLst>
                    <a:ext uri="{9D8B030D-6E8A-4147-A177-3AD203B41FA5}">
                      <a16:colId xmlns:a16="http://schemas.microsoft.com/office/drawing/2014/main" xmlns="" val="47219053"/>
                    </a:ext>
                  </a:extLst>
                </a:gridCol>
                <a:gridCol w="969434">
                  <a:extLst>
                    <a:ext uri="{9D8B030D-6E8A-4147-A177-3AD203B41FA5}">
                      <a16:colId xmlns:a16="http://schemas.microsoft.com/office/drawing/2014/main" xmlns="" val="2507571250"/>
                    </a:ext>
                  </a:extLst>
                </a:gridCol>
                <a:gridCol w="969434">
                  <a:extLst>
                    <a:ext uri="{9D8B030D-6E8A-4147-A177-3AD203B41FA5}">
                      <a16:colId xmlns:a16="http://schemas.microsoft.com/office/drawing/2014/main" xmlns="" val="2649686769"/>
                    </a:ext>
                  </a:extLst>
                </a:gridCol>
              </a:tblGrid>
              <a:tr h="324986"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    45 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   47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tx1"/>
                          </a:solidFill>
                        </a:rPr>
                        <a:t>     53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66942211"/>
                  </a:ext>
                </a:extLst>
              </a:tr>
            </a:tbl>
          </a:graphicData>
        </a:graphic>
      </p:graphicFrame>
      <p:sp>
        <p:nvSpPr>
          <p:cNvPr id="5" name="Ok: Aşağı 4">
            <a:extLst>
              <a:ext uri="{FF2B5EF4-FFF2-40B4-BE49-F238E27FC236}">
                <a16:creationId xmlns:a16="http://schemas.microsoft.com/office/drawing/2014/main" xmlns="" id="{1B4F4AB1-B56C-57EF-CB54-F264DA216566}"/>
              </a:ext>
            </a:extLst>
          </p:cNvPr>
          <p:cNvSpPr/>
          <p:nvPr/>
        </p:nvSpPr>
        <p:spPr>
          <a:xfrm>
            <a:off x="4092221" y="4122814"/>
            <a:ext cx="270933" cy="292601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xmlns="" id="{F8BDC213-D82A-5F80-281E-8D29C38B8FD0}"/>
              </a:ext>
            </a:extLst>
          </p:cNvPr>
          <p:cNvSpPr/>
          <p:nvPr/>
        </p:nvSpPr>
        <p:spPr>
          <a:xfrm>
            <a:off x="3832579" y="2858911"/>
            <a:ext cx="2415822" cy="49953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xmlns="" id="{193B10FB-5E74-2C21-768F-D306A9D04720}"/>
              </a:ext>
            </a:extLst>
          </p:cNvPr>
          <p:cNvSpPr/>
          <p:nvPr/>
        </p:nvSpPr>
        <p:spPr>
          <a:xfrm>
            <a:off x="3951111" y="4452613"/>
            <a:ext cx="620889" cy="46233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9166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8650" y="99119"/>
            <a:ext cx="7886700" cy="1325563"/>
          </a:xfrm>
        </p:spPr>
        <p:txBody>
          <a:bodyPr>
            <a:normAutofit/>
          </a:bodyPr>
          <a:lstStyle/>
          <a:p>
            <a:r>
              <a:rPr lang="tr-TR" sz="3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tr-T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535289"/>
            <a:ext cx="7886700" cy="4233744"/>
          </a:xfrm>
        </p:spPr>
        <p:txBody>
          <a:bodyPr>
            <a:normAutofit/>
          </a:bodyPr>
          <a:lstStyle/>
          <a:p>
            <a:pPr algn="just"/>
            <a:r>
              <a:rPr lang="tr-TR" sz="2000" dirty="0"/>
              <a:t>Veri tabanında yapılan sorguların en kısa sürede sonuç getirmesi oldukça önemlidir. </a:t>
            </a:r>
          </a:p>
          <a:p>
            <a:pPr algn="just"/>
            <a:r>
              <a:rPr lang="tr-TR" sz="2000" dirty="0"/>
              <a:t>Sql Server; gelen sorguyu derler ve hangi tabloya gitmesi gerektiği, bu tabloya giderken hangi </a:t>
            </a:r>
            <a:r>
              <a:rPr lang="tr-TR" sz="2000" dirty="0" err="1"/>
              <a:t>indexi</a:t>
            </a:r>
            <a:r>
              <a:rPr lang="tr-TR" sz="2000" dirty="0"/>
              <a:t> kullanacağı, hangi verileri alacağı ve bunları yaparken istatistiklerden yararlanmak gibi birçok detayı değerlendirir ve plan çıkarır.</a:t>
            </a:r>
          </a:p>
          <a:p>
            <a:pPr algn="just"/>
            <a:r>
              <a:rPr lang="tr-TR" sz="2000" dirty="0"/>
              <a:t>Arka planda yapmış olduğu bu değerlendirmeler sonrasında, sorgu sonucunu getirirken en az maliyetli planın hangisi olduğuna karar verir.</a:t>
            </a:r>
          </a:p>
          <a:p>
            <a:pPr algn="just"/>
            <a:r>
              <a:rPr lang="tr-TR" sz="2000" dirty="0"/>
              <a:t>Sorguyu yürütürken kullanacağı plana </a:t>
            </a:r>
            <a:r>
              <a:rPr lang="tr-TR" sz="2000" b="1" dirty="0" err="1"/>
              <a:t>Execution</a:t>
            </a:r>
            <a:r>
              <a:rPr lang="tr-TR" sz="2000" b="1" dirty="0"/>
              <a:t> Plan</a:t>
            </a:r>
            <a:r>
              <a:rPr lang="tr-TR" sz="2000" dirty="0"/>
              <a:t> denir.</a:t>
            </a:r>
          </a:p>
          <a:p>
            <a:pPr algn="just"/>
            <a:r>
              <a:rPr lang="tr-TR" sz="2000" dirty="0" err="1"/>
              <a:t>Execution</a:t>
            </a:r>
            <a:r>
              <a:rPr lang="tr-TR" sz="2000" dirty="0"/>
              <a:t> plan bir kere belirlendikten sonra </a:t>
            </a:r>
            <a:r>
              <a:rPr lang="tr-TR" sz="2000" dirty="0" err="1"/>
              <a:t>cache</a:t>
            </a:r>
            <a:r>
              <a:rPr lang="tr-TR" sz="2000" dirty="0"/>
              <a:t> alınır ve bir sorgu geldiğinde </a:t>
            </a:r>
            <a:r>
              <a:rPr lang="tr-TR" sz="2000" dirty="0" err="1"/>
              <a:t>cachede</a:t>
            </a:r>
            <a:r>
              <a:rPr lang="tr-TR" sz="2000" dirty="0"/>
              <a:t> tutulan planları tarayarak aynı ya da benzer sorgu mevcutsa o plan üzerinden sonuçları döndürür.</a:t>
            </a:r>
          </a:p>
          <a:p>
            <a:pPr algn="just"/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64812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8650" y="99119"/>
            <a:ext cx="7886700" cy="1325563"/>
          </a:xfrm>
        </p:spPr>
        <p:txBody>
          <a:bodyPr>
            <a:normAutofit/>
          </a:bodyPr>
          <a:lstStyle/>
          <a:p>
            <a:r>
              <a:rPr lang="tr-TR" sz="3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tr-T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 İncelemesi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535289"/>
            <a:ext cx="7886700" cy="4233744"/>
          </a:xfrm>
        </p:spPr>
        <p:txBody>
          <a:bodyPr>
            <a:normAutofit/>
          </a:bodyPr>
          <a:lstStyle/>
          <a:p>
            <a:pPr algn="just"/>
            <a:r>
              <a:rPr lang="tr-TR" sz="2000" dirty="0"/>
              <a:t>Sql server veri tabanında yazılan sorgunun çalıştırıldıktan sonra </a:t>
            </a:r>
            <a:r>
              <a:rPr lang="tr-TR" sz="2000" dirty="0" err="1"/>
              <a:t>execution</a:t>
            </a:r>
            <a:r>
              <a:rPr lang="tr-TR" sz="2000" dirty="0"/>
              <a:t> planını görmek için </a:t>
            </a:r>
            <a:r>
              <a:rPr lang="tr-TR" sz="2000" b="1" dirty="0" err="1"/>
              <a:t>Display</a:t>
            </a:r>
            <a:r>
              <a:rPr lang="tr-TR" sz="2000" b="1" dirty="0"/>
              <a:t> </a:t>
            </a:r>
            <a:r>
              <a:rPr lang="tr-TR" sz="2000" b="1" dirty="0" err="1"/>
              <a:t>Estimated</a:t>
            </a:r>
            <a:r>
              <a:rPr lang="tr-TR" sz="2000" b="1" dirty="0"/>
              <a:t> </a:t>
            </a:r>
            <a:r>
              <a:rPr lang="tr-TR" sz="2000" b="1" dirty="0" err="1"/>
              <a:t>Execution</a:t>
            </a:r>
            <a:r>
              <a:rPr lang="tr-TR" sz="2000" b="1" dirty="0"/>
              <a:t> Plan </a:t>
            </a:r>
            <a:r>
              <a:rPr lang="tr-TR" sz="2000" dirty="0"/>
              <a:t>(CTRL + L)  butonuna basılmalıdır.</a:t>
            </a:r>
          </a:p>
          <a:p>
            <a:pPr algn="just"/>
            <a:endParaRPr lang="tr-TR" sz="2000" dirty="0"/>
          </a:p>
          <a:p>
            <a:pPr algn="just"/>
            <a:endParaRPr lang="tr-TR" sz="2000" dirty="0">
              <a:solidFill>
                <a:srgbClr val="C00000"/>
              </a:solidFill>
            </a:endParaRPr>
          </a:p>
          <a:p>
            <a:pPr algn="just"/>
            <a:r>
              <a:rPr lang="tr-TR" sz="2000" dirty="0">
                <a:solidFill>
                  <a:srgbClr val="C00000"/>
                </a:solidFill>
              </a:rPr>
              <a:t>SELECT * FROM CUSTOMERS WHERE NAMESURNAME = ‘MÜZEYYEN BÜTÜN’</a:t>
            </a:r>
          </a:p>
          <a:p>
            <a:pPr algn="just"/>
            <a:r>
              <a:rPr lang="tr-TR" sz="2000" dirty="0"/>
              <a:t>Sorgu çalıştırıldıktan sonra altta çıkan </a:t>
            </a:r>
            <a:r>
              <a:rPr lang="tr-TR" sz="2000" dirty="0" err="1"/>
              <a:t>messages</a:t>
            </a:r>
            <a:r>
              <a:rPr lang="tr-TR" sz="2000" dirty="0"/>
              <a:t> sekmesinin yanında bulunan </a:t>
            </a:r>
            <a:r>
              <a:rPr lang="tr-TR" sz="2000" dirty="0" err="1"/>
              <a:t>execution</a:t>
            </a:r>
            <a:r>
              <a:rPr lang="tr-TR" sz="2000" dirty="0"/>
              <a:t> plan sekmesi açılır.</a:t>
            </a:r>
          </a:p>
          <a:p>
            <a:pPr algn="just"/>
            <a:endParaRPr lang="tr-TR" sz="20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xmlns="" id="{90C43DB1-E6E2-E0DA-7E4B-5ED738C5E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800" y="2427604"/>
            <a:ext cx="3736621" cy="665552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xmlns="" id="{8102A13E-57F9-53F4-980C-962E5768A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744806"/>
            <a:ext cx="8003822" cy="811499"/>
          </a:xfrm>
          <a:prstGeom prst="rect">
            <a:avLst/>
          </a:prstGeom>
        </p:spPr>
      </p:pic>
      <p:sp>
        <p:nvSpPr>
          <p:cNvPr id="4" name="Dikdörtgen 3">
            <a:extLst>
              <a:ext uri="{FF2B5EF4-FFF2-40B4-BE49-F238E27FC236}">
                <a16:creationId xmlns:a16="http://schemas.microsoft.com/office/drawing/2014/main" xmlns="" id="{0E7074B0-B2EF-0929-C973-0FC0CAF92B46}"/>
              </a:ext>
            </a:extLst>
          </p:cNvPr>
          <p:cNvSpPr/>
          <p:nvPr/>
        </p:nvSpPr>
        <p:spPr>
          <a:xfrm>
            <a:off x="2602089" y="4910667"/>
            <a:ext cx="824089" cy="756245"/>
          </a:xfrm>
          <a:prstGeom prst="rect">
            <a:avLst/>
          </a:prstGeom>
          <a:noFill/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571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8650" y="99119"/>
            <a:ext cx="7886700" cy="1325563"/>
          </a:xfrm>
        </p:spPr>
        <p:txBody>
          <a:bodyPr>
            <a:normAutofit/>
          </a:bodyPr>
          <a:lstStyle/>
          <a:p>
            <a:r>
              <a:rPr lang="tr-TR" sz="3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tr-T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 Çeşitleri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535289"/>
            <a:ext cx="7886700" cy="4233744"/>
          </a:xfrm>
        </p:spPr>
        <p:txBody>
          <a:bodyPr>
            <a:normAutofit/>
          </a:bodyPr>
          <a:lstStyle/>
          <a:p>
            <a:pPr algn="just"/>
            <a:r>
              <a:rPr lang="tr-TR" sz="1500" b="1" dirty="0" err="1"/>
              <a:t>Table</a:t>
            </a:r>
            <a:r>
              <a:rPr lang="tr-TR" sz="1500" b="1" dirty="0"/>
              <a:t> </a:t>
            </a:r>
            <a:r>
              <a:rPr lang="tr-TR" sz="1500" b="1" dirty="0" err="1"/>
              <a:t>Scan</a:t>
            </a:r>
            <a:r>
              <a:rPr lang="tr-TR" sz="1500" dirty="0"/>
              <a:t>; tablo üzerinde herhangi bir </a:t>
            </a:r>
            <a:r>
              <a:rPr lang="tr-TR" sz="1500" dirty="0" err="1"/>
              <a:t>primary</a:t>
            </a:r>
            <a:r>
              <a:rPr lang="tr-TR" sz="1500" dirty="0"/>
              <a:t> </a:t>
            </a:r>
            <a:r>
              <a:rPr lang="tr-TR" sz="1500" dirty="0" err="1"/>
              <a:t>key</a:t>
            </a:r>
            <a:r>
              <a:rPr lang="tr-TR" sz="1500" dirty="0"/>
              <a:t> yer almadığında karşılaşacağımız operatördür. Tüm tabloyu arayarak istenilen sonucu getirir. İstenmeyen bir arama şeklidir. Daha fazla veri getirme işlemlerinde performans düşüklüğü yaşanır.</a:t>
            </a:r>
          </a:p>
          <a:p>
            <a:pPr algn="just"/>
            <a:r>
              <a:rPr lang="tr-TR" sz="2000" b="1" dirty="0" err="1"/>
              <a:t>Table</a:t>
            </a:r>
            <a:r>
              <a:rPr lang="tr-TR" sz="2000" b="1" dirty="0"/>
              <a:t> </a:t>
            </a:r>
            <a:r>
              <a:rPr lang="tr-TR" sz="2000" b="1" dirty="0" err="1"/>
              <a:t>Scan</a:t>
            </a:r>
            <a:r>
              <a:rPr lang="tr-TR" sz="2000" b="1" dirty="0"/>
              <a:t> yapma işleminin maliyeti nedir?</a:t>
            </a:r>
          </a:p>
          <a:p>
            <a:pPr lvl="1" algn="just"/>
            <a:r>
              <a:rPr lang="tr-TR" sz="1600" dirty="0"/>
              <a:t>Sorgu sonucunun getirilme süresi</a:t>
            </a:r>
          </a:p>
          <a:p>
            <a:pPr lvl="1" algn="just"/>
            <a:r>
              <a:rPr lang="tr-TR" sz="1600" dirty="0"/>
              <a:t>Yazma-Okuma işleminin boyutu</a:t>
            </a:r>
            <a:endParaRPr lang="tr-TR" sz="1200" dirty="0"/>
          </a:p>
          <a:p>
            <a:pPr algn="just"/>
            <a:r>
              <a:rPr lang="tr-TR" sz="1200" dirty="0">
                <a:solidFill>
                  <a:srgbClr val="C00000"/>
                </a:solidFill>
              </a:rPr>
              <a:t>SET STATISTICS IO ON  </a:t>
            </a:r>
            <a:r>
              <a:rPr lang="tr-TR" sz="1200" dirty="0">
                <a:solidFill>
                  <a:srgbClr val="92D050"/>
                </a:solidFill>
              </a:rPr>
              <a:t>-- Okuma Yazma işleminin boyutu için yazılan sorgu</a:t>
            </a:r>
            <a:endParaRPr lang="tr-TR" sz="1200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tr-TR" sz="1200" dirty="0">
                <a:solidFill>
                  <a:srgbClr val="C00000"/>
                </a:solidFill>
              </a:rPr>
              <a:t>      SET STATISTICS TIME ON </a:t>
            </a:r>
            <a:r>
              <a:rPr lang="tr-TR" sz="1200" dirty="0">
                <a:solidFill>
                  <a:srgbClr val="92D050"/>
                </a:solidFill>
              </a:rPr>
              <a:t>-- Sorgu sonucunun getirilme süresi için yazılan sorgu</a:t>
            </a:r>
          </a:p>
          <a:p>
            <a:pPr marL="0" indent="0" algn="just">
              <a:buNone/>
            </a:pPr>
            <a:r>
              <a:rPr lang="tr-TR" sz="1200" dirty="0">
                <a:solidFill>
                  <a:srgbClr val="92D050"/>
                </a:solidFill>
              </a:rPr>
              <a:t>      </a:t>
            </a:r>
            <a:r>
              <a:rPr lang="tr-TR" sz="1200" dirty="0">
                <a:solidFill>
                  <a:srgbClr val="C00000"/>
                </a:solidFill>
              </a:rPr>
              <a:t>SP_SPACEUSED CUSTOMERS </a:t>
            </a:r>
            <a:r>
              <a:rPr lang="tr-TR" sz="1200" dirty="0">
                <a:solidFill>
                  <a:srgbClr val="92D050"/>
                </a:solidFill>
              </a:rPr>
              <a:t>-- Bir tablonun hafızada ne kadar yer kapladığını görebilmek için kullanılan komut</a:t>
            </a:r>
          </a:p>
          <a:p>
            <a:pPr marL="0" indent="0" algn="just">
              <a:buNone/>
            </a:pPr>
            <a:r>
              <a:rPr lang="tr-TR" sz="1200" dirty="0">
                <a:solidFill>
                  <a:srgbClr val="C00000"/>
                </a:solidFill>
              </a:rPr>
              <a:t>      SELECT * FROM CUSTOMERS WHERE NAMESURNAME = ‘MÜZEYYEN BÜTÜN’</a:t>
            </a:r>
          </a:p>
          <a:p>
            <a:pPr marL="0" indent="0" algn="just">
              <a:buNone/>
            </a:pPr>
            <a:endParaRPr lang="tr-TR" sz="1200" dirty="0">
              <a:solidFill>
                <a:srgbClr val="C00000"/>
              </a:solidFill>
            </a:endParaRPr>
          </a:p>
          <a:p>
            <a:pPr algn="just"/>
            <a:endParaRPr lang="tr-TR" sz="1600" dirty="0"/>
          </a:p>
          <a:p>
            <a:pPr algn="just"/>
            <a:endParaRPr lang="tr-TR" sz="1600" dirty="0"/>
          </a:p>
          <a:p>
            <a:pPr algn="just"/>
            <a:endParaRPr lang="tr-TR" sz="16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7DBAAC53-8F7E-3225-8950-849A52772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4498622"/>
            <a:ext cx="7886699" cy="127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48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8650" y="99119"/>
            <a:ext cx="7886700" cy="1325563"/>
          </a:xfrm>
        </p:spPr>
        <p:txBody>
          <a:bodyPr>
            <a:normAutofit/>
          </a:bodyPr>
          <a:lstStyle/>
          <a:p>
            <a:r>
              <a:rPr lang="tr-TR" sz="3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tr-T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 Çeşitleri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535289"/>
            <a:ext cx="7886700" cy="4233744"/>
          </a:xfrm>
        </p:spPr>
        <p:txBody>
          <a:bodyPr>
            <a:normAutofit/>
          </a:bodyPr>
          <a:lstStyle/>
          <a:p>
            <a:pPr algn="just"/>
            <a:r>
              <a:rPr lang="tr-TR" sz="1500" b="1" dirty="0" err="1"/>
              <a:t>Clustered</a:t>
            </a:r>
            <a:r>
              <a:rPr lang="tr-TR" sz="1500" b="1" dirty="0"/>
              <a:t> Index </a:t>
            </a:r>
            <a:r>
              <a:rPr lang="tr-TR" sz="1500" b="1" dirty="0" err="1"/>
              <a:t>Scan</a:t>
            </a:r>
            <a:r>
              <a:rPr lang="tr-TR" sz="1500" dirty="0"/>
              <a:t>; tablo üzerinde herhangi bir </a:t>
            </a:r>
            <a:r>
              <a:rPr lang="tr-TR" sz="1500" dirty="0" err="1"/>
              <a:t>primary</a:t>
            </a:r>
            <a:r>
              <a:rPr lang="tr-TR" sz="1500" dirty="0"/>
              <a:t> </a:t>
            </a:r>
            <a:r>
              <a:rPr lang="tr-TR" sz="1500" dirty="0" err="1"/>
              <a:t>key</a:t>
            </a:r>
            <a:r>
              <a:rPr lang="tr-TR" sz="1500" dirty="0"/>
              <a:t> yer aldığında karşılaşacağımız operatördür. Yani sıralı verilerin bulunduğu bir tabloda yapılır. </a:t>
            </a:r>
            <a:r>
              <a:rPr lang="tr-TR" sz="1500" dirty="0" err="1"/>
              <a:t>Table</a:t>
            </a:r>
            <a:r>
              <a:rPr lang="tr-TR" sz="1500" dirty="0"/>
              <a:t> </a:t>
            </a:r>
            <a:r>
              <a:rPr lang="tr-TR" sz="1500" dirty="0" err="1"/>
              <a:t>scan’e</a:t>
            </a:r>
            <a:r>
              <a:rPr lang="tr-TR" sz="1500" dirty="0"/>
              <a:t> göre daha performanslıdır. Bir tabloda bir tane </a:t>
            </a:r>
            <a:r>
              <a:rPr lang="tr-TR" sz="1500" dirty="0" err="1"/>
              <a:t>clustered</a:t>
            </a:r>
            <a:r>
              <a:rPr lang="tr-TR" sz="1500" dirty="0"/>
              <a:t> </a:t>
            </a:r>
            <a:r>
              <a:rPr lang="tr-TR" sz="1500" dirty="0" err="1"/>
              <a:t>index</a:t>
            </a:r>
            <a:r>
              <a:rPr lang="tr-TR" sz="1500" dirty="0"/>
              <a:t> olabilir.</a:t>
            </a:r>
          </a:p>
          <a:p>
            <a:pPr algn="just"/>
            <a:r>
              <a:rPr lang="tr-TR" sz="1500" b="1" dirty="0" err="1"/>
              <a:t>Clustered</a:t>
            </a:r>
            <a:r>
              <a:rPr lang="tr-TR" sz="1500" b="1" dirty="0"/>
              <a:t> Index </a:t>
            </a:r>
            <a:r>
              <a:rPr lang="tr-TR" sz="1500" b="1" dirty="0" err="1"/>
              <a:t>Scan</a:t>
            </a:r>
            <a:r>
              <a:rPr lang="tr-TR" sz="1500" b="1" dirty="0"/>
              <a:t> yapma işleminin maliyeti nedir?</a:t>
            </a:r>
          </a:p>
          <a:p>
            <a:pPr lvl="1" algn="just"/>
            <a:r>
              <a:rPr lang="tr-TR" sz="1500" dirty="0"/>
              <a:t>Sorgu sonucunun getirilme süresi</a:t>
            </a:r>
          </a:p>
          <a:p>
            <a:pPr lvl="1" algn="just"/>
            <a:r>
              <a:rPr lang="tr-TR" sz="1500" dirty="0"/>
              <a:t>Yazma-Okuma işleminin boyutu</a:t>
            </a:r>
            <a:endParaRPr lang="tr-TR" sz="1600" dirty="0"/>
          </a:p>
          <a:p>
            <a:pPr algn="just"/>
            <a:r>
              <a:rPr lang="tr-TR" sz="1000" dirty="0">
                <a:solidFill>
                  <a:srgbClr val="C00000"/>
                </a:solidFill>
              </a:rPr>
              <a:t>SET STATISTICS IO ON  </a:t>
            </a:r>
            <a:r>
              <a:rPr lang="tr-TR" sz="1000" dirty="0">
                <a:solidFill>
                  <a:srgbClr val="92D050"/>
                </a:solidFill>
              </a:rPr>
              <a:t>-- Okuma Yazma işleminin boyutu için yazılan sorgu</a:t>
            </a:r>
            <a:endParaRPr lang="tr-TR" sz="1000" dirty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tr-TR" sz="1000" dirty="0">
                <a:solidFill>
                  <a:srgbClr val="C00000"/>
                </a:solidFill>
              </a:rPr>
              <a:t>      SET STATISTICS TIME ON </a:t>
            </a:r>
            <a:r>
              <a:rPr lang="tr-TR" sz="1000" dirty="0">
                <a:solidFill>
                  <a:srgbClr val="92D050"/>
                </a:solidFill>
              </a:rPr>
              <a:t>-- Sorgu sonucunun getirilme süresi için yazılan sorgu</a:t>
            </a:r>
          </a:p>
          <a:p>
            <a:pPr marL="0" indent="0" algn="just">
              <a:buNone/>
            </a:pPr>
            <a:r>
              <a:rPr lang="tr-TR" sz="1000" dirty="0">
                <a:solidFill>
                  <a:srgbClr val="92D050"/>
                </a:solidFill>
              </a:rPr>
              <a:t>      </a:t>
            </a:r>
            <a:r>
              <a:rPr lang="tr-TR" sz="1000" dirty="0">
                <a:solidFill>
                  <a:srgbClr val="C00000"/>
                </a:solidFill>
              </a:rPr>
              <a:t>SP_SPACEUSED CUSTOMERS </a:t>
            </a:r>
            <a:r>
              <a:rPr lang="tr-TR" sz="1000" dirty="0">
                <a:solidFill>
                  <a:srgbClr val="92D050"/>
                </a:solidFill>
              </a:rPr>
              <a:t>-- Bir tablonun hafızada ne kadar yer kapladığını görebilmek için kullanılan komut</a:t>
            </a:r>
          </a:p>
          <a:p>
            <a:pPr marL="0" indent="0" algn="just">
              <a:buNone/>
            </a:pPr>
            <a:r>
              <a:rPr lang="tr-TR" sz="1000" dirty="0">
                <a:solidFill>
                  <a:srgbClr val="C00000"/>
                </a:solidFill>
              </a:rPr>
              <a:t>      SELECT * FROM CUSTOMERS WHERE NAMESURNAME = ‘MÜZEYYEN BÜTÜN’</a:t>
            </a:r>
          </a:p>
          <a:p>
            <a:pPr marL="0" indent="0" algn="just">
              <a:buNone/>
            </a:pPr>
            <a:endParaRPr lang="tr-TR" sz="1200" dirty="0">
              <a:solidFill>
                <a:srgbClr val="C00000"/>
              </a:solidFill>
            </a:endParaRPr>
          </a:p>
          <a:p>
            <a:pPr algn="just"/>
            <a:endParaRPr lang="tr-TR" sz="1600" dirty="0"/>
          </a:p>
          <a:p>
            <a:pPr algn="just"/>
            <a:endParaRPr lang="tr-TR" sz="1600" dirty="0"/>
          </a:p>
          <a:p>
            <a:pPr algn="just"/>
            <a:endParaRPr lang="tr-TR" sz="16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7DBAAC53-8F7E-3225-8950-849A52772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4763911"/>
            <a:ext cx="7886699" cy="100512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5F7FACF8-6D14-F236-68D7-1F662762BE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4126090"/>
            <a:ext cx="7886699" cy="57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2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28650" y="99119"/>
            <a:ext cx="7886700" cy="1325563"/>
          </a:xfrm>
        </p:spPr>
        <p:txBody>
          <a:bodyPr>
            <a:normAutofit/>
          </a:bodyPr>
          <a:lstStyle/>
          <a:p>
            <a:r>
              <a:rPr lang="tr-TR" sz="3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tr-TR" sz="3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Plan Çeşitleri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28650" y="1535289"/>
            <a:ext cx="7886700" cy="4233744"/>
          </a:xfrm>
        </p:spPr>
        <p:txBody>
          <a:bodyPr>
            <a:normAutofit/>
          </a:bodyPr>
          <a:lstStyle/>
          <a:p>
            <a:pPr algn="just"/>
            <a:r>
              <a:rPr lang="tr-TR" sz="1500" b="1" dirty="0" err="1"/>
              <a:t>NonClustered</a:t>
            </a:r>
            <a:r>
              <a:rPr lang="tr-TR" sz="1500" b="1" dirty="0"/>
              <a:t> Index </a:t>
            </a:r>
            <a:r>
              <a:rPr lang="tr-TR" sz="1500" b="1" dirty="0" err="1"/>
              <a:t>Scan</a:t>
            </a:r>
            <a:r>
              <a:rPr lang="tr-TR" sz="1500" dirty="0"/>
              <a:t>; Sıralı verilerin bulunduğu bir tablodaki veriler için </a:t>
            </a:r>
            <a:r>
              <a:rPr lang="tr-TR" sz="1500" dirty="0" err="1"/>
              <a:t>index</a:t>
            </a:r>
            <a:r>
              <a:rPr lang="tr-TR" sz="1500" dirty="0"/>
              <a:t> oluşturulmuş olması ve aynı verilere ait yedek bir </a:t>
            </a:r>
            <a:r>
              <a:rPr lang="tr-TR" sz="1500" dirty="0" err="1"/>
              <a:t>indexte</a:t>
            </a:r>
            <a:r>
              <a:rPr lang="tr-TR" sz="1500" dirty="0"/>
              <a:t> tutulması olayıdır. Bu şekilde oluşturulmuş </a:t>
            </a:r>
            <a:r>
              <a:rPr lang="tr-TR" sz="1500" dirty="0" err="1"/>
              <a:t>index</a:t>
            </a:r>
            <a:r>
              <a:rPr lang="tr-TR" sz="1500" dirty="0"/>
              <a:t> ile sorgumuzu farklı isim </a:t>
            </a:r>
            <a:r>
              <a:rPr lang="tr-TR" sz="1500" dirty="0" err="1"/>
              <a:t>soyisim</a:t>
            </a:r>
            <a:r>
              <a:rPr lang="tr-TR" sz="1500" dirty="0"/>
              <a:t> ile sorgulayan yaklaşık 5000 kişiye aynı performansta hizmet verebilmek demektir. Bir tabloda birden fazla </a:t>
            </a:r>
            <a:r>
              <a:rPr lang="tr-TR" sz="1500" dirty="0" err="1"/>
              <a:t>nonclustered</a:t>
            </a:r>
            <a:r>
              <a:rPr lang="tr-TR" sz="1500" dirty="0"/>
              <a:t> </a:t>
            </a:r>
            <a:r>
              <a:rPr lang="tr-TR" sz="1500" dirty="0" err="1"/>
              <a:t>index</a:t>
            </a:r>
            <a:r>
              <a:rPr lang="tr-TR" sz="1500" dirty="0"/>
              <a:t> olabilir.</a:t>
            </a:r>
          </a:p>
          <a:p>
            <a:pPr marL="0" indent="0" algn="just">
              <a:buNone/>
            </a:pPr>
            <a:endParaRPr lang="tr-TR" sz="1200" dirty="0">
              <a:solidFill>
                <a:srgbClr val="C00000"/>
              </a:solidFill>
            </a:endParaRPr>
          </a:p>
          <a:p>
            <a:pPr algn="just"/>
            <a:endParaRPr lang="tr-TR" sz="1600" dirty="0"/>
          </a:p>
          <a:p>
            <a:pPr algn="just"/>
            <a:endParaRPr lang="tr-TR" sz="1600" dirty="0"/>
          </a:p>
          <a:p>
            <a:pPr algn="just"/>
            <a:endParaRPr lang="tr-TR" sz="1600" dirty="0"/>
          </a:p>
          <a:p>
            <a:pPr algn="just"/>
            <a:endParaRPr lang="tr-TR" sz="1600" dirty="0"/>
          </a:p>
          <a:p>
            <a:pPr algn="just"/>
            <a:endParaRPr lang="tr-TR" sz="1600" dirty="0"/>
          </a:p>
          <a:p>
            <a:pPr algn="just"/>
            <a:endParaRPr lang="tr-TR" sz="16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xmlns="" id="{FADEAB88-C331-3B1B-28A2-36C406B02C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99" y="2652890"/>
            <a:ext cx="6654801" cy="2590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7699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646</TotalTime>
  <Words>1319</Words>
  <Application>Microsoft Office PowerPoint</Application>
  <PresentationFormat>Ekran Gösterisi (4:3)</PresentationFormat>
  <Paragraphs>178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(Gövde)</vt:lpstr>
      <vt:lpstr>Calibri Light</vt:lpstr>
      <vt:lpstr>Consolas</vt:lpstr>
      <vt:lpstr>Office Teması</vt:lpstr>
      <vt:lpstr>PowerPoint Sunusu</vt:lpstr>
      <vt:lpstr>Index Nedir?</vt:lpstr>
      <vt:lpstr>Binary Search Arama Mantığı</vt:lpstr>
      <vt:lpstr>Binary Search Arama Mantığı</vt:lpstr>
      <vt:lpstr>Execution Plan Nedir?</vt:lpstr>
      <vt:lpstr>Execution Plan İncelemesi</vt:lpstr>
      <vt:lpstr>Execution Plan Çeşitleri</vt:lpstr>
      <vt:lpstr>Execution Plan Çeşitleri</vt:lpstr>
      <vt:lpstr>Execution Plan Çeşitleri</vt:lpstr>
      <vt:lpstr>Execution Plan Çeşitleri</vt:lpstr>
      <vt:lpstr>Execution Plan Çeşitleri</vt:lpstr>
      <vt:lpstr>Execution Plan Çeşitleri</vt:lpstr>
      <vt:lpstr>Index Bozulmaları - Index Fragmentation</vt:lpstr>
      <vt:lpstr>Index Bozulmaları - Index Fragmentation</vt:lpstr>
      <vt:lpstr>Fill Factor ( Doluluk Oranı) Nedir?</vt:lpstr>
      <vt:lpstr>Büyük Veriler Üzerinde Index Kullanımı Örneği</vt:lpstr>
      <vt:lpstr>Büyük Veriler Üzerinde Index Kullanımı Örneği</vt:lpstr>
      <vt:lpstr>Büyük Veriler Üzerinde Index Kullanımı Örneği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Mehmet Ali Ardıç</dc:creator>
  <cp:lastModifiedBy>Müzeyyen BÜTÜN</cp:lastModifiedBy>
  <cp:revision>19</cp:revision>
  <dcterms:created xsi:type="dcterms:W3CDTF">2018-01-24T06:33:23Z</dcterms:created>
  <dcterms:modified xsi:type="dcterms:W3CDTF">2025-07-25T06:21:02Z</dcterms:modified>
</cp:coreProperties>
</file>