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gdelt-master\kelompok6-master\output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1800" b="1" i="1" u="none" strike="noStrike" baseline="0" dirty="0" smtClean="0">
                <a:effectLst/>
              </a:rPr>
              <a:t>Pie chart</a:t>
            </a:r>
            <a:r>
              <a:rPr lang="id-ID" sz="1800" b="1" i="0" u="none" strike="noStrike" baseline="0" dirty="0" smtClean="0">
                <a:effectLst/>
              </a:rPr>
              <a:t> berita per bulan</a:t>
            </a:r>
            <a:endParaRPr lang="id-ID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B5-4CC0-9C3F-5A184EC382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B5-4CC0-9C3F-5A184EC382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7B5-4CC0-9C3F-5A184EC382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7B5-4CC0-9C3F-5A184EC382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7B5-4CC0-9C3F-5A184EC382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Eksposur!$I$1:$M$1</c:f>
              <c:strCache>
                <c:ptCount val="5"/>
                <c:pt idx="0">
                  <c:v>Juni</c:v>
                </c:pt>
                <c:pt idx="1">
                  <c:v>Juli</c:v>
                </c:pt>
                <c:pt idx="2">
                  <c:v>Agust</c:v>
                </c:pt>
                <c:pt idx="3">
                  <c:v>Sept</c:v>
                </c:pt>
                <c:pt idx="4">
                  <c:v>Okt</c:v>
                </c:pt>
              </c:strCache>
            </c:strRef>
          </c:cat>
          <c:val>
            <c:numRef>
              <c:f>Eksposur!$I$2:$M$2</c:f>
              <c:numCache>
                <c:formatCode>General</c:formatCode>
                <c:ptCount val="5"/>
                <c:pt idx="0">
                  <c:v>10483</c:v>
                </c:pt>
                <c:pt idx="1">
                  <c:v>7546</c:v>
                </c:pt>
                <c:pt idx="2">
                  <c:v>10567</c:v>
                </c:pt>
                <c:pt idx="3">
                  <c:v>9022</c:v>
                </c:pt>
                <c:pt idx="4">
                  <c:v>25145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B5-4CC0-9C3F-5A184EC382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61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99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26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95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5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2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13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84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99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940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A773-A509-4E51-9150-9792B4D34960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270C-CB0B-4258-9305-626D41D976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6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Climate Change in Indonesia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Muhammad </a:t>
            </a:r>
            <a:r>
              <a:rPr lang="id-ID" dirty="0"/>
              <a:t>Musta’in </a:t>
            </a:r>
          </a:p>
          <a:p>
            <a:r>
              <a:rPr lang="id-ID" dirty="0"/>
              <a:t>Muzzammil Fadli </a:t>
            </a:r>
          </a:p>
          <a:p>
            <a:r>
              <a:rPr lang="id-ID" dirty="0"/>
              <a:t>Nashrul Fatah </a:t>
            </a:r>
          </a:p>
          <a:p>
            <a:r>
              <a:rPr lang="id-ID" dirty="0"/>
              <a:t>Novi Dwiasih </a:t>
            </a:r>
          </a:p>
          <a:p>
            <a:r>
              <a:rPr lang="id-ID" dirty="0"/>
              <a:t>Nurul Hestinintyas </a:t>
            </a:r>
          </a:p>
        </p:txBody>
      </p:sp>
    </p:spTree>
    <p:extLst>
      <p:ext uri="{BB962C8B-B14F-4D97-AF65-F5344CB8AC3E}">
        <p14:creationId xmlns:p14="http://schemas.microsoft.com/office/powerpoint/2010/main" val="291369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/>
              <a:t>S</a:t>
            </a:r>
            <a:r>
              <a:rPr lang="sv-SE" dirty="0" smtClean="0"/>
              <a:t>ebaran kategori berita penanganan perubahan iklim per bulan</a:t>
            </a:r>
            <a:endParaRPr lang="id-ID" dirty="0"/>
          </a:p>
        </p:txBody>
      </p:sp>
      <p:grpSp>
        <p:nvGrpSpPr>
          <p:cNvPr id="8" name="Group 7"/>
          <p:cNvGrpSpPr/>
          <p:nvPr/>
        </p:nvGrpSpPr>
        <p:grpSpPr>
          <a:xfrm>
            <a:off x="1824830" y="2339749"/>
            <a:ext cx="8542339" cy="3233737"/>
            <a:chOff x="0" y="0"/>
            <a:chExt cx="6709410" cy="2244725"/>
          </a:xfrm>
        </p:grpSpPr>
        <p:pic>
          <p:nvPicPr>
            <p:cNvPr id="9" name="Picture 8" descr="C:\Users\Asus\Downloads\kelompok6-master\September sebaran kategori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575" y="0"/>
              <a:ext cx="3251835" cy="2075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:\Users\Asus\Downloads\kelompok6-master\Agustu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52800" cy="22447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8478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/>
              <a:t>S</a:t>
            </a:r>
            <a:r>
              <a:rPr lang="sv-SE" dirty="0" smtClean="0"/>
              <a:t>ebaran kategori berita penanganan perubahan iklim per bulan</a:t>
            </a:r>
            <a:endParaRPr lang="id-ID" dirty="0"/>
          </a:p>
        </p:txBody>
      </p:sp>
      <p:pic>
        <p:nvPicPr>
          <p:cNvPr id="8" name="Picture 7" descr="C:\Users\Asus\Downloads\kelompok6-master\okto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01" y="2363015"/>
            <a:ext cx="4508999" cy="31814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024914" y="2807590"/>
            <a:ext cx="4005943" cy="188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Nampak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bahwa kerjasama verbal paling banyak digunakan dalam penanganan perubahan iklim pada periode Juni-Oktober.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4377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3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DAN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nalisis </a:t>
            </a:r>
            <a:r>
              <a:rPr lang="id-ID" dirty="0"/>
              <a:t>regresi linear </a:t>
            </a:r>
            <a:r>
              <a:rPr lang="id-ID" dirty="0" smtClean="0"/>
              <a:t>sederhana</a:t>
            </a:r>
          </a:p>
          <a:p>
            <a:pPr marL="0" indent="0">
              <a:buNone/>
            </a:pPr>
            <a:r>
              <a:rPr lang="id-ID" dirty="0"/>
              <a:t>Sebelum dilakukan analisis regresi linear sederhana, dilakukan analisis korelasi untuk variabel independen dan variabel dependen yang akan dimasukkan dalam model </a:t>
            </a:r>
            <a:r>
              <a:rPr lang="id-ID" dirty="0" smtClean="0"/>
              <a:t>regresi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877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325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DATASET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49" y="1679917"/>
            <a:ext cx="2111328" cy="2111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7894" y="3064696"/>
            <a:ext cx="1520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000000"/>
                </a:solidFill>
              </a:rPr>
              <a:t>62763 </a:t>
            </a:r>
            <a:r>
              <a:rPr lang="id-ID" sz="2000" dirty="0" smtClean="0">
                <a:solidFill>
                  <a:srgbClr val="000000"/>
                </a:solidFill>
              </a:rPr>
              <a:t>berita</a:t>
            </a:r>
            <a:endParaRPr lang="id-ID" sz="2000" dirty="0"/>
          </a:p>
        </p:txBody>
      </p:sp>
      <p:sp>
        <p:nvSpPr>
          <p:cNvPr id="11" name="Rectangle 10"/>
          <p:cNvSpPr/>
          <p:nvPr/>
        </p:nvSpPr>
        <p:spPr>
          <a:xfrm>
            <a:off x="3457894" y="1826810"/>
            <a:ext cx="1623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Indonesia</a:t>
            </a:r>
            <a:endParaRPr lang="id-ID" sz="2800" dirty="0"/>
          </a:p>
        </p:txBody>
      </p:sp>
      <p:sp>
        <p:nvSpPr>
          <p:cNvPr id="12" name="Rectangle 11"/>
          <p:cNvSpPr/>
          <p:nvPr/>
        </p:nvSpPr>
        <p:spPr>
          <a:xfrm>
            <a:off x="3457894" y="2445753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Juni-Oktober 2018 </a:t>
            </a:r>
            <a:endParaRPr lang="id-ID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00" y="1531032"/>
            <a:ext cx="5196114" cy="243136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21507445"/>
              </p:ext>
            </p:extLst>
          </p:nvPr>
        </p:nvGraphicFramePr>
        <p:xfrm>
          <a:off x="6569754" y="1531032"/>
          <a:ext cx="4962526" cy="381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2669834" y="4111286"/>
            <a:ext cx="2671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rgbClr val="000000"/>
                </a:solidFill>
              </a:rPr>
              <a:t>Global Warming</a:t>
            </a:r>
          </a:p>
          <a:p>
            <a:r>
              <a:rPr lang="id-ID" sz="2400" dirty="0" smtClean="0"/>
              <a:t>Penyebab Alami</a:t>
            </a:r>
            <a:endParaRPr lang="id-ID" sz="2400" dirty="0"/>
          </a:p>
          <a:p>
            <a:r>
              <a:rPr lang="id-ID" sz="2400" dirty="0"/>
              <a:t>Perubahan </a:t>
            </a:r>
            <a:r>
              <a:rPr lang="id-ID" sz="2400" dirty="0" smtClean="0"/>
              <a:t>Iklim</a:t>
            </a:r>
            <a:endParaRPr lang="id-ID" sz="2400" dirty="0"/>
          </a:p>
          <a:p>
            <a:r>
              <a:rPr lang="id-ID" sz="2400" dirty="0" smtClean="0"/>
              <a:t>Mitigasi</a:t>
            </a:r>
            <a:endParaRPr lang="id-ID" sz="2400" dirty="0"/>
          </a:p>
          <a:p>
            <a:r>
              <a:rPr lang="id-ID" sz="2400" dirty="0" smtClean="0"/>
              <a:t>Penyakit</a:t>
            </a:r>
            <a:endParaRPr lang="id-ID" sz="2400" dirty="0"/>
          </a:p>
        </p:txBody>
      </p:sp>
      <p:cxnSp>
        <p:nvCxnSpPr>
          <p:cNvPr id="18" name="Elbow Connector 17"/>
          <p:cNvCxnSpPr>
            <a:stCxn id="4" idx="2"/>
            <a:endCxn id="16" idx="1"/>
          </p:cNvCxnSpPr>
          <p:nvPr/>
        </p:nvCxnSpPr>
        <p:spPr>
          <a:xfrm rot="16200000" flipH="1">
            <a:off x="1776905" y="4187852"/>
            <a:ext cx="1289537" cy="4963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0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RESEARCH QUESTION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dirty="0"/>
              <a:t>Faktor apa yang paling berpengaruh terhadap perubahan iklim di Indonesia?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id-ID" dirty="0"/>
              <a:t>mem</a:t>
            </a:r>
            <a:r>
              <a:rPr lang="en-US" dirty="0" err="1"/>
              <a:t>pengaruh</a:t>
            </a:r>
            <a:r>
              <a:rPr lang="id-ID" dirty="0"/>
              <a:t>i </a:t>
            </a:r>
            <a:r>
              <a:rPr lang="en-US" dirty="0" err="1"/>
              <a:t>penyakit</a:t>
            </a:r>
            <a:r>
              <a:rPr lang="en-US" dirty="0"/>
              <a:t>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id-ID" dirty="0"/>
              <a:t>yang paling berpengaruh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?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id-ID" dirty="0"/>
              <a:t>langkah </a:t>
            </a:r>
            <a:r>
              <a:rPr lang="en-US" dirty="0"/>
              <a:t>yang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id-ID" dirty="0"/>
              <a:t> sebagai tindak lanjut dari hasil prediksi yang telah dilakukan</a:t>
            </a:r>
            <a:r>
              <a:rPr lang="en-US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0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 smtClean="0"/>
              <a:t>Berita berdasarkan Tonasi</a:t>
            </a:r>
            <a:endParaRPr lang="id-ID" dirty="0"/>
          </a:p>
        </p:txBody>
      </p:sp>
      <p:pic>
        <p:nvPicPr>
          <p:cNvPr id="4" name="Picture 3" descr="C:\Users\LENOVO\gdelt-master\gdelt-master\Tonasi_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89" y="1895609"/>
            <a:ext cx="10239421" cy="4432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5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 smtClean="0"/>
              <a:t>Berita berdasarkan Label</a:t>
            </a:r>
            <a:endParaRPr lang="id-ID" dirty="0"/>
          </a:p>
        </p:txBody>
      </p:sp>
      <p:pic>
        <p:nvPicPr>
          <p:cNvPr id="4" name="Picture 3" descr="WhatsApp Image 2018-11-15 at 11.11.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14" y="1872344"/>
            <a:ext cx="8913586" cy="4644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87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 smtClean="0"/>
              <a:t>Berita berdasarkan Label</a:t>
            </a:r>
            <a:endParaRPr lang="id-ID" dirty="0"/>
          </a:p>
        </p:txBody>
      </p:sp>
      <p:pic>
        <p:nvPicPr>
          <p:cNvPr id="5" name="Picture 4" descr="WhatsApp Image 2018-11-15 at 11.57.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/>
          <a:stretch/>
        </p:blipFill>
        <p:spPr bwMode="auto">
          <a:xfrm>
            <a:off x="1994579" y="1834243"/>
            <a:ext cx="8208963" cy="48278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966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 smtClean="0"/>
              <a:t>Berita berdasarkan kategori CAMEO</a:t>
            </a:r>
            <a:endParaRPr lang="id-ID" dirty="0"/>
          </a:p>
        </p:txBody>
      </p:sp>
      <p:pic>
        <p:nvPicPr>
          <p:cNvPr id="4" name="Picture 3" descr="C:\Users\Asus\Downloads\kelompok6-master\barplot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0"/>
          <a:stretch/>
        </p:blipFill>
        <p:spPr bwMode="auto">
          <a:xfrm>
            <a:off x="1332275" y="1982106"/>
            <a:ext cx="9527449" cy="4505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83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 smtClean="0"/>
              <a:t>Pe</a:t>
            </a:r>
            <a:r>
              <a:rPr lang="id-ID" dirty="0" smtClean="0"/>
              <a:t>rsebaran nilai Avg.Tone berdasarkan label Global Warming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77" y="1959429"/>
            <a:ext cx="9975045" cy="46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4351338"/>
          </a:xfrm>
        </p:spPr>
        <p:txBody>
          <a:bodyPr/>
          <a:lstStyle/>
          <a:p>
            <a:r>
              <a:rPr lang="id-ID" dirty="0"/>
              <a:t>S</a:t>
            </a:r>
            <a:r>
              <a:rPr lang="sv-SE" dirty="0" smtClean="0"/>
              <a:t>ebaran kategori berita penanganan perubahan iklim per bulan</a:t>
            </a:r>
            <a:endParaRPr lang="id-ID" dirty="0"/>
          </a:p>
        </p:txBody>
      </p:sp>
      <p:grpSp>
        <p:nvGrpSpPr>
          <p:cNvPr id="5" name="Group 4"/>
          <p:cNvGrpSpPr/>
          <p:nvPr/>
        </p:nvGrpSpPr>
        <p:grpSpPr>
          <a:xfrm>
            <a:off x="1586231" y="2317205"/>
            <a:ext cx="8617312" cy="3343366"/>
            <a:chOff x="0" y="0"/>
            <a:chExt cx="6581140" cy="2397760"/>
          </a:xfrm>
        </p:grpSpPr>
        <p:pic>
          <p:nvPicPr>
            <p:cNvPr id="6" name="Picture 5" descr="C:\Users\Asus\Downloads\kelompok6-master\juli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175" y="0"/>
              <a:ext cx="3275965" cy="2383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C:\Users\Asus\Downloads\kelompok6-master\Jun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85770" cy="2397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6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Climate Change in Indonesia</vt:lpstr>
      <vt:lpstr>DATASET</vt:lpstr>
      <vt:lpstr>RESEARCH QUESTION</vt:lpstr>
      <vt:lpstr>EKSPLORASI DATA</vt:lpstr>
      <vt:lpstr>EKSPLORASI DATA</vt:lpstr>
      <vt:lpstr>EKSPLORASI DATA</vt:lpstr>
      <vt:lpstr>EKSPLORASI DATA</vt:lpstr>
      <vt:lpstr>EKSPLORASI DATA</vt:lpstr>
      <vt:lpstr>EKSPLORASI DATA</vt:lpstr>
      <vt:lpstr>EKSPLORASI DATA</vt:lpstr>
      <vt:lpstr>EKSPLORASI DATA</vt:lpstr>
      <vt:lpstr>METODE</vt:lpstr>
      <vt:lpstr>HASIL DAN PEMBAHASAN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in Indonesia</dc:title>
  <dc:creator>Asus</dc:creator>
  <cp:lastModifiedBy>Asus</cp:lastModifiedBy>
  <cp:revision>11</cp:revision>
  <dcterms:created xsi:type="dcterms:W3CDTF">2018-12-04T16:13:17Z</dcterms:created>
  <dcterms:modified xsi:type="dcterms:W3CDTF">2018-12-05T01:33:52Z</dcterms:modified>
</cp:coreProperties>
</file>