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  <p:sldMasterId id="2147483850" r:id="rId2"/>
  </p:sldMasterIdLst>
  <p:notesMasterIdLst>
    <p:notesMasterId r:id="rId10"/>
  </p:notesMasterIdLst>
  <p:sldIdLst>
    <p:sldId id="256" r:id="rId3"/>
    <p:sldId id="808" r:id="rId4"/>
    <p:sldId id="807" r:id="rId5"/>
    <p:sldId id="809" r:id="rId6"/>
    <p:sldId id="811" r:id="rId7"/>
    <p:sldId id="810" r:id="rId8"/>
    <p:sldId id="812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4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DE777"/>
    <a:srgbClr val="3333CC"/>
    <a:srgbClr val="0033CC"/>
    <a:srgbClr val="B0DB89"/>
    <a:srgbClr val="66CCFF"/>
    <a:srgbClr val="FDD1A1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00" autoAdjust="0"/>
  </p:normalViewPr>
  <p:slideViewPr>
    <p:cSldViewPr>
      <p:cViewPr>
        <p:scale>
          <a:sx n="106" d="100"/>
          <a:sy n="106" d="100"/>
        </p:scale>
        <p:origin x="-1764" y="-120"/>
      </p:cViewPr>
      <p:guideLst>
        <p:guide orient="horz" pos="2248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0E5DA30D-B844-4A40-8C33-E7F7A031B652}" type="slidenum">
              <a:rPr lang="en-US" altLang="zh-CN"/>
              <a:pPr>
                <a:defRPr/>
              </a:pPr>
              <a:t>‹#›</a:t>
            </a:fld>
            <a:endParaRPr lang="en-US" altLang="zh-CN"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7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>
              <a:defRPr/>
            </a:pPr>
            <a:fld id="{76D4978A-5D3B-304E-9B08-1111A4E4FEAB}" type="slidenum">
              <a:rPr lang="en-US" altLang="zh-CN" dirty="0">
                <a:latin typeface="Arial" charset="0"/>
              </a:rPr>
              <a:pPr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4BC3C96-9B6A-7C4B-83C0-7308A7064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8428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59ED279-8A25-E54D-AD62-01576B63C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35884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7F75486-1A2D-0A47-8393-3228A55C5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06903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3A7C96B-0E46-9E45-8F37-7A231A9B3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218145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7BA2AEE-3B11-1841-A538-6B1B57AB7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54691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E2B66AB-F2B3-4F44-963F-C3078E13C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5153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6984435-E96E-B347-B811-5F4FB807C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826192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CCB69F3-A4ED-4942-942A-CF9559477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60748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2C39A89-6DC1-2B49-BE7C-EE7A87624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25353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41AB6E8-42A8-434A-8C95-A48431A16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402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ADF1739-19EE-4C44-AB19-BAD21209F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17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E365425-FCE4-734D-B0C4-EB322AE39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83213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4395E3C-C3BB-2347-AF1B-BE8893643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39847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1E148CC-76E2-9F40-A854-868C125C5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569517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F3AA3EC-2A8C-5C4D-B522-115E3C4C7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5038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60FDFF9-5791-F84A-8BDC-E67D7E1B5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283529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693CA50-0DEF-804B-ADCE-90A087A7E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72297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C8C5DD4-45A1-394F-B6F2-F92E7B082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41511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7792594-3235-8D44-BF0A-87E4A085B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832281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5DCDF4F-07D5-F043-8F31-FFEFEECF2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60027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41C3354-B160-4249-8DD7-5A78A7737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77203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079F5C9-4687-ED48-A38E-A271B76CF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22710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78BE84DA-13F8-1B47-899B-D34435E4B37C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Verdana" charset="0"/>
              <a:ea typeface="宋体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737B1C61-CC9B-2449-9483-40AED250F8B8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Verdana" charset="0"/>
              <a:ea typeface="宋体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638" y="2782888"/>
            <a:ext cx="7847012" cy="1068387"/>
          </a:xfrm>
        </p:spPr>
        <p:txBody>
          <a:bodyPr/>
          <a:lstStyle/>
          <a:p>
            <a:pPr marL="0" indent="0" algn="ctr" eaLnBrk="1" hangingPunct="1">
              <a:buFont typeface="Wingdings" charset="2"/>
              <a:buNone/>
            </a:pPr>
            <a:r>
              <a:rPr lang="zh-CN" altLang="en-US" sz="4000" dirty="0" smtClean="0">
                <a:latin typeface="微软雅黑" charset="0"/>
                <a:ea typeface="微软雅黑" charset="0"/>
                <a:sym typeface="宋体" charset="0"/>
              </a:rPr>
              <a:t>图像实战之车牌识别</a:t>
            </a:r>
            <a:endParaRPr lang="zh-CN" altLang="zh-CN" sz="4000" dirty="0">
              <a:latin typeface="微软雅黑" charset="0"/>
              <a:ea typeface="微软雅黑" charset="0"/>
              <a:sym typeface="宋体" charset="0"/>
            </a:endParaRPr>
          </a:p>
        </p:txBody>
      </p:sp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09538" y="4365104"/>
            <a:ext cx="89344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3000" b="1" dirty="0">
                <a:latin typeface="华文楷体" charset="-122"/>
                <a:ea typeface="华文楷体" charset="-122"/>
                <a:sym typeface="Arial" charset="0"/>
              </a:rPr>
              <a:t>汇报人</a:t>
            </a:r>
            <a:r>
              <a:rPr lang="zh-CN" altLang="en-US" sz="3000" b="1" dirty="0" smtClean="0">
                <a:latin typeface="华文楷体" charset="-122"/>
                <a:ea typeface="华文楷体" charset="-122"/>
                <a:sym typeface="Arial" charset="0"/>
              </a:rPr>
              <a:t>：木镇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2800" b="1" dirty="0" smtClean="0">
                <a:latin typeface="华文楷体" charset="-122"/>
                <a:ea typeface="华文楷体" charset="-122"/>
              </a:rPr>
              <a:t>稿定</a:t>
            </a:r>
            <a:r>
              <a:rPr lang="zh-CN" altLang="en-US" sz="2800" b="1" dirty="0">
                <a:latin typeface="华文楷体" charset="-122"/>
                <a:ea typeface="华文楷体" charset="-122"/>
              </a:rPr>
              <a:t>科技  </a:t>
            </a:r>
            <a:r>
              <a:rPr lang="en-US" altLang="zh-CN" sz="2800" b="1" dirty="0" err="1" smtClean="0">
                <a:latin typeface="华文楷体" charset="-122"/>
                <a:ea typeface="华文楷体" charset="-122"/>
              </a:rPr>
              <a:t>AILab</a:t>
            </a:r>
            <a:endParaRPr lang="zh-CN" altLang="en-US" sz="2800" b="1" dirty="0">
              <a:latin typeface="华文楷体" charset="-122"/>
              <a:ea typeface="华文楷体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3000" b="1" dirty="0">
                <a:latin typeface="华文楷体" charset="-122"/>
                <a:ea typeface="华文楷体" charset="-122"/>
              </a:rPr>
              <a:t>汇报日期：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201</a:t>
            </a:r>
            <a:r>
              <a:rPr lang="en-US" altLang="zh-CN" sz="3000" b="1" dirty="0" smtClean="0">
                <a:latin typeface="华文楷体" charset="-122"/>
                <a:ea typeface="华文楷体" charset="-122"/>
              </a:rPr>
              <a:t>9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年</a:t>
            </a:r>
            <a:r>
              <a:rPr lang="en-US" altLang="zh-CN" sz="3000" b="1" dirty="0" smtClean="0">
                <a:latin typeface="华文楷体" charset="-122"/>
                <a:ea typeface="华文楷体" charset="-122"/>
              </a:rPr>
              <a:t>1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月</a:t>
            </a:r>
            <a:r>
              <a:rPr lang="en-US" altLang="zh-CN" sz="3000" b="1" dirty="0" smtClean="0">
                <a:latin typeface="华文楷体" charset="-122"/>
                <a:ea typeface="华文楷体" charset="-122"/>
              </a:rPr>
              <a:t>10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日</a:t>
            </a:r>
            <a:endParaRPr lang="zh-CN" altLang="en-US" sz="2800" b="1" dirty="0">
              <a:latin typeface="华文楷体" charset="-122"/>
              <a:ea typeface="华文楷体" charset="-122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</p:spTree>
  </p:cSld>
  <p:clrMapOvr>
    <a:masterClrMapping/>
  </p:clrMapOvr>
  <p:transition advTm="7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本次课程内容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1916832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一、车牌识别算法流程介绍。</a:t>
            </a:r>
            <a:endParaRPr lang="en-US" altLang="zh-CN" dirty="0" smtClean="0"/>
          </a:p>
          <a:p>
            <a:r>
              <a:rPr lang="zh-CN" altLang="en-US" dirty="0" smtClean="0"/>
              <a:t>二、写代码，看效果。</a:t>
            </a:r>
            <a:endParaRPr lang="en-US" altLang="zh-CN" dirty="0" smtClean="0"/>
          </a:p>
          <a:p>
            <a:r>
              <a:rPr lang="zh-CN" altLang="en-US" dirty="0" smtClean="0"/>
              <a:t>三、最后的效果展示。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车牌识别大流程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车牌识别大流程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362200"/>
            <a:ext cx="6496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车牌识别细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0"/>
            <a:ext cx="51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车牌检测在</a:t>
            </a:r>
            <a:r>
              <a:rPr lang="en-US" altLang="zh-CN" sz="2000" b="0" dirty="0" smtClean="0">
                <a:latin typeface="Times New Roman" charset="0"/>
              </a:rPr>
              <a:t>DSP</a:t>
            </a:r>
            <a:r>
              <a:rPr lang="zh-CN" altLang="en-US" sz="2000" b="0" dirty="0" smtClean="0">
                <a:latin typeface="Times New Roman" charset="0"/>
              </a:rPr>
              <a:t>和</a:t>
            </a:r>
            <a:r>
              <a:rPr lang="en-US" altLang="zh-CN" sz="2000" b="0" dirty="0" smtClean="0">
                <a:latin typeface="Times New Roman" charset="0"/>
              </a:rPr>
              <a:t>ARM</a:t>
            </a:r>
            <a:r>
              <a:rPr lang="zh-CN" altLang="en-US" sz="2000" b="0" dirty="0" smtClean="0">
                <a:latin typeface="Times New Roman" charset="0"/>
              </a:rPr>
              <a:t>端用的算法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车牌检测算法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484784"/>
            <a:ext cx="3648075" cy="42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车牌检测常规传统算法流程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车牌检测流程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295525"/>
            <a:ext cx="59721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算法代码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1916832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一、大背景了解。</a:t>
            </a:r>
            <a:endParaRPr lang="en-US" altLang="zh-CN" dirty="0" smtClean="0"/>
          </a:p>
          <a:p>
            <a:r>
              <a:rPr lang="zh-CN" altLang="en-US" dirty="0" smtClean="0"/>
              <a:t>二、带着问题来理解算法设计。</a:t>
            </a:r>
            <a:endParaRPr lang="en-US" altLang="zh-CN" dirty="0" smtClean="0"/>
          </a:p>
          <a:p>
            <a:r>
              <a:rPr lang="zh-CN" altLang="en-US" dirty="0" smtClean="0"/>
              <a:t>三、最后的效果展示。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5477</TotalTime>
  <Pages>0</Pages>
  <Words>96</Words>
  <Characters>0</Characters>
  <Application>Microsoft Office PowerPoint</Application>
  <DocSecurity>0</DocSecurity>
  <PresentationFormat>全屏显示(4:3)</PresentationFormat>
  <Lines>0</Lines>
  <Paragraphs>16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8_Profile</vt:lpstr>
      <vt:lpstr>19_Profile</vt:lpstr>
      <vt:lpstr>幻灯片 1</vt:lpstr>
      <vt:lpstr>本次课程内容</vt:lpstr>
      <vt:lpstr>车牌识别大流程</vt:lpstr>
      <vt:lpstr>幻灯片 4</vt:lpstr>
      <vt:lpstr>车牌检测在DSP和ARM端用的算法</vt:lpstr>
      <vt:lpstr>车牌检测常规传统算法流程</vt:lpstr>
      <vt:lpstr>算法代码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刘 鹏</dc:creator>
  <cp:keywords/>
  <dc:description/>
  <cp:lastModifiedBy>Administrator</cp:lastModifiedBy>
  <cp:revision>206</cp:revision>
  <dcterms:created xsi:type="dcterms:W3CDTF">2018-07-05T07:16:05Z</dcterms:created>
  <dcterms:modified xsi:type="dcterms:W3CDTF">2019-01-10T08:47:08Z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