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4" r:id="rId6"/>
    <p:sldId id="266" r:id="rId7"/>
    <p:sldId id="267" r:id="rId8"/>
    <p:sldId id="263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8" autoAdjust="0"/>
    <p:restoredTop sz="89947"/>
  </p:normalViewPr>
  <p:slideViewPr>
    <p:cSldViewPr snapToGrid="0">
      <p:cViewPr varScale="1">
        <p:scale>
          <a:sx n="117" d="100"/>
          <a:sy n="11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v1.5</a:t>
            </a:r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v1.7</a:t>
            </a:r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自动注册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v1.8</a:t>
            </a:r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776</Words>
  <Application>Microsoft Macintosh PowerPoint</Application>
  <PresentationFormat>Widescreen</PresentationFormat>
  <Paragraphs>449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Heiti SC Light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410</cp:revision>
  <dcterms:created xsi:type="dcterms:W3CDTF">2015-05-05T08:02:00Z</dcterms:created>
  <dcterms:modified xsi:type="dcterms:W3CDTF">2021-09-13T07:54:00Z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