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鎮遠 游" userId="c2a46d8ed9f5426a" providerId="LiveId" clId="{829206A9-858F-40FF-8492-F74B228520E8}"/>
    <pc:docChg chg="undo custSel addSld modSld">
      <pc:chgData name="鎮遠 游" userId="c2a46d8ed9f5426a" providerId="LiveId" clId="{829206A9-858F-40FF-8492-F74B228520E8}" dt="2023-12-13T10:51:20.953" v="2022" actId="14100"/>
      <pc:docMkLst>
        <pc:docMk/>
      </pc:docMkLst>
      <pc:sldChg chg="addSp delSp modSp new mod">
        <pc:chgData name="鎮遠 游" userId="c2a46d8ed9f5426a" providerId="LiveId" clId="{829206A9-858F-40FF-8492-F74B228520E8}" dt="2023-12-11T15:44:48.129" v="8" actId="1076"/>
        <pc:sldMkLst>
          <pc:docMk/>
          <pc:sldMk cId="419165672" sldId="256"/>
        </pc:sldMkLst>
        <pc:spChg chg="del">
          <ac:chgData name="鎮遠 游" userId="c2a46d8ed9f5426a" providerId="LiveId" clId="{829206A9-858F-40FF-8492-F74B228520E8}" dt="2023-12-11T15:44:24.148" v="1" actId="478"/>
          <ac:spMkLst>
            <pc:docMk/>
            <pc:sldMk cId="419165672" sldId="256"/>
            <ac:spMk id="2" creationId="{E0CB9F2E-E325-456A-8A7B-335FCA2EC448}"/>
          </ac:spMkLst>
        </pc:spChg>
        <pc:spChg chg="del">
          <ac:chgData name="鎮遠 游" userId="c2a46d8ed9f5426a" providerId="LiveId" clId="{829206A9-858F-40FF-8492-F74B228520E8}" dt="2023-12-11T15:44:24.148" v="1" actId="478"/>
          <ac:spMkLst>
            <pc:docMk/>
            <pc:sldMk cId="419165672" sldId="256"/>
            <ac:spMk id="3" creationId="{351A9C5B-226A-4F2F-8ADB-E99CEEDBAEEA}"/>
          </ac:spMkLst>
        </pc:spChg>
        <pc:picChg chg="add del mod">
          <ac:chgData name="鎮遠 游" userId="c2a46d8ed9f5426a" providerId="LiveId" clId="{829206A9-858F-40FF-8492-F74B228520E8}" dt="2023-12-11T15:44:45.840" v="7" actId="478"/>
          <ac:picMkLst>
            <pc:docMk/>
            <pc:sldMk cId="419165672" sldId="256"/>
            <ac:picMk id="5" creationId="{466C9E63-FFA7-46BD-8CC0-3DEC4C2D60B4}"/>
          </ac:picMkLst>
        </pc:picChg>
        <pc:picChg chg="add mod">
          <ac:chgData name="鎮遠 游" userId="c2a46d8ed9f5426a" providerId="LiveId" clId="{829206A9-858F-40FF-8492-F74B228520E8}" dt="2023-12-11T15:44:48.129" v="8" actId="1076"/>
          <ac:picMkLst>
            <pc:docMk/>
            <pc:sldMk cId="419165672" sldId="256"/>
            <ac:picMk id="7" creationId="{FCC47D31-1883-489E-8E0A-1A5FE5E1FB56}"/>
          </ac:picMkLst>
        </pc:picChg>
      </pc:sldChg>
      <pc:sldChg chg="addSp delSp modSp new mod">
        <pc:chgData name="鎮遠 游" userId="c2a46d8ed9f5426a" providerId="LiveId" clId="{829206A9-858F-40FF-8492-F74B228520E8}" dt="2023-12-13T10:51:20.953" v="2022" actId="14100"/>
        <pc:sldMkLst>
          <pc:docMk/>
          <pc:sldMk cId="907674618" sldId="257"/>
        </pc:sldMkLst>
        <pc:spChg chg="del">
          <ac:chgData name="鎮遠 游" userId="c2a46d8ed9f5426a" providerId="LiveId" clId="{829206A9-858F-40FF-8492-F74B228520E8}" dt="2023-12-11T15:45:00.146" v="10" actId="478"/>
          <ac:spMkLst>
            <pc:docMk/>
            <pc:sldMk cId="907674618" sldId="257"/>
            <ac:spMk id="2" creationId="{A0D69D14-FCD0-4F56-8B7C-5FBE047C3A5D}"/>
          </ac:spMkLst>
        </pc:spChg>
        <pc:spChg chg="del">
          <ac:chgData name="鎮遠 游" userId="c2a46d8ed9f5426a" providerId="LiveId" clId="{829206A9-858F-40FF-8492-F74B228520E8}" dt="2023-12-11T15:45:00.146" v="10" actId="478"/>
          <ac:spMkLst>
            <pc:docMk/>
            <pc:sldMk cId="907674618" sldId="257"/>
            <ac:spMk id="3" creationId="{CC00453B-E2C2-456B-B62D-02008E7941CA}"/>
          </ac:spMkLst>
        </pc:spChg>
        <pc:spChg chg="add del mod">
          <ac:chgData name="鎮遠 游" userId="c2a46d8ed9f5426a" providerId="LiveId" clId="{829206A9-858F-40FF-8492-F74B228520E8}" dt="2023-12-11T16:48:45.089" v="1007" actId="478"/>
          <ac:spMkLst>
            <pc:docMk/>
            <pc:sldMk cId="907674618" sldId="257"/>
            <ac:spMk id="4" creationId="{3A78ABB7-0733-45A9-9121-2E7965FA111B}"/>
          </ac:spMkLst>
        </pc:spChg>
        <pc:spChg chg="add mod topLvl">
          <ac:chgData name="鎮遠 游" userId="c2a46d8ed9f5426a" providerId="LiveId" clId="{829206A9-858F-40FF-8492-F74B228520E8}" dt="2023-12-11T15:46:47.249" v="36" actId="164"/>
          <ac:spMkLst>
            <pc:docMk/>
            <pc:sldMk cId="907674618" sldId="257"/>
            <ac:spMk id="4" creationId="{CA2A1ADC-5A61-41A3-809F-136CC934D679}"/>
          </ac:spMkLst>
        </pc:spChg>
        <pc:spChg chg="add del mod">
          <ac:chgData name="鎮遠 游" userId="c2a46d8ed9f5426a" providerId="LiveId" clId="{829206A9-858F-40FF-8492-F74B228520E8}" dt="2023-12-11T15:46:51.419" v="38" actId="478"/>
          <ac:spMkLst>
            <pc:docMk/>
            <pc:sldMk cId="907674618" sldId="257"/>
            <ac:spMk id="7" creationId="{63A4C0A6-73FA-4F39-AFF6-9160771AD637}"/>
          </ac:spMkLst>
        </pc:spChg>
        <pc:spChg chg="add mod">
          <ac:chgData name="鎮遠 游" userId="c2a46d8ed9f5426a" providerId="LiveId" clId="{829206A9-858F-40FF-8492-F74B228520E8}" dt="2023-12-11T15:47:28.905" v="48" actId="164"/>
          <ac:spMkLst>
            <pc:docMk/>
            <pc:sldMk cId="907674618" sldId="257"/>
            <ac:spMk id="10" creationId="{4D11A5CE-8C78-45D7-8754-A670C685DF31}"/>
          </ac:spMkLst>
        </pc:spChg>
        <pc:spChg chg="add del mod">
          <ac:chgData name="鎮遠 游" userId="c2a46d8ed9f5426a" providerId="LiveId" clId="{829206A9-858F-40FF-8492-F74B228520E8}" dt="2023-12-11T15:52:53.894" v="127" actId="478"/>
          <ac:spMkLst>
            <pc:docMk/>
            <pc:sldMk cId="907674618" sldId="257"/>
            <ac:spMk id="11" creationId="{F3990856-B3BF-46D3-B3C3-A7EF9E27361B}"/>
          </ac:spMkLst>
        </pc:spChg>
        <pc:spChg chg="add mod">
          <ac:chgData name="鎮遠 游" userId="c2a46d8ed9f5426a" providerId="LiveId" clId="{829206A9-858F-40FF-8492-F74B228520E8}" dt="2023-12-11T15:48:09.768" v="59" actId="164"/>
          <ac:spMkLst>
            <pc:docMk/>
            <pc:sldMk cId="907674618" sldId="257"/>
            <ac:spMk id="15" creationId="{54D7AE18-D432-4FFA-BF99-B64433E75FA4}"/>
          </ac:spMkLst>
        </pc:spChg>
        <pc:spChg chg="add mod">
          <ac:chgData name="鎮遠 游" userId="c2a46d8ed9f5426a" providerId="LiveId" clId="{829206A9-858F-40FF-8492-F74B228520E8}" dt="2023-12-11T15:48:44.227" v="69" actId="164"/>
          <ac:spMkLst>
            <pc:docMk/>
            <pc:sldMk cId="907674618" sldId="257"/>
            <ac:spMk id="19" creationId="{CC216D1A-EB26-4DE6-B40F-A1EF474B0D15}"/>
          </ac:spMkLst>
        </pc:spChg>
        <pc:spChg chg="add mod">
          <ac:chgData name="鎮遠 游" userId="c2a46d8ed9f5426a" providerId="LiveId" clId="{829206A9-858F-40FF-8492-F74B228520E8}" dt="2023-12-11T15:50:00.788" v="87" actId="164"/>
          <ac:spMkLst>
            <pc:docMk/>
            <pc:sldMk cId="907674618" sldId="257"/>
            <ac:spMk id="23" creationId="{7C1D9C7F-68D5-43C6-8F01-5FE2DF270817}"/>
          </ac:spMkLst>
        </pc:spChg>
        <pc:spChg chg="add del mod">
          <ac:chgData name="鎮遠 游" userId="c2a46d8ed9f5426a" providerId="LiveId" clId="{829206A9-858F-40FF-8492-F74B228520E8}" dt="2023-12-11T15:52:53.894" v="127" actId="478"/>
          <ac:spMkLst>
            <pc:docMk/>
            <pc:sldMk cId="907674618" sldId="257"/>
            <ac:spMk id="27" creationId="{17F44CCF-21AE-477D-B6BF-A16C73D67616}"/>
          </ac:spMkLst>
        </pc:spChg>
        <pc:spChg chg="add mod">
          <ac:chgData name="鎮遠 游" userId="c2a46d8ed9f5426a" providerId="LiveId" clId="{829206A9-858F-40FF-8492-F74B228520E8}" dt="2023-12-13T09:17:58.533" v="1544" actId="1076"/>
          <ac:spMkLst>
            <pc:docMk/>
            <pc:sldMk cId="907674618" sldId="257"/>
            <ac:spMk id="38" creationId="{DB39464A-3620-4592-B072-F9C0047F4129}"/>
          </ac:spMkLst>
        </pc:spChg>
        <pc:spChg chg="add del mod">
          <ac:chgData name="鎮遠 游" userId="c2a46d8ed9f5426a" providerId="LiveId" clId="{829206A9-858F-40FF-8492-F74B228520E8}" dt="2023-12-11T15:56:50.415" v="184" actId="478"/>
          <ac:spMkLst>
            <pc:docMk/>
            <pc:sldMk cId="907674618" sldId="257"/>
            <ac:spMk id="39" creationId="{6E17EAA2-3847-4896-922E-709FA3B5A2FD}"/>
          </ac:spMkLst>
        </pc:spChg>
        <pc:spChg chg="add mod">
          <ac:chgData name="鎮遠 游" userId="c2a46d8ed9f5426a" providerId="LiveId" clId="{829206A9-858F-40FF-8492-F74B228520E8}" dt="2023-12-11T15:58:00.292" v="220" actId="164"/>
          <ac:spMkLst>
            <pc:docMk/>
            <pc:sldMk cId="907674618" sldId="257"/>
            <ac:spMk id="40" creationId="{C998F1AC-356B-48D2-86DA-36D16C1B0E09}"/>
          </ac:spMkLst>
        </pc:spChg>
        <pc:spChg chg="add mod">
          <ac:chgData name="鎮遠 游" userId="c2a46d8ed9f5426a" providerId="LiveId" clId="{829206A9-858F-40FF-8492-F74B228520E8}" dt="2023-12-11T15:58:00.292" v="220" actId="164"/>
          <ac:spMkLst>
            <pc:docMk/>
            <pc:sldMk cId="907674618" sldId="257"/>
            <ac:spMk id="41" creationId="{EC62F115-92C7-44B8-8F41-2BF4996D3D50}"/>
          </ac:spMkLst>
        </pc:spChg>
        <pc:spChg chg="add mod">
          <ac:chgData name="鎮遠 游" userId="c2a46d8ed9f5426a" providerId="LiveId" clId="{829206A9-858F-40FF-8492-F74B228520E8}" dt="2023-12-13T09:14:22.295" v="1501" actId="1037"/>
          <ac:spMkLst>
            <pc:docMk/>
            <pc:sldMk cId="907674618" sldId="257"/>
            <ac:spMk id="75" creationId="{6B7D3F96-8D89-42CD-9538-3BC402E67587}"/>
          </ac:spMkLst>
        </pc:spChg>
        <pc:spChg chg="add del mod">
          <ac:chgData name="鎮遠 游" userId="c2a46d8ed9f5426a" providerId="LiveId" clId="{829206A9-858F-40FF-8492-F74B228520E8}" dt="2023-12-11T16:44:46.691" v="919" actId="478"/>
          <ac:spMkLst>
            <pc:docMk/>
            <pc:sldMk cId="907674618" sldId="257"/>
            <ac:spMk id="76" creationId="{3D6749C9-033A-4350-BC33-78F8FBEB374A}"/>
          </ac:spMkLst>
        </pc:spChg>
        <pc:spChg chg="add del mod topLvl">
          <ac:chgData name="鎮遠 游" userId="c2a46d8ed9f5426a" providerId="LiveId" clId="{829206A9-858F-40FF-8492-F74B228520E8}" dt="2023-12-11T16:37:13.671" v="896" actId="478"/>
          <ac:spMkLst>
            <pc:docMk/>
            <pc:sldMk cId="907674618" sldId="257"/>
            <ac:spMk id="77" creationId="{D03032C7-1E99-42D2-A4E8-065A9BC55444}"/>
          </ac:spMkLst>
        </pc:spChg>
        <pc:spChg chg="mod">
          <ac:chgData name="鎮遠 游" userId="c2a46d8ed9f5426a" providerId="LiveId" clId="{829206A9-858F-40FF-8492-F74B228520E8}" dt="2023-12-11T16:44:59.514" v="921" actId="20577"/>
          <ac:spMkLst>
            <pc:docMk/>
            <pc:sldMk cId="907674618" sldId="257"/>
            <ac:spMk id="81" creationId="{8CFADEFC-0490-4DC4-AE8E-30C9B28C369B}"/>
          </ac:spMkLst>
        </pc:spChg>
        <pc:spChg chg="mod">
          <ac:chgData name="鎮遠 游" userId="c2a46d8ed9f5426a" providerId="LiveId" clId="{829206A9-858F-40FF-8492-F74B228520E8}" dt="2023-12-11T16:44:58.614" v="920" actId="20577"/>
          <ac:spMkLst>
            <pc:docMk/>
            <pc:sldMk cId="907674618" sldId="257"/>
            <ac:spMk id="84" creationId="{F7101793-018C-4B1E-8557-1EE2C18BAF58}"/>
          </ac:spMkLst>
        </pc:spChg>
        <pc:spChg chg="mod">
          <ac:chgData name="鎮遠 游" userId="c2a46d8ed9f5426a" providerId="LiveId" clId="{829206A9-858F-40FF-8492-F74B228520E8}" dt="2023-12-11T16:45:00.563" v="922" actId="20577"/>
          <ac:spMkLst>
            <pc:docMk/>
            <pc:sldMk cId="907674618" sldId="257"/>
            <ac:spMk id="87" creationId="{DA7E3585-2E10-4645-9322-2DF46A9A3050}"/>
          </ac:spMkLst>
        </pc:spChg>
        <pc:spChg chg="mod">
          <ac:chgData name="鎮遠 游" userId="c2a46d8ed9f5426a" providerId="LiveId" clId="{829206A9-858F-40FF-8492-F74B228520E8}" dt="2023-12-11T16:45:01.503" v="923" actId="20577"/>
          <ac:spMkLst>
            <pc:docMk/>
            <pc:sldMk cId="907674618" sldId="257"/>
            <ac:spMk id="90" creationId="{06C1C843-8145-427A-BB4A-3CE6078078B5}"/>
          </ac:spMkLst>
        </pc:spChg>
        <pc:spChg chg="mod">
          <ac:chgData name="鎮遠 游" userId="c2a46d8ed9f5426a" providerId="LiveId" clId="{829206A9-858F-40FF-8492-F74B228520E8}" dt="2023-12-11T16:45:02.257" v="924" actId="20577"/>
          <ac:spMkLst>
            <pc:docMk/>
            <pc:sldMk cId="907674618" sldId="257"/>
            <ac:spMk id="93" creationId="{A687F21A-CCFF-4362-9882-21CB968B839B}"/>
          </ac:spMkLst>
        </pc:spChg>
        <pc:spChg chg="mod">
          <ac:chgData name="鎮遠 游" userId="c2a46d8ed9f5426a" providerId="LiveId" clId="{829206A9-858F-40FF-8492-F74B228520E8}" dt="2023-12-11T16:45:04.283" v="925" actId="20577"/>
          <ac:spMkLst>
            <pc:docMk/>
            <pc:sldMk cId="907674618" sldId="257"/>
            <ac:spMk id="96" creationId="{B9AA4D37-6129-4C6E-B981-8E37AEE9DDCC}"/>
          </ac:spMkLst>
        </pc:spChg>
        <pc:spChg chg="mod">
          <ac:chgData name="鎮遠 游" userId="c2a46d8ed9f5426a" providerId="LiveId" clId="{829206A9-858F-40FF-8492-F74B228520E8}" dt="2023-12-11T16:45:32.754" v="926" actId="20577"/>
          <ac:spMkLst>
            <pc:docMk/>
            <pc:sldMk cId="907674618" sldId="257"/>
            <ac:spMk id="99" creationId="{B954B58A-70AF-4064-9C2D-AF550C0AD04D}"/>
          </ac:spMkLst>
        </pc:spChg>
        <pc:spChg chg="mod">
          <ac:chgData name="鎮遠 游" userId="c2a46d8ed9f5426a" providerId="LiveId" clId="{829206A9-858F-40FF-8492-F74B228520E8}" dt="2023-12-11T16:45:33.794" v="927" actId="20577"/>
          <ac:spMkLst>
            <pc:docMk/>
            <pc:sldMk cId="907674618" sldId="257"/>
            <ac:spMk id="102" creationId="{F644075B-7735-4182-A665-32167D988BAD}"/>
          </ac:spMkLst>
        </pc:spChg>
        <pc:spChg chg="mod">
          <ac:chgData name="鎮遠 游" userId="c2a46d8ed9f5426a" providerId="LiveId" clId="{829206A9-858F-40FF-8492-F74B228520E8}" dt="2023-12-11T16:46:54.751" v="987" actId="1076"/>
          <ac:spMkLst>
            <pc:docMk/>
            <pc:sldMk cId="907674618" sldId="257"/>
            <ac:spMk id="105" creationId="{475D8621-ABDA-473A-B31D-095F3AA7640F}"/>
          </ac:spMkLst>
        </pc:spChg>
        <pc:spChg chg="mod">
          <ac:chgData name="鎮遠 游" userId="c2a46d8ed9f5426a" providerId="LiveId" clId="{829206A9-858F-40FF-8492-F74B228520E8}" dt="2023-12-11T16:11:16.957" v="421"/>
          <ac:spMkLst>
            <pc:docMk/>
            <pc:sldMk cId="907674618" sldId="257"/>
            <ac:spMk id="108" creationId="{42B29ABD-D24F-4931-B583-8B16B7E925B7}"/>
          </ac:spMkLst>
        </pc:spChg>
        <pc:spChg chg="mod">
          <ac:chgData name="鎮遠 游" userId="c2a46d8ed9f5426a" providerId="LiveId" clId="{829206A9-858F-40FF-8492-F74B228520E8}" dt="2023-12-11T16:11:17.691" v="422"/>
          <ac:spMkLst>
            <pc:docMk/>
            <pc:sldMk cId="907674618" sldId="257"/>
            <ac:spMk id="111" creationId="{E5BD6BDC-CD30-4C5E-AA24-F83C28511DFD}"/>
          </ac:spMkLst>
        </pc:spChg>
        <pc:spChg chg="mod">
          <ac:chgData name="鎮遠 游" userId="c2a46d8ed9f5426a" providerId="LiveId" clId="{829206A9-858F-40FF-8492-F74B228520E8}" dt="2023-12-11T16:11:18.324" v="423"/>
          <ac:spMkLst>
            <pc:docMk/>
            <pc:sldMk cId="907674618" sldId="257"/>
            <ac:spMk id="114" creationId="{3F5095A8-8C7E-41E5-B898-536711A83255}"/>
          </ac:spMkLst>
        </pc:spChg>
        <pc:spChg chg="mod">
          <ac:chgData name="鎮遠 游" userId="c2a46d8ed9f5426a" providerId="LiveId" clId="{829206A9-858F-40FF-8492-F74B228520E8}" dt="2023-12-11T16:11:18.670" v="424"/>
          <ac:spMkLst>
            <pc:docMk/>
            <pc:sldMk cId="907674618" sldId="257"/>
            <ac:spMk id="117" creationId="{6F5DDD5C-E7B8-4489-9840-06DF4E0866EA}"/>
          </ac:spMkLst>
        </pc:spChg>
        <pc:spChg chg="mod">
          <ac:chgData name="鎮遠 游" userId="c2a46d8ed9f5426a" providerId="LiveId" clId="{829206A9-858F-40FF-8492-F74B228520E8}" dt="2023-12-11T16:11:19.010" v="425"/>
          <ac:spMkLst>
            <pc:docMk/>
            <pc:sldMk cId="907674618" sldId="257"/>
            <ac:spMk id="120" creationId="{6079AA74-93DA-4A4C-9908-D579D4AA57DE}"/>
          </ac:spMkLst>
        </pc:spChg>
        <pc:spChg chg="mod">
          <ac:chgData name="鎮遠 游" userId="c2a46d8ed9f5426a" providerId="LiveId" clId="{829206A9-858F-40FF-8492-F74B228520E8}" dt="2023-12-11T16:11:19.357" v="426"/>
          <ac:spMkLst>
            <pc:docMk/>
            <pc:sldMk cId="907674618" sldId="257"/>
            <ac:spMk id="123" creationId="{177017E9-121D-4FE8-A0FE-9E2EB8A2F288}"/>
          </ac:spMkLst>
        </pc:spChg>
        <pc:spChg chg="mod">
          <ac:chgData name="鎮遠 游" userId="c2a46d8ed9f5426a" providerId="LiveId" clId="{829206A9-858F-40FF-8492-F74B228520E8}" dt="2023-12-11T16:11:19.674" v="427"/>
          <ac:spMkLst>
            <pc:docMk/>
            <pc:sldMk cId="907674618" sldId="257"/>
            <ac:spMk id="126" creationId="{FF5C348B-F3E9-4B5D-89A1-86BA66C63097}"/>
          </ac:spMkLst>
        </pc:spChg>
        <pc:spChg chg="mod">
          <ac:chgData name="鎮遠 游" userId="c2a46d8ed9f5426a" providerId="LiveId" clId="{829206A9-858F-40FF-8492-F74B228520E8}" dt="2023-12-11T16:11:19.942" v="428"/>
          <ac:spMkLst>
            <pc:docMk/>
            <pc:sldMk cId="907674618" sldId="257"/>
            <ac:spMk id="129" creationId="{3D068B94-130B-4A0F-AB7C-BC4A7E2E35CD}"/>
          </ac:spMkLst>
        </pc:spChg>
        <pc:spChg chg="mod">
          <ac:chgData name="鎮遠 游" userId="c2a46d8ed9f5426a" providerId="LiveId" clId="{829206A9-858F-40FF-8492-F74B228520E8}" dt="2023-12-11T16:46:59.623" v="989" actId="1076"/>
          <ac:spMkLst>
            <pc:docMk/>
            <pc:sldMk cId="907674618" sldId="257"/>
            <ac:spMk id="132" creationId="{1CFAE310-6CDA-4776-9230-14130D1A5F89}"/>
          </ac:spMkLst>
        </pc:spChg>
        <pc:spChg chg="mod">
          <ac:chgData name="鎮遠 游" userId="c2a46d8ed9f5426a" providerId="LiveId" clId="{829206A9-858F-40FF-8492-F74B228520E8}" dt="2023-12-11T16:45:38.338" v="930" actId="20577"/>
          <ac:spMkLst>
            <pc:docMk/>
            <pc:sldMk cId="907674618" sldId="257"/>
            <ac:spMk id="135" creationId="{798F5B1C-AE8E-42FA-ADDD-8F538A10C4D6}"/>
          </ac:spMkLst>
        </pc:spChg>
        <pc:spChg chg="mod">
          <ac:chgData name="鎮遠 游" userId="c2a46d8ed9f5426a" providerId="LiveId" clId="{829206A9-858F-40FF-8492-F74B228520E8}" dt="2023-12-11T16:45:39.281" v="931" actId="20577"/>
          <ac:spMkLst>
            <pc:docMk/>
            <pc:sldMk cId="907674618" sldId="257"/>
            <ac:spMk id="138" creationId="{7A016D65-FB1B-45BF-B5DF-2330EFBB2CD2}"/>
          </ac:spMkLst>
        </pc:spChg>
        <pc:spChg chg="mod">
          <ac:chgData name="鎮遠 游" userId="c2a46d8ed9f5426a" providerId="LiveId" clId="{829206A9-858F-40FF-8492-F74B228520E8}" dt="2023-12-11T16:45:42.740" v="937" actId="20577"/>
          <ac:spMkLst>
            <pc:docMk/>
            <pc:sldMk cId="907674618" sldId="257"/>
            <ac:spMk id="141" creationId="{80CFEF48-1409-4336-80A1-3717A8F3C90C}"/>
          </ac:spMkLst>
        </pc:spChg>
        <pc:spChg chg="mod">
          <ac:chgData name="鎮遠 游" userId="c2a46d8ed9f5426a" providerId="LiveId" clId="{829206A9-858F-40FF-8492-F74B228520E8}" dt="2023-12-11T16:45:44.202" v="939" actId="20577"/>
          <ac:spMkLst>
            <pc:docMk/>
            <pc:sldMk cId="907674618" sldId="257"/>
            <ac:spMk id="144" creationId="{967D6449-B27D-4F9C-8F07-763EB8625BBF}"/>
          </ac:spMkLst>
        </pc:spChg>
        <pc:spChg chg="mod">
          <ac:chgData name="鎮遠 游" userId="c2a46d8ed9f5426a" providerId="LiveId" clId="{829206A9-858F-40FF-8492-F74B228520E8}" dt="2023-12-11T16:45:46.265" v="941" actId="20577"/>
          <ac:spMkLst>
            <pc:docMk/>
            <pc:sldMk cId="907674618" sldId="257"/>
            <ac:spMk id="147" creationId="{6029756B-AB0B-4A23-866C-A92E9CCFDC30}"/>
          </ac:spMkLst>
        </pc:spChg>
        <pc:spChg chg="mod">
          <ac:chgData name="鎮遠 游" userId="c2a46d8ed9f5426a" providerId="LiveId" clId="{829206A9-858F-40FF-8492-F74B228520E8}" dt="2023-12-11T16:45:50.558" v="944" actId="20577"/>
          <ac:spMkLst>
            <pc:docMk/>
            <pc:sldMk cId="907674618" sldId="257"/>
            <ac:spMk id="150" creationId="{71D9591F-FFF0-4AA7-B9D7-1EAFB1DC5029}"/>
          </ac:spMkLst>
        </pc:spChg>
        <pc:spChg chg="mod">
          <ac:chgData name="鎮遠 游" userId="c2a46d8ed9f5426a" providerId="LiveId" clId="{829206A9-858F-40FF-8492-F74B228520E8}" dt="2023-12-11T16:45:51.939" v="946" actId="20577"/>
          <ac:spMkLst>
            <pc:docMk/>
            <pc:sldMk cId="907674618" sldId="257"/>
            <ac:spMk id="153" creationId="{9D2974BD-BCE4-40C3-8DFA-AFBAF68E3AE7}"/>
          </ac:spMkLst>
        </pc:spChg>
        <pc:spChg chg="mod">
          <ac:chgData name="鎮遠 游" userId="c2a46d8ed9f5426a" providerId="LiveId" clId="{829206A9-858F-40FF-8492-F74B228520E8}" dt="2023-12-11T16:15:53.614" v="527" actId="20577"/>
          <ac:spMkLst>
            <pc:docMk/>
            <pc:sldMk cId="907674618" sldId="257"/>
            <ac:spMk id="156" creationId="{AF629B00-56B8-434E-B1A8-A7668DB596A6}"/>
          </ac:spMkLst>
        </pc:spChg>
        <pc:spChg chg="mod">
          <ac:chgData name="鎮遠 游" userId="c2a46d8ed9f5426a" providerId="LiveId" clId="{829206A9-858F-40FF-8492-F74B228520E8}" dt="2023-12-11T16:16:21.332" v="539" actId="368"/>
          <ac:spMkLst>
            <pc:docMk/>
            <pc:sldMk cId="907674618" sldId="257"/>
            <ac:spMk id="159" creationId="{FCBB42A2-E075-4A2A-BA42-6808807D29B9}"/>
          </ac:spMkLst>
        </pc:spChg>
        <pc:spChg chg="mod">
          <ac:chgData name="鎮遠 游" userId="c2a46d8ed9f5426a" providerId="LiveId" clId="{829206A9-858F-40FF-8492-F74B228520E8}" dt="2023-12-11T16:15:58.180" v="532" actId="20577"/>
          <ac:spMkLst>
            <pc:docMk/>
            <pc:sldMk cId="907674618" sldId="257"/>
            <ac:spMk id="162" creationId="{F5D54A6A-FC72-4940-ACB6-439479E53691}"/>
          </ac:spMkLst>
        </pc:spChg>
        <pc:spChg chg="mod">
          <ac:chgData name="鎮遠 游" userId="c2a46d8ed9f5426a" providerId="LiveId" clId="{829206A9-858F-40FF-8492-F74B228520E8}" dt="2023-12-11T16:16:00.388" v="534" actId="20577"/>
          <ac:spMkLst>
            <pc:docMk/>
            <pc:sldMk cId="907674618" sldId="257"/>
            <ac:spMk id="165" creationId="{DEC007A3-A470-41E3-92C7-106704FD8F2D}"/>
          </ac:spMkLst>
        </pc:spChg>
        <pc:spChg chg="mod">
          <ac:chgData name="鎮遠 游" userId="c2a46d8ed9f5426a" providerId="LiveId" clId="{829206A9-858F-40FF-8492-F74B228520E8}" dt="2023-12-11T16:46:43.759" v="984" actId="1076"/>
          <ac:spMkLst>
            <pc:docMk/>
            <pc:sldMk cId="907674618" sldId="257"/>
            <ac:spMk id="168" creationId="{991AF696-C399-4881-BF4E-ED06B4C1ECE6}"/>
          </ac:spMkLst>
        </pc:spChg>
        <pc:spChg chg="mod">
          <ac:chgData name="鎮遠 游" userId="c2a46d8ed9f5426a" providerId="LiveId" clId="{829206A9-858F-40FF-8492-F74B228520E8}" dt="2023-12-11T16:46:14.460" v="954" actId="20577"/>
          <ac:spMkLst>
            <pc:docMk/>
            <pc:sldMk cId="907674618" sldId="257"/>
            <ac:spMk id="171" creationId="{9C0A1C4F-FDE8-4569-A003-77AE92FF481C}"/>
          </ac:spMkLst>
        </pc:spChg>
        <pc:spChg chg="mod">
          <ac:chgData name="鎮遠 游" userId="c2a46d8ed9f5426a" providerId="LiveId" clId="{829206A9-858F-40FF-8492-F74B228520E8}" dt="2023-12-11T16:46:15.613" v="956" actId="20577"/>
          <ac:spMkLst>
            <pc:docMk/>
            <pc:sldMk cId="907674618" sldId="257"/>
            <ac:spMk id="174" creationId="{4D1BDF29-2035-4915-AA16-0914CB60E046}"/>
          </ac:spMkLst>
        </pc:spChg>
        <pc:spChg chg="mod">
          <ac:chgData name="鎮遠 游" userId="c2a46d8ed9f5426a" providerId="LiveId" clId="{829206A9-858F-40FF-8492-F74B228520E8}" dt="2023-12-11T16:46:17.016" v="958" actId="20577"/>
          <ac:spMkLst>
            <pc:docMk/>
            <pc:sldMk cId="907674618" sldId="257"/>
            <ac:spMk id="177" creationId="{9A038146-2A1B-4857-A0DF-80D19B6B3426}"/>
          </ac:spMkLst>
        </pc:spChg>
        <pc:spChg chg="mod">
          <ac:chgData name="鎮遠 游" userId="c2a46d8ed9f5426a" providerId="LiveId" clId="{829206A9-858F-40FF-8492-F74B228520E8}" dt="2023-12-11T16:46:19.061" v="960" actId="20577"/>
          <ac:spMkLst>
            <pc:docMk/>
            <pc:sldMk cId="907674618" sldId="257"/>
            <ac:spMk id="180" creationId="{920A10D8-82F2-45B0-A235-7909CBCC9B1B}"/>
          </ac:spMkLst>
        </pc:spChg>
        <pc:spChg chg="mod">
          <ac:chgData name="鎮遠 游" userId="c2a46d8ed9f5426a" providerId="LiveId" clId="{829206A9-858F-40FF-8492-F74B228520E8}" dt="2023-12-11T16:46:19.893" v="962" actId="20577"/>
          <ac:spMkLst>
            <pc:docMk/>
            <pc:sldMk cId="907674618" sldId="257"/>
            <ac:spMk id="183" creationId="{AD6BEE25-6F29-4AB6-8DDD-5D42E0034DEB}"/>
          </ac:spMkLst>
        </pc:spChg>
        <pc:spChg chg="mod">
          <ac:chgData name="鎮遠 游" userId="c2a46d8ed9f5426a" providerId="LiveId" clId="{829206A9-858F-40FF-8492-F74B228520E8}" dt="2023-12-11T16:46:20.854" v="964" actId="20577"/>
          <ac:spMkLst>
            <pc:docMk/>
            <pc:sldMk cId="907674618" sldId="257"/>
            <ac:spMk id="186" creationId="{E68AA113-8D69-43C8-A374-4838BF3CE71E}"/>
          </ac:spMkLst>
        </pc:spChg>
        <pc:spChg chg="mod">
          <ac:chgData name="鎮遠 游" userId="c2a46d8ed9f5426a" providerId="LiveId" clId="{829206A9-858F-40FF-8492-F74B228520E8}" dt="2023-12-11T16:46:23.574" v="968" actId="20577"/>
          <ac:spMkLst>
            <pc:docMk/>
            <pc:sldMk cId="907674618" sldId="257"/>
            <ac:spMk id="189" creationId="{46F9CA37-B755-4EAF-9B5F-16C72E12D455}"/>
          </ac:spMkLst>
        </pc:spChg>
        <pc:spChg chg="mod">
          <ac:chgData name="鎮遠 游" userId="c2a46d8ed9f5426a" providerId="LiveId" clId="{829206A9-858F-40FF-8492-F74B228520E8}" dt="2023-12-11T16:46:24.772" v="970" actId="20577"/>
          <ac:spMkLst>
            <pc:docMk/>
            <pc:sldMk cId="907674618" sldId="257"/>
            <ac:spMk id="192" creationId="{9E6AAECD-32AD-4A8F-ABCE-5B6681F6834C}"/>
          </ac:spMkLst>
        </pc:spChg>
        <pc:spChg chg="mod">
          <ac:chgData name="鎮遠 游" userId="c2a46d8ed9f5426a" providerId="LiveId" clId="{829206A9-858F-40FF-8492-F74B228520E8}" dt="2023-12-11T16:46:25.678" v="972" actId="20577"/>
          <ac:spMkLst>
            <pc:docMk/>
            <pc:sldMk cId="907674618" sldId="257"/>
            <ac:spMk id="195" creationId="{03731D55-EEAF-456D-A7EB-A2117D7C1AFC}"/>
          </ac:spMkLst>
        </pc:spChg>
        <pc:spChg chg="mod">
          <ac:chgData name="鎮遠 游" userId="c2a46d8ed9f5426a" providerId="LiveId" clId="{829206A9-858F-40FF-8492-F74B228520E8}" dt="2023-12-11T16:46:26.534" v="974" actId="20577"/>
          <ac:spMkLst>
            <pc:docMk/>
            <pc:sldMk cId="907674618" sldId="257"/>
            <ac:spMk id="198" creationId="{6C941389-FFA1-4129-9ABE-2BE7BDB3F88D}"/>
          </ac:spMkLst>
        </pc:spChg>
        <pc:spChg chg="mod">
          <ac:chgData name="鎮遠 游" userId="c2a46d8ed9f5426a" providerId="LiveId" clId="{829206A9-858F-40FF-8492-F74B228520E8}" dt="2023-12-11T16:46:27.824" v="976" actId="20577"/>
          <ac:spMkLst>
            <pc:docMk/>
            <pc:sldMk cId="907674618" sldId="257"/>
            <ac:spMk id="201" creationId="{8F7EE571-65E1-48D7-A600-A1AE2990706F}"/>
          </ac:spMkLst>
        </pc:spChg>
        <pc:spChg chg="mod">
          <ac:chgData name="鎮遠 游" userId="c2a46d8ed9f5426a" providerId="LiveId" clId="{829206A9-858F-40FF-8492-F74B228520E8}" dt="2023-12-11T16:46:28.840" v="978" actId="20577"/>
          <ac:spMkLst>
            <pc:docMk/>
            <pc:sldMk cId="907674618" sldId="257"/>
            <ac:spMk id="204" creationId="{7400CE2B-31FC-4D34-B69B-5F518C69B994}"/>
          </ac:spMkLst>
        </pc:spChg>
        <pc:spChg chg="mod">
          <ac:chgData name="鎮遠 游" userId="c2a46d8ed9f5426a" providerId="LiveId" clId="{829206A9-858F-40FF-8492-F74B228520E8}" dt="2023-12-11T16:46:29.682" v="980" actId="20577"/>
          <ac:spMkLst>
            <pc:docMk/>
            <pc:sldMk cId="907674618" sldId="257"/>
            <ac:spMk id="207" creationId="{2A80EC96-3DD3-4FF3-B10B-72EE2D30A91A}"/>
          </ac:spMkLst>
        </pc:spChg>
        <pc:spChg chg="mod">
          <ac:chgData name="鎮遠 游" userId="c2a46d8ed9f5426a" providerId="LiveId" clId="{829206A9-858F-40FF-8492-F74B228520E8}" dt="2023-12-11T16:46:30.451" v="982" actId="20577"/>
          <ac:spMkLst>
            <pc:docMk/>
            <pc:sldMk cId="907674618" sldId="257"/>
            <ac:spMk id="210" creationId="{F8CD2BDA-6215-40C5-8FDA-4D7937296DF0}"/>
          </ac:spMkLst>
        </pc:spChg>
        <pc:spChg chg="add mod">
          <ac:chgData name="鎮遠 游" userId="c2a46d8ed9f5426a" providerId="LiveId" clId="{829206A9-858F-40FF-8492-F74B228520E8}" dt="2023-12-13T09:14:42.733" v="1507" actId="1076"/>
          <ac:spMkLst>
            <pc:docMk/>
            <pc:sldMk cId="907674618" sldId="257"/>
            <ac:spMk id="225" creationId="{838BCF9C-8E83-4B26-9961-40ED459A188E}"/>
          </ac:spMkLst>
        </pc:spChg>
        <pc:spChg chg="mod">
          <ac:chgData name="鎮遠 游" userId="c2a46d8ed9f5426a" providerId="LiveId" clId="{829206A9-858F-40FF-8492-F74B228520E8}" dt="2023-12-11T16:45:53.397" v="948" actId="20577"/>
          <ac:spMkLst>
            <pc:docMk/>
            <pc:sldMk cId="907674618" sldId="257"/>
            <ac:spMk id="233" creationId="{54B818FB-3866-428B-BD0B-05DCFFCFA948}"/>
          </ac:spMkLst>
        </pc:spChg>
        <pc:spChg chg="add del mod">
          <ac:chgData name="鎮遠 游" userId="c2a46d8ed9f5426a" providerId="LiveId" clId="{829206A9-858F-40FF-8492-F74B228520E8}" dt="2023-12-11T16:41:21.300" v="910" actId="478"/>
          <ac:spMkLst>
            <pc:docMk/>
            <pc:sldMk cId="907674618" sldId="257"/>
            <ac:spMk id="236" creationId="{468563B7-5C00-4DD4-91FF-77BBAE332C4F}"/>
          </ac:spMkLst>
        </pc:spChg>
        <pc:spChg chg="add mod">
          <ac:chgData name="鎮遠 游" userId="c2a46d8ed9f5426a" providerId="LiveId" clId="{829206A9-858F-40FF-8492-F74B228520E8}" dt="2023-12-13T09:15:23.982" v="1529" actId="207"/>
          <ac:spMkLst>
            <pc:docMk/>
            <pc:sldMk cId="907674618" sldId="257"/>
            <ac:spMk id="238" creationId="{B428CC48-4885-42F0-B527-A468EA4399C7}"/>
          </ac:spMkLst>
        </pc:spChg>
        <pc:grpChg chg="add del mod">
          <ac:chgData name="鎮遠 游" userId="c2a46d8ed9f5426a" providerId="LiveId" clId="{829206A9-858F-40FF-8492-F74B228520E8}" dt="2023-12-11T15:46:14.850" v="28" actId="165"/>
          <ac:grpSpMkLst>
            <pc:docMk/>
            <pc:sldMk cId="907674618" sldId="257"/>
            <ac:grpSpMk id="8" creationId="{653966B8-5043-4ABF-B996-3FD464E75204}"/>
          </ac:grpSpMkLst>
        </pc:grpChg>
        <pc:grpChg chg="add del mod">
          <ac:chgData name="鎮遠 游" userId="c2a46d8ed9f5426a" providerId="LiveId" clId="{829206A9-858F-40FF-8492-F74B228520E8}" dt="2023-12-11T15:55:45.270" v="142" actId="478"/>
          <ac:grpSpMkLst>
            <pc:docMk/>
            <pc:sldMk cId="907674618" sldId="257"/>
            <ac:grpSpMk id="9" creationId="{4EE62D65-509A-4534-8249-B7FC73A4BBB0}"/>
          </ac:grpSpMkLst>
        </pc:grpChg>
        <pc:grpChg chg="add del mod">
          <ac:chgData name="鎮遠 游" userId="c2a46d8ed9f5426a" providerId="LiveId" clId="{829206A9-858F-40FF-8492-F74B228520E8}" dt="2023-12-11T15:55:45.270" v="142" actId="478"/>
          <ac:grpSpMkLst>
            <pc:docMk/>
            <pc:sldMk cId="907674618" sldId="257"/>
            <ac:grpSpMk id="14" creationId="{90E5B4DE-41F4-4166-8723-196897BD0902}"/>
          </ac:grpSpMkLst>
        </pc:grpChg>
        <pc:grpChg chg="add del mod">
          <ac:chgData name="鎮遠 游" userId="c2a46d8ed9f5426a" providerId="LiveId" clId="{829206A9-858F-40FF-8492-F74B228520E8}" dt="2023-12-11T15:55:45.270" v="142" actId="478"/>
          <ac:grpSpMkLst>
            <pc:docMk/>
            <pc:sldMk cId="907674618" sldId="257"/>
            <ac:grpSpMk id="18" creationId="{2C8E836D-4A15-4495-954B-319A630FF480}"/>
          </ac:grpSpMkLst>
        </pc:grpChg>
        <pc:grpChg chg="add del mod">
          <ac:chgData name="鎮遠 游" userId="c2a46d8ed9f5426a" providerId="LiveId" clId="{829206A9-858F-40FF-8492-F74B228520E8}" dt="2023-12-11T15:55:45.270" v="142" actId="478"/>
          <ac:grpSpMkLst>
            <pc:docMk/>
            <pc:sldMk cId="907674618" sldId="257"/>
            <ac:grpSpMk id="22" creationId="{405B285F-9EA9-4B26-8648-72994A99A6CE}"/>
          </ac:grpSpMkLst>
        </pc:grpChg>
        <pc:grpChg chg="add del mod">
          <ac:chgData name="鎮遠 游" userId="c2a46d8ed9f5426a" providerId="LiveId" clId="{829206A9-858F-40FF-8492-F74B228520E8}" dt="2023-12-11T15:55:45.270" v="142" actId="478"/>
          <ac:grpSpMkLst>
            <pc:docMk/>
            <pc:sldMk cId="907674618" sldId="257"/>
            <ac:grpSpMk id="26" creationId="{9E89B2E7-7419-45C9-B814-045E16577BC8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42" creationId="{D471FACE-387F-41C7-AEB5-808178B74BF2}"/>
          </ac:grpSpMkLst>
        </pc:grpChg>
        <pc:grpChg chg="add del mod">
          <ac:chgData name="鎮遠 游" userId="c2a46d8ed9f5426a" providerId="LiveId" clId="{829206A9-858F-40FF-8492-F74B228520E8}" dt="2023-12-11T16:37:13.671" v="896" actId="478"/>
          <ac:grpSpMkLst>
            <pc:docMk/>
            <pc:sldMk cId="907674618" sldId="257"/>
            <ac:grpSpMk id="78" creationId="{BD3F5CBB-7513-4C4F-B190-9E24DE601A02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79" creationId="{13BDCB3E-9CAD-49BB-8E80-D3D39E9C39E8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82" creationId="{BEA79E4C-7F26-47CE-9309-BF3E089CB96C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85" creationId="{03A6EA46-4B1C-4384-9514-C666A96DD7BC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88" creationId="{B6507C46-4532-45C7-B822-2413E5CF2215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91" creationId="{1072F018-0090-4705-9FD9-AA013162452B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94" creationId="{3BD7CB07-5F73-4FA7-8C37-4580035AB469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97" creationId="{6CE88291-F60A-4986-A7E7-D2C881AB6B87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00" creationId="{FAC27E67-AAE8-4090-8455-56BBE1B38FAA}"/>
          </ac:grpSpMkLst>
        </pc:grpChg>
        <pc:grpChg chg="add del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03" creationId="{58B10CC0-05BC-426C-ADF4-BA425F97AEDE}"/>
          </ac:grpSpMkLst>
        </pc:grpChg>
        <pc:grpChg chg="add del mod">
          <ac:chgData name="鎮遠 游" userId="c2a46d8ed9f5426a" providerId="LiveId" clId="{829206A9-858F-40FF-8492-F74B228520E8}" dt="2023-12-11T16:13:06.548" v="477" actId="478"/>
          <ac:grpSpMkLst>
            <pc:docMk/>
            <pc:sldMk cId="907674618" sldId="257"/>
            <ac:grpSpMk id="106" creationId="{B897A435-5659-4A5C-A5A5-B17A18D23BA9}"/>
          </ac:grpSpMkLst>
        </pc:grpChg>
        <pc:grpChg chg="add del mod">
          <ac:chgData name="鎮遠 游" userId="c2a46d8ed9f5426a" providerId="LiveId" clId="{829206A9-858F-40FF-8492-F74B228520E8}" dt="2023-12-11T16:13:06.548" v="477" actId="478"/>
          <ac:grpSpMkLst>
            <pc:docMk/>
            <pc:sldMk cId="907674618" sldId="257"/>
            <ac:grpSpMk id="109" creationId="{69D00F72-4098-473B-B893-478892882581}"/>
          </ac:grpSpMkLst>
        </pc:grpChg>
        <pc:grpChg chg="add del mod">
          <ac:chgData name="鎮遠 游" userId="c2a46d8ed9f5426a" providerId="LiveId" clId="{829206A9-858F-40FF-8492-F74B228520E8}" dt="2023-12-11T16:13:06.548" v="477" actId="478"/>
          <ac:grpSpMkLst>
            <pc:docMk/>
            <pc:sldMk cId="907674618" sldId="257"/>
            <ac:grpSpMk id="112" creationId="{8DB0AD2D-9272-47EB-9F69-865185756855}"/>
          </ac:grpSpMkLst>
        </pc:grpChg>
        <pc:grpChg chg="add del mod">
          <ac:chgData name="鎮遠 游" userId="c2a46d8ed9f5426a" providerId="LiveId" clId="{829206A9-858F-40FF-8492-F74B228520E8}" dt="2023-12-11T16:13:06.548" v="477" actId="478"/>
          <ac:grpSpMkLst>
            <pc:docMk/>
            <pc:sldMk cId="907674618" sldId="257"/>
            <ac:grpSpMk id="115" creationId="{F36F0593-290A-4218-8C23-E212BB1681AB}"/>
          </ac:grpSpMkLst>
        </pc:grpChg>
        <pc:grpChg chg="add del mod">
          <ac:chgData name="鎮遠 游" userId="c2a46d8ed9f5426a" providerId="LiveId" clId="{829206A9-858F-40FF-8492-F74B228520E8}" dt="2023-12-11T16:13:06.548" v="477" actId="478"/>
          <ac:grpSpMkLst>
            <pc:docMk/>
            <pc:sldMk cId="907674618" sldId="257"/>
            <ac:grpSpMk id="118" creationId="{FECB75FE-DB91-4FC0-9282-A6891EA56BE0}"/>
          </ac:grpSpMkLst>
        </pc:grpChg>
        <pc:grpChg chg="add del mod">
          <ac:chgData name="鎮遠 游" userId="c2a46d8ed9f5426a" providerId="LiveId" clId="{829206A9-858F-40FF-8492-F74B228520E8}" dt="2023-12-11T16:13:06.548" v="477" actId="478"/>
          <ac:grpSpMkLst>
            <pc:docMk/>
            <pc:sldMk cId="907674618" sldId="257"/>
            <ac:grpSpMk id="121" creationId="{48316E78-00EB-4E2D-997B-81672AC93B6E}"/>
          </ac:grpSpMkLst>
        </pc:grpChg>
        <pc:grpChg chg="add del mod">
          <ac:chgData name="鎮遠 游" userId="c2a46d8ed9f5426a" providerId="LiveId" clId="{829206A9-858F-40FF-8492-F74B228520E8}" dt="2023-12-11T16:13:06.548" v="477" actId="478"/>
          <ac:grpSpMkLst>
            <pc:docMk/>
            <pc:sldMk cId="907674618" sldId="257"/>
            <ac:grpSpMk id="124" creationId="{57C2FCFD-2C8A-4E15-A666-343CF1BCA9AD}"/>
          </ac:grpSpMkLst>
        </pc:grpChg>
        <pc:grpChg chg="add del mod">
          <ac:chgData name="鎮遠 游" userId="c2a46d8ed9f5426a" providerId="LiveId" clId="{829206A9-858F-40FF-8492-F74B228520E8}" dt="2023-12-11T16:13:06.548" v="477" actId="478"/>
          <ac:grpSpMkLst>
            <pc:docMk/>
            <pc:sldMk cId="907674618" sldId="257"/>
            <ac:grpSpMk id="127" creationId="{12BF8D3C-6B2D-4D2C-A8C3-A8E807B9FC03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30" creationId="{B58B3DA8-E004-4716-A2AA-EF7BD31156B7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33" creationId="{1D362C6D-DD72-482F-9040-595C02F55D43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36" creationId="{7BF1A16A-C75B-46A8-A24D-96E685FD7E81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39" creationId="{35BE2B01-7414-4DD4-9E75-A33490D8F9E2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42" creationId="{6D0B0785-FCD2-49C3-85CC-BD197FEBA848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45" creationId="{13D06F4A-08D3-4C3D-AF9A-2067C37E316D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48" creationId="{74A17EF9-BB00-4936-BB0B-5DB3E3DF62EA}"/>
          </ac:grpSpMkLst>
        </pc:grpChg>
        <pc:grpChg chg="add del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51" creationId="{2224D31A-03EE-4075-8C0C-08696AD73B30}"/>
          </ac:grpSpMkLst>
        </pc:grpChg>
        <pc:grpChg chg="add del mod">
          <ac:chgData name="鎮遠 游" userId="c2a46d8ed9f5426a" providerId="LiveId" clId="{829206A9-858F-40FF-8492-F74B228520E8}" dt="2023-12-11T16:19:29.507" v="671" actId="478"/>
          <ac:grpSpMkLst>
            <pc:docMk/>
            <pc:sldMk cId="907674618" sldId="257"/>
            <ac:grpSpMk id="154" creationId="{88211D91-0A2D-4C93-B21A-C7FD60CAB0A6}"/>
          </ac:grpSpMkLst>
        </pc:grpChg>
        <pc:grpChg chg="add del mod">
          <ac:chgData name="鎮遠 游" userId="c2a46d8ed9f5426a" providerId="LiveId" clId="{829206A9-858F-40FF-8492-F74B228520E8}" dt="2023-12-11T16:19:29.507" v="671" actId="478"/>
          <ac:grpSpMkLst>
            <pc:docMk/>
            <pc:sldMk cId="907674618" sldId="257"/>
            <ac:grpSpMk id="157" creationId="{B7AE3E00-B165-4D59-A254-0183F957E9E6}"/>
          </ac:grpSpMkLst>
        </pc:grpChg>
        <pc:grpChg chg="add del mod">
          <ac:chgData name="鎮遠 游" userId="c2a46d8ed9f5426a" providerId="LiveId" clId="{829206A9-858F-40FF-8492-F74B228520E8}" dt="2023-12-11T16:19:29.507" v="671" actId="478"/>
          <ac:grpSpMkLst>
            <pc:docMk/>
            <pc:sldMk cId="907674618" sldId="257"/>
            <ac:grpSpMk id="160" creationId="{B0EE08C1-2DE4-4489-8F53-33405C51C2E2}"/>
          </ac:grpSpMkLst>
        </pc:grpChg>
        <pc:grpChg chg="add del mod">
          <ac:chgData name="鎮遠 游" userId="c2a46d8ed9f5426a" providerId="LiveId" clId="{829206A9-858F-40FF-8492-F74B228520E8}" dt="2023-12-11T16:19:29.507" v="671" actId="478"/>
          <ac:grpSpMkLst>
            <pc:docMk/>
            <pc:sldMk cId="907674618" sldId="257"/>
            <ac:grpSpMk id="163" creationId="{5BA39957-69BB-4D42-B2EE-9001B5841BFC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66" creationId="{2729DBF4-7ECD-4D20-8D2D-3E353653DCA0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69" creationId="{DEC22D99-D2BE-4E8C-9AD3-24055BA5BA8E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72" creationId="{F8ACAF35-0539-4BAC-9965-6D24DF1D40C0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75" creationId="{230F6143-F7E6-4433-A73D-9B879413B9BE}"/>
          </ac:grpSpMkLst>
        </pc:grpChg>
        <pc:grpChg chg="add mod">
          <ac:chgData name="鎮遠 游" userId="c2a46d8ed9f5426a" providerId="LiveId" clId="{829206A9-858F-40FF-8492-F74B228520E8}" dt="2023-12-13T09:18:11.741" v="1564" actId="1036"/>
          <ac:grpSpMkLst>
            <pc:docMk/>
            <pc:sldMk cId="907674618" sldId="257"/>
            <ac:grpSpMk id="178" creationId="{B4DD51AA-5B61-4060-A0B7-76A537A4DBE7}"/>
          </ac:grpSpMkLst>
        </pc:grpChg>
        <pc:grpChg chg="add mod">
          <ac:chgData name="鎮遠 游" userId="c2a46d8ed9f5426a" providerId="LiveId" clId="{829206A9-858F-40FF-8492-F74B228520E8}" dt="2023-12-13T09:18:11.741" v="1564" actId="1036"/>
          <ac:grpSpMkLst>
            <pc:docMk/>
            <pc:sldMk cId="907674618" sldId="257"/>
            <ac:grpSpMk id="181" creationId="{D51AB160-6D5E-4A3D-862F-0A46653067E2}"/>
          </ac:grpSpMkLst>
        </pc:grpChg>
        <pc:grpChg chg="add mod">
          <ac:chgData name="鎮遠 游" userId="c2a46d8ed9f5426a" providerId="LiveId" clId="{829206A9-858F-40FF-8492-F74B228520E8}" dt="2023-12-13T09:18:11.741" v="1564" actId="1036"/>
          <ac:grpSpMkLst>
            <pc:docMk/>
            <pc:sldMk cId="907674618" sldId="257"/>
            <ac:grpSpMk id="184" creationId="{0F867E42-839A-447C-B448-973598F0748D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87" creationId="{7405BDD8-3CF7-4A9D-8BB7-EAB3FCBE898F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90" creationId="{6D63541B-0EF5-4E83-AD40-4B6C17131DAC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93" creationId="{6679C9FC-D39B-4728-AC2C-70A1C281F994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96" creationId="{41B7F21E-F1CE-4F91-BBA0-E2EF978CA307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199" creationId="{F760B676-66B0-4C40-BC7D-5E98DE56DC32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202" creationId="{5CEA49D8-B881-4770-8A35-A288A1D2AAD1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205" creationId="{A7747223-54C7-4ADF-B9F9-D1E35E9B173C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208" creationId="{6B4707AF-E87B-4B0A-9B61-47EB28B83276}"/>
          </ac:grpSpMkLst>
        </pc:grpChg>
        <pc:grpChg chg="add mod">
          <ac:chgData name="鎮遠 游" userId="c2a46d8ed9f5426a" providerId="LiveId" clId="{829206A9-858F-40FF-8492-F74B228520E8}" dt="2023-12-13T09:14:22.295" v="1501" actId="1037"/>
          <ac:grpSpMkLst>
            <pc:docMk/>
            <pc:sldMk cId="907674618" sldId="257"/>
            <ac:grpSpMk id="231" creationId="{D51DD50A-E0BD-4DE5-8273-7C8AD29788CF}"/>
          </ac:grpSpMkLst>
        </pc:grpChg>
        <pc:picChg chg="add mod topLvl">
          <ac:chgData name="鎮遠 游" userId="c2a46d8ed9f5426a" providerId="LiveId" clId="{829206A9-858F-40FF-8492-F74B228520E8}" dt="2023-12-11T15:46:47.249" v="36" actId="164"/>
          <ac:picMkLst>
            <pc:docMk/>
            <pc:sldMk cId="907674618" sldId="257"/>
            <ac:picMk id="6" creationId="{648F1BB3-01F9-40E1-9ADD-CE5B48CA0735}"/>
          </ac:picMkLst>
        </pc:picChg>
        <pc:picChg chg="add mod">
          <ac:chgData name="鎮遠 游" userId="c2a46d8ed9f5426a" providerId="LiveId" clId="{829206A9-858F-40FF-8492-F74B228520E8}" dt="2023-12-11T15:47:28.905" v="48" actId="164"/>
          <ac:picMkLst>
            <pc:docMk/>
            <pc:sldMk cId="907674618" sldId="257"/>
            <ac:picMk id="13" creationId="{84DA16A9-F4C8-4A4E-9718-B09684CA1D6C}"/>
          </ac:picMkLst>
        </pc:picChg>
        <pc:picChg chg="add mod">
          <ac:chgData name="鎮遠 游" userId="c2a46d8ed9f5426a" providerId="LiveId" clId="{829206A9-858F-40FF-8492-F74B228520E8}" dt="2023-12-11T15:48:09.768" v="59" actId="164"/>
          <ac:picMkLst>
            <pc:docMk/>
            <pc:sldMk cId="907674618" sldId="257"/>
            <ac:picMk id="17" creationId="{953B56AB-A120-43C5-B085-C8227D4D1421}"/>
          </ac:picMkLst>
        </pc:picChg>
        <pc:picChg chg="add mod">
          <ac:chgData name="鎮遠 游" userId="c2a46d8ed9f5426a" providerId="LiveId" clId="{829206A9-858F-40FF-8492-F74B228520E8}" dt="2023-12-11T15:48:44.227" v="69" actId="164"/>
          <ac:picMkLst>
            <pc:docMk/>
            <pc:sldMk cId="907674618" sldId="257"/>
            <ac:picMk id="21" creationId="{47AD4070-6F0A-424A-A7D2-5EC4FA9023C3}"/>
          </ac:picMkLst>
        </pc:picChg>
        <pc:picChg chg="add mod modCrop">
          <ac:chgData name="鎮遠 游" userId="c2a46d8ed9f5426a" providerId="LiveId" clId="{829206A9-858F-40FF-8492-F74B228520E8}" dt="2023-12-11T15:50:00.788" v="87" actId="164"/>
          <ac:picMkLst>
            <pc:docMk/>
            <pc:sldMk cId="907674618" sldId="257"/>
            <ac:picMk id="25" creationId="{5FFBB6A3-3F85-4CC8-A3EE-4E1C79CBD32F}"/>
          </ac:picMkLst>
        </pc:picChg>
        <pc:picChg chg="add del mod modCrop">
          <ac:chgData name="鎮遠 游" userId="c2a46d8ed9f5426a" providerId="LiveId" clId="{829206A9-858F-40FF-8492-F74B228520E8}" dt="2023-12-11T15:51:04.748" v="99" actId="478"/>
          <ac:picMkLst>
            <pc:docMk/>
            <pc:sldMk cId="907674618" sldId="257"/>
            <ac:picMk id="29" creationId="{3337C9A4-0B93-46FA-AB92-5F7B61DF085F}"/>
          </ac:picMkLst>
        </pc:picChg>
        <pc:picChg chg="add del mod modCrop">
          <ac:chgData name="鎮遠 游" userId="c2a46d8ed9f5426a" providerId="LiveId" clId="{829206A9-858F-40FF-8492-F74B228520E8}" dt="2023-12-11T15:55:45.270" v="142" actId="478"/>
          <ac:picMkLst>
            <pc:docMk/>
            <pc:sldMk cId="907674618" sldId="257"/>
            <ac:picMk id="31" creationId="{C1FB29E2-1A73-453B-B549-1DB8EAF3A39F}"/>
          </ac:picMkLst>
        </pc:picChg>
        <pc:picChg chg="add del mod modCrop">
          <ac:chgData name="鎮遠 游" userId="c2a46d8ed9f5426a" providerId="LiveId" clId="{829206A9-858F-40FF-8492-F74B228520E8}" dt="2023-12-11T15:55:45.270" v="142" actId="478"/>
          <ac:picMkLst>
            <pc:docMk/>
            <pc:sldMk cId="907674618" sldId="257"/>
            <ac:picMk id="33" creationId="{7998F5C6-1056-4753-AC50-4EC6B80C4164}"/>
          </ac:picMkLst>
        </pc:picChg>
        <pc:picChg chg="add mod">
          <ac:chgData name="鎮遠 游" userId="c2a46d8ed9f5426a" providerId="LiveId" clId="{829206A9-858F-40FF-8492-F74B228520E8}" dt="2023-12-13T09:14:22.295" v="1501" actId="1037"/>
          <ac:picMkLst>
            <pc:docMk/>
            <pc:sldMk cId="907674618" sldId="257"/>
            <ac:picMk id="44" creationId="{F7C9C068-A559-429B-B596-CC5B15841ABB}"/>
          </ac:picMkLst>
        </pc:picChg>
        <pc:picChg chg="add mod">
          <ac:chgData name="鎮遠 游" userId="c2a46d8ed9f5426a" providerId="LiveId" clId="{829206A9-858F-40FF-8492-F74B228520E8}" dt="2023-12-13T09:14:22.295" v="1501" actId="1037"/>
          <ac:picMkLst>
            <pc:docMk/>
            <pc:sldMk cId="907674618" sldId="257"/>
            <ac:picMk id="46" creationId="{C5F601CC-30BB-46DE-9A56-83FBBD12A7E6}"/>
          </ac:picMkLst>
        </pc:picChg>
        <pc:picChg chg="add mod">
          <ac:chgData name="鎮遠 游" userId="c2a46d8ed9f5426a" providerId="LiveId" clId="{829206A9-858F-40FF-8492-F74B228520E8}" dt="2023-12-13T09:14:22.295" v="1501" actId="1037"/>
          <ac:picMkLst>
            <pc:docMk/>
            <pc:sldMk cId="907674618" sldId="257"/>
            <ac:picMk id="52" creationId="{964EE95E-D2AC-48AB-B6F5-769F83E1F23C}"/>
          </ac:picMkLst>
        </pc:picChg>
        <pc:picChg chg="add mod">
          <ac:chgData name="鎮遠 游" userId="c2a46d8ed9f5426a" providerId="LiveId" clId="{829206A9-858F-40FF-8492-F74B228520E8}" dt="2023-12-13T09:14:22.295" v="1501" actId="1037"/>
          <ac:picMkLst>
            <pc:docMk/>
            <pc:sldMk cId="907674618" sldId="257"/>
            <ac:picMk id="107" creationId="{75BF3996-3F8E-4536-A161-C0BDDB40372F}"/>
          </ac:picMkLst>
        </pc:picChg>
        <pc:picChg chg="add mod">
          <ac:chgData name="鎮遠 游" userId="c2a46d8ed9f5426a" providerId="LiveId" clId="{829206A9-858F-40FF-8492-F74B228520E8}" dt="2023-12-13T09:14:42.733" v="1507" actId="1076"/>
          <ac:picMkLst>
            <pc:docMk/>
            <pc:sldMk cId="907674618" sldId="257"/>
            <ac:picMk id="111" creationId="{C26FF68D-95E8-461D-AB45-A7FCE2A2AAD3}"/>
          </ac:picMkLst>
        </pc:picChg>
        <pc:picChg chg="add mod">
          <ac:chgData name="鎮遠 游" userId="c2a46d8ed9f5426a" providerId="LiveId" clId="{829206A9-858F-40FF-8492-F74B228520E8}" dt="2023-12-13T09:14:35.204" v="1505" actId="1037"/>
          <ac:picMkLst>
            <pc:docMk/>
            <pc:sldMk cId="907674618" sldId="257"/>
            <ac:picMk id="121" creationId="{EC931536-E4BD-48EB-9C49-B4B0363EE3A5}"/>
          </ac:picMkLst>
        </pc:picChg>
        <pc:picChg chg="add mod">
          <ac:chgData name="鎮遠 游" userId="c2a46d8ed9f5426a" providerId="LiveId" clId="{829206A9-858F-40FF-8492-F74B228520E8}" dt="2023-12-13T09:15:05.780" v="1520" actId="1076"/>
          <ac:picMkLst>
            <pc:docMk/>
            <pc:sldMk cId="907674618" sldId="257"/>
            <ac:picMk id="123" creationId="{BD44B89A-EC23-4E61-AE84-063C5D13AC35}"/>
          </ac:picMkLst>
        </pc:picChg>
        <pc:picChg chg="add del mod">
          <ac:chgData name="鎮遠 游" userId="c2a46d8ed9f5426a" providerId="LiveId" clId="{829206A9-858F-40FF-8492-F74B228520E8}" dt="2023-12-13T09:15:07.749" v="1521" actId="478"/>
          <ac:picMkLst>
            <pc:docMk/>
            <pc:sldMk cId="907674618" sldId="257"/>
            <ac:picMk id="240" creationId="{8F0F0003-0A39-45CD-891B-449A20E59F21}"/>
          </ac:picMkLst>
        </pc:picChg>
        <pc:picChg chg="add mod">
          <ac:chgData name="鎮遠 游" userId="c2a46d8ed9f5426a" providerId="LiveId" clId="{829206A9-858F-40FF-8492-F74B228520E8}" dt="2023-12-13T10:49:36.201" v="2011" actId="1076"/>
          <ac:picMkLst>
            <pc:docMk/>
            <pc:sldMk cId="907674618" sldId="257"/>
            <ac:picMk id="301" creationId="{CB41D405-1E84-4F17-8E0A-4A2E2250BF6D}"/>
          </ac:picMkLst>
        </pc:picChg>
        <pc:cxnChg chg="add mod">
          <ac:chgData name="鎮遠 游" userId="c2a46d8ed9f5426a" providerId="LiveId" clId="{829206A9-858F-40FF-8492-F74B228520E8}" dt="2023-12-13T10:51:20.953" v="2022" actId="14100"/>
          <ac:cxnSpMkLst>
            <pc:docMk/>
            <pc:sldMk cId="907674618" sldId="257"/>
            <ac:cxnSpMk id="3" creationId="{B309626C-6AE2-4064-A2FF-C0E1ECA5F3C0}"/>
          </ac:cxnSpMkLst>
        </pc:cxnChg>
        <pc:cxnChg chg="add mod">
          <ac:chgData name="鎮遠 游" userId="c2a46d8ed9f5426a" providerId="LiveId" clId="{829206A9-858F-40FF-8492-F74B228520E8}" dt="2023-12-13T09:17:55.029" v="1543" actId="14100"/>
          <ac:cxnSpMkLst>
            <pc:docMk/>
            <pc:sldMk cId="907674618" sldId="257"/>
            <ac:cxnSpMk id="35" creationId="{5DCEF6D0-36B0-42C2-82FE-13CE548B95D0}"/>
          </ac:cxnSpMkLst>
        </pc:cxnChg>
        <pc:cxnChg chg="add mod">
          <ac:chgData name="鎮遠 游" userId="c2a46d8ed9f5426a" providerId="LiveId" clId="{829206A9-858F-40FF-8492-F74B228520E8}" dt="2023-12-11T15:58:00.292" v="220" actId="164"/>
          <ac:cxnSpMkLst>
            <pc:docMk/>
            <pc:sldMk cId="907674618" sldId="257"/>
            <ac:cxnSpMk id="36" creationId="{92C49F07-4124-4B32-969D-40D3A4B9CCDF}"/>
          </ac:cxnSpMkLst>
        </pc:cxnChg>
        <pc:cxnChg chg="add mod">
          <ac:chgData name="鎮遠 游" userId="c2a46d8ed9f5426a" providerId="LiveId" clId="{829206A9-858F-40FF-8492-F74B228520E8}" dt="2023-12-11T15:58:00.292" v="220" actId="164"/>
          <ac:cxnSpMkLst>
            <pc:docMk/>
            <pc:sldMk cId="907674618" sldId="257"/>
            <ac:cxnSpMk id="37" creationId="{CFF3DF05-FE92-442A-86C5-2856C481CF26}"/>
          </ac:cxnSpMkLst>
        </pc:cxnChg>
        <pc:cxnChg chg="add del mod">
          <ac:chgData name="鎮遠 游" userId="c2a46d8ed9f5426a" providerId="LiveId" clId="{829206A9-858F-40FF-8492-F74B228520E8}" dt="2023-12-13T09:17:06.477" v="1532" actId="478"/>
          <ac:cxnSpMkLst>
            <pc:docMk/>
            <pc:sldMk cId="907674618" sldId="257"/>
            <ac:cxnSpMk id="47" creationId="{B8DF0F94-FECD-44B9-8FF4-60612E44ADD7}"/>
          </ac:cxnSpMkLst>
        </pc:cxnChg>
        <pc:cxnChg chg="add del mod topLvl">
          <ac:chgData name="鎮遠 游" userId="c2a46d8ed9f5426a" providerId="LiveId" clId="{829206A9-858F-40FF-8492-F74B228520E8}" dt="2023-12-11T16:41:20.577" v="909" actId="478"/>
          <ac:cxnSpMkLst>
            <pc:docMk/>
            <pc:sldMk cId="907674618" sldId="257"/>
            <ac:cxnSpMk id="48" creationId="{D046FD91-5AF3-4CBB-82D1-F5B629351986}"/>
          </ac:cxnSpMkLst>
        </pc:cxnChg>
        <pc:cxnChg chg="add mo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50" creationId="{F523CF91-4A34-496D-B9DD-A3E47EA0A83B}"/>
          </ac:cxnSpMkLst>
        </pc:cxnChg>
        <pc:cxnChg chg="add mo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54" creationId="{61F53A3A-7F14-4A80-A605-D0E8FE214C2B}"/>
          </ac:cxnSpMkLst>
        </pc:cxnChg>
        <pc:cxnChg chg="add mo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56" creationId="{CB27D9AC-C5C4-4FDD-A26D-38F1F5FAFE89}"/>
          </ac:cxnSpMkLst>
        </pc:cxnChg>
        <pc:cxnChg chg="add mo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57" creationId="{0D435D07-2A94-4DF6-8BB9-05B9C6684294}"/>
          </ac:cxnSpMkLst>
        </pc:cxnChg>
        <pc:cxnChg chg="add mo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60" creationId="{6FAFB0C7-57D3-4079-8080-C94E121CAADB}"/>
          </ac:cxnSpMkLst>
        </pc:cxnChg>
        <pc:cxnChg chg="add mo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62" creationId="{299CDF51-CAB2-4B10-8A5A-78A850E477D8}"/>
          </ac:cxnSpMkLst>
        </pc:cxnChg>
        <pc:cxnChg chg="add del mod">
          <ac:chgData name="鎮遠 游" userId="c2a46d8ed9f5426a" providerId="LiveId" clId="{829206A9-858F-40FF-8492-F74B228520E8}" dt="2023-12-13T09:08:27.448" v="1315" actId="478"/>
          <ac:cxnSpMkLst>
            <pc:docMk/>
            <pc:sldMk cId="907674618" sldId="257"/>
            <ac:cxnSpMk id="66" creationId="{8F698504-F716-4626-8EBC-F71D191A31CC}"/>
          </ac:cxnSpMkLst>
        </pc:cxnChg>
        <pc:cxnChg chg="add del mod">
          <ac:chgData name="鎮遠 游" userId="c2a46d8ed9f5426a" providerId="LiveId" clId="{829206A9-858F-40FF-8492-F74B228520E8}" dt="2023-12-11T16:02:08.605" v="354"/>
          <ac:cxnSpMkLst>
            <pc:docMk/>
            <pc:sldMk cId="907674618" sldId="257"/>
            <ac:cxnSpMk id="66" creationId="{936A29B9-185A-439B-9987-B8314D79093D}"/>
          </ac:cxnSpMkLst>
        </pc:cxnChg>
        <pc:cxnChg chg="add mo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67" creationId="{5EF320B5-6D74-421A-AAAD-A936589C2868}"/>
          </ac:cxnSpMkLst>
        </pc:cxnChg>
        <pc:cxnChg chg="add del mod">
          <ac:chgData name="鎮遠 游" userId="c2a46d8ed9f5426a" providerId="LiveId" clId="{829206A9-858F-40FF-8492-F74B228520E8}" dt="2023-12-11T16:02:20.801" v="361"/>
          <ac:cxnSpMkLst>
            <pc:docMk/>
            <pc:sldMk cId="907674618" sldId="257"/>
            <ac:cxnSpMk id="68" creationId="{28B1B88E-5DE3-4E31-A427-818EF84A6936}"/>
          </ac:cxnSpMkLst>
        </pc:cxnChg>
        <pc:cxnChg chg="add mo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69" creationId="{0565E921-03E0-4206-9441-5F35D3812AC8}"/>
          </ac:cxnSpMkLst>
        </pc:cxnChg>
        <pc:cxnChg chg="add mo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73" creationId="{19163B41-7822-42B1-806E-F1ECC166116C}"/>
          </ac:cxnSpMkLst>
        </pc:cxnChg>
        <pc:cxnChg chg="mod">
          <ac:chgData name="鎮遠 游" userId="c2a46d8ed9f5426a" providerId="LiveId" clId="{829206A9-858F-40FF-8492-F74B228520E8}" dt="2023-12-11T16:10:39.546" v="407"/>
          <ac:cxnSpMkLst>
            <pc:docMk/>
            <pc:sldMk cId="907674618" sldId="257"/>
            <ac:cxnSpMk id="80" creationId="{E1E2215E-1283-4FF4-8E72-C8F56D8697D6}"/>
          </ac:cxnSpMkLst>
        </pc:cxnChg>
        <pc:cxnChg chg="mod">
          <ac:chgData name="鎮遠 游" userId="c2a46d8ed9f5426a" providerId="LiveId" clId="{829206A9-858F-40FF-8492-F74B228520E8}" dt="2023-12-11T16:10:46.036" v="410"/>
          <ac:cxnSpMkLst>
            <pc:docMk/>
            <pc:sldMk cId="907674618" sldId="257"/>
            <ac:cxnSpMk id="83" creationId="{37E1A25B-5017-4DEA-A6CC-83F894F7E3CA}"/>
          </ac:cxnSpMkLst>
        </pc:cxnChg>
        <pc:cxnChg chg="mod">
          <ac:chgData name="鎮遠 游" userId="c2a46d8ed9f5426a" providerId="LiveId" clId="{829206A9-858F-40FF-8492-F74B228520E8}" dt="2023-12-11T16:10:46.272" v="411"/>
          <ac:cxnSpMkLst>
            <pc:docMk/>
            <pc:sldMk cId="907674618" sldId="257"/>
            <ac:cxnSpMk id="86" creationId="{A1D88B1E-2A6B-4265-8AB2-68BB5774F7CE}"/>
          </ac:cxnSpMkLst>
        </pc:cxnChg>
        <pc:cxnChg chg="mod">
          <ac:chgData name="鎮遠 游" userId="c2a46d8ed9f5426a" providerId="LiveId" clId="{829206A9-858F-40FF-8492-F74B228520E8}" dt="2023-12-11T16:10:46.446" v="412"/>
          <ac:cxnSpMkLst>
            <pc:docMk/>
            <pc:sldMk cId="907674618" sldId="257"/>
            <ac:cxnSpMk id="89" creationId="{DA93C4E1-58B3-42F5-A820-CD7FE78D094A}"/>
          </ac:cxnSpMkLst>
        </pc:cxnChg>
        <pc:cxnChg chg="mod">
          <ac:chgData name="鎮遠 游" userId="c2a46d8ed9f5426a" providerId="LiveId" clId="{829206A9-858F-40FF-8492-F74B228520E8}" dt="2023-12-11T16:10:46.634" v="413"/>
          <ac:cxnSpMkLst>
            <pc:docMk/>
            <pc:sldMk cId="907674618" sldId="257"/>
            <ac:cxnSpMk id="92" creationId="{92375B17-2CF0-4019-BEF1-8FB59106BBFA}"/>
          </ac:cxnSpMkLst>
        </pc:cxnChg>
        <pc:cxnChg chg="mod">
          <ac:chgData name="鎮遠 游" userId="c2a46d8ed9f5426a" providerId="LiveId" clId="{829206A9-858F-40FF-8492-F74B228520E8}" dt="2023-12-11T16:10:46.811" v="414"/>
          <ac:cxnSpMkLst>
            <pc:docMk/>
            <pc:sldMk cId="907674618" sldId="257"/>
            <ac:cxnSpMk id="95" creationId="{3E6FA7AE-0566-4CF6-ACDC-9523489C5B5B}"/>
          </ac:cxnSpMkLst>
        </pc:cxnChg>
        <pc:cxnChg chg="mod">
          <ac:chgData name="鎮遠 游" userId="c2a46d8ed9f5426a" providerId="LiveId" clId="{829206A9-858F-40FF-8492-F74B228520E8}" dt="2023-12-11T16:10:46.977" v="415"/>
          <ac:cxnSpMkLst>
            <pc:docMk/>
            <pc:sldMk cId="907674618" sldId="257"/>
            <ac:cxnSpMk id="98" creationId="{1FF4AE6F-A2CE-43DC-A627-5C06F2BE627A}"/>
          </ac:cxnSpMkLst>
        </pc:cxnChg>
        <pc:cxnChg chg="mod">
          <ac:chgData name="鎮遠 游" userId="c2a46d8ed9f5426a" providerId="LiveId" clId="{829206A9-858F-40FF-8492-F74B228520E8}" dt="2023-12-11T16:10:47.163" v="416"/>
          <ac:cxnSpMkLst>
            <pc:docMk/>
            <pc:sldMk cId="907674618" sldId="257"/>
            <ac:cxnSpMk id="101" creationId="{8AEDC8CC-77C1-43AE-997C-75CFD20E85F7}"/>
          </ac:cxnSpMkLst>
        </pc:cxnChg>
        <pc:cxnChg chg="mod">
          <ac:chgData name="鎮遠 游" userId="c2a46d8ed9f5426a" providerId="LiveId" clId="{829206A9-858F-40FF-8492-F74B228520E8}" dt="2023-12-11T16:10:47.378" v="417"/>
          <ac:cxnSpMkLst>
            <pc:docMk/>
            <pc:sldMk cId="907674618" sldId="257"/>
            <ac:cxnSpMk id="104" creationId="{588C67E1-9727-441E-AE93-2E41987E260A}"/>
          </ac:cxnSpMkLst>
        </pc:cxnChg>
        <pc:cxnChg chg="mod">
          <ac:chgData name="鎮遠 游" userId="c2a46d8ed9f5426a" providerId="LiveId" clId="{829206A9-858F-40FF-8492-F74B228520E8}" dt="2023-12-11T16:11:16.957" v="421"/>
          <ac:cxnSpMkLst>
            <pc:docMk/>
            <pc:sldMk cId="907674618" sldId="257"/>
            <ac:cxnSpMk id="107" creationId="{E392967A-48D0-4C54-81D2-EF9D70E19D3E}"/>
          </ac:cxnSpMkLst>
        </pc:cxnChg>
        <pc:cxnChg chg="mod">
          <ac:chgData name="鎮遠 游" userId="c2a46d8ed9f5426a" providerId="LiveId" clId="{829206A9-858F-40FF-8492-F74B228520E8}" dt="2023-12-11T16:11:17.691" v="422"/>
          <ac:cxnSpMkLst>
            <pc:docMk/>
            <pc:sldMk cId="907674618" sldId="257"/>
            <ac:cxnSpMk id="110" creationId="{8F341E37-2257-429C-9EEF-605250B29342}"/>
          </ac:cxnSpMkLst>
        </pc:cxnChg>
        <pc:cxnChg chg="mod">
          <ac:chgData name="鎮遠 游" userId="c2a46d8ed9f5426a" providerId="LiveId" clId="{829206A9-858F-40FF-8492-F74B228520E8}" dt="2023-12-11T16:11:18.324" v="423"/>
          <ac:cxnSpMkLst>
            <pc:docMk/>
            <pc:sldMk cId="907674618" sldId="257"/>
            <ac:cxnSpMk id="113" creationId="{AB8E99ED-B476-4F8D-86E0-1145714373E3}"/>
          </ac:cxnSpMkLst>
        </pc:cxnChg>
        <pc:cxnChg chg="add mod">
          <ac:chgData name="鎮遠 游" userId="c2a46d8ed9f5426a" providerId="LiveId" clId="{829206A9-858F-40FF-8492-F74B228520E8}" dt="2023-12-13T09:14:42.733" v="1507" actId="1076"/>
          <ac:cxnSpMkLst>
            <pc:docMk/>
            <pc:sldMk cId="907674618" sldId="257"/>
            <ac:cxnSpMk id="115" creationId="{62E21149-F4FA-4100-A94A-99ADF6EC1CCC}"/>
          </ac:cxnSpMkLst>
        </pc:cxnChg>
        <pc:cxnChg chg="mod">
          <ac:chgData name="鎮遠 游" userId="c2a46d8ed9f5426a" providerId="LiveId" clId="{829206A9-858F-40FF-8492-F74B228520E8}" dt="2023-12-11T16:11:18.670" v="424"/>
          <ac:cxnSpMkLst>
            <pc:docMk/>
            <pc:sldMk cId="907674618" sldId="257"/>
            <ac:cxnSpMk id="116" creationId="{3F6BB1E9-F142-4C5D-B54C-3FD6DA4586DB}"/>
          </ac:cxnSpMkLst>
        </pc:cxnChg>
        <pc:cxnChg chg="mod">
          <ac:chgData name="鎮遠 游" userId="c2a46d8ed9f5426a" providerId="LiveId" clId="{829206A9-858F-40FF-8492-F74B228520E8}" dt="2023-12-11T16:11:19.010" v="425"/>
          <ac:cxnSpMkLst>
            <pc:docMk/>
            <pc:sldMk cId="907674618" sldId="257"/>
            <ac:cxnSpMk id="119" creationId="{59ABD39D-D639-4AA0-8ED6-7B2B01865AA2}"/>
          </ac:cxnSpMkLst>
        </pc:cxnChg>
        <pc:cxnChg chg="mod">
          <ac:chgData name="鎮遠 游" userId="c2a46d8ed9f5426a" providerId="LiveId" clId="{829206A9-858F-40FF-8492-F74B228520E8}" dt="2023-12-11T16:11:19.357" v="426"/>
          <ac:cxnSpMkLst>
            <pc:docMk/>
            <pc:sldMk cId="907674618" sldId="257"/>
            <ac:cxnSpMk id="122" creationId="{7C114A58-8EB7-461A-92EE-E78BC8957816}"/>
          </ac:cxnSpMkLst>
        </pc:cxnChg>
        <pc:cxnChg chg="add mo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125" creationId="{06372280-9BD1-4984-B362-C93FC03AED8B}"/>
          </ac:cxnSpMkLst>
        </pc:cxnChg>
        <pc:cxnChg chg="mod">
          <ac:chgData name="鎮遠 游" userId="c2a46d8ed9f5426a" providerId="LiveId" clId="{829206A9-858F-40FF-8492-F74B228520E8}" dt="2023-12-11T16:11:19.674" v="427"/>
          <ac:cxnSpMkLst>
            <pc:docMk/>
            <pc:sldMk cId="907674618" sldId="257"/>
            <ac:cxnSpMk id="125" creationId="{DAA14632-FA72-43EC-88B3-55429CB1DFE3}"/>
          </ac:cxnSpMkLst>
        </pc:cxnChg>
        <pc:cxnChg chg="add mod or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127" creationId="{9BAAAD9E-00EB-458F-B948-6E13EF3B7516}"/>
          </ac:cxnSpMkLst>
        </pc:cxnChg>
        <pc:cxnChg chg="add del mo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128" creationId="{26989C55-FFFD-4A61-A47B-64719D8505F6}"/>
          </ac:cxnSpMkLst>
        </pc:cxnChg>
        <pc:cxnChg chg="mod">
          <ac:chgData name="鎮遠 游" userId="c2a46d8ed9f5426a" providerId="LiveId" clId="{829206A9-858F-40FF-8492-F74B228520E8}" dt="2023-12-11T16:11:19.942" v="428"/>
          <ac:cxnSpMkLst>
            <pc:docMk/>
            <pc:sldMk cId="907674618" sldId="257"/>
            <ac:cxnSpMk id="128" creationId="{313E41A8-1B4C-44A2-93AA-64FCF1EEB12C}"/>
          </ac:cxnSpMkLst>
        </pc:cxnChg>
        <pc:cxnChg chg="add del mod">
          <ac:chgData name="鎮遠 游" userId="c2a46d8ed9f5426a" providerId="LiveId" clId="{829206A9-858F-40FF-8492-F74B228520E8}" dt="2023-12-11T16:48:12.214" v="1004" actId="478"/>
          <ac:cxnSpMkLst>
            <pc:docMk/>
            <pc:sldMk cId="907674618" sldId="257"/>
            <ac:cxnSpMk id="128" creationId="{FAFAFF01-ED4C-4D7E-A515-B3365E95EB40}"/>
          </ac:cxnSpMkLst>
        </pc:cxnChg>
        <pc:cxnChg chg="add mod or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129" creationId="{8BE962EE-FFFC-447A-8101-C425BDEE549D}"/>
          </ac:cxnSpMkLst>
        </pc:cxnChg>
        <pc:cxnChg chg="mod">
          <ac:chgData name="鎮遠 游" userId="c2a46d8ed9f5426a" providerId="LiveId" clId="{829206A9-858F-40FF-8492-F74B228520E8}" dt="2023-12-11T16:13:14.923" v="480"/>
          <ac:cxnSpMkLst>
            <pc:docMk/>
            <pc:sldMk cId="907674618" sldId="257"/>
            <ac:cxnSpMk id="131" creationId="{8BE2B178-BCD6-4774-96F8-0F1B5D174296}"/>
          </ac:cxnSpMkLst>
        </pc:cxnChg>
        <pc:cxnChg chg="mod">
          <ac:chgData name="鎮遠 游" userId="c2a46d8ed9f5426a" providerId="LiveId" clId="{829206A9-858F-40FF-8492-F74B228520E8}" dt="2023-12-11T16:13:16.282" v="481"/>
          <ac:cxnSpMkLst>
            <pc:docMk/>
            <pc:sldMk cId="907674618" sldId="257"/>
            <ac:cxnSpMk id="134" creationId="{3ABB23D0-EE07-45EE-AC3E-0A0395E94943}"/>
          </ac:cxnSpMkLst>
        </pc:cxnChg>
        <pc:cxnChg chg="mod">
          <ac:chgData name="鎮遠 游" userId="c2a46d8ed9f5426a" providerId="LiveId" clId="{829206A9-858F-40FF-8492-F74B228520E8}" dt="2023-12-11T16:13:16.587" v="482"/>
          <ac:cxnSpMkLst>
            <pc:docMk/>
            <pc:sldMk cId="907674618" sldId="257"/>
            <ac:cxnSpMk id="137" creationId="{6C6BA46E-D1A3-41FD-A3AA-48092D1D46AF}"/>
          </ac:cxnSpMkLst>
        </pc:cxnChg>
        <pc:cxnChg chg="mod">
          <ac:chgData name="鎮遠 游" userId="c2a46d8ed9f5426a" providerId="LiveId" clId="{829206A9-858F-40FF-8492-F74B228520E8}" dt="2023-12-11T16:13:16.869" v="483"/>
          <ac:cxnSpMkLst>
            <pc:docMk/>
            <pc:sldMk cId="907674618" sldId="257"/>
            <ac:cxnSpMk id="140" creationId="{1B7D6656-258C-4C47-A821-C84FE2473AF5}"/>
          </ac:cxnSpMkLst>
        </pc:cxnChg>
        <pc:cxnChg chg="mod">
          <ac:chgData name="鎮遠 游" userId="c2a46d8ed9f5426a" providerId="LiveId" clId="{829206A9-858F-40FF-8492-F74B228520E8}" dt="2023-12-11T16:13:17.190" v="484"/>
          <ac:cxnSpMkLst>
            <pc:docMk/>
            <pc:sldMk cId="907674618" sldId="257"/>
            <ac:cxnSpMk id="143" creationId="{4B8F2211-837A-43C5-B6FB-EC6690E02250}"/>
          </ac:cxnSpMkLst>
        </pc:cxnChg>
        <pc:cxnChg chg="mod">
          <ac:chgData name="鎮遠 游" userId="c2a46d8ed9f5426a" providerId="LiveId" clId="{829206A9-858F-40FF-8492-F74B228520E8}" dt="2023-12-11T16:13:17.465" v="485"/>
          <ac:cxnSpMkLst>
            <pc:docMk/>
            <pc:sldMk cId="907674618" sldId="257"/>
            <ac:cxnSpMk id="146" creationId="{8BB1A6F9-F9C1-4CAB-91EF-B5AB4D407176}"/>
          </ac:cxnSpMkLst>
        </pc:cxnChg>
        <pc:cxnChg chg="mod">
          <ac:chgData name="鎮遠 游" userId="c2a46d8ed9f5426a" providerId="LiveId" clId="{829206A9-858F-40FF-8492-F74B228520E8}" dt="2023-12-11T16:13:17.749" v="486"/>
          <ac:cxnSpMkLst>
            <pc:docMk/>
            <pc:sldMk cId="907674618" sldId="257"/>
            <ac:cxnSpMk id="149" creationId="{BB9D6A69-7F24-4B31-B696-758F91C3AD62}"/>
          </ac:cxnSpMkLst>
        </pc:cxnChg>
        <pc:cxnChg chg="mod">
          <ac:chgData name="鎮遠 游" userId="c2a46d8ed9f5426a" providerId="LiveId" clId="{829206A9-858F-40FF-8492-F74B228520E8}" dt="2023-12-11T16:13:18.047" v="487"/>
          <ac:cxnSpMkLst>
            <pc:docMk/>
            <pc:sldMk cId="907674618" sldId="257"/>
            <ac:cxnSpMk id="152" creationId="{4927F2EB-C02C-4641-9A67-BD99986D9B37}"/>
          </ac:cxnSpMkLst>
        </pc:cxnChg>
        <pc:cxnChg chg="add mod or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154" creationId="{E5B8175B-2331-473A-8646-B36C73359CEE}"/>
          </ac:cxnSpMkLst>
        </pc:cxnChg>
        <pc:cxnChg chg="add mod or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155" creationId="{C95490A6-5F6D-48B9-952A-CD4BE324783C}"/>
          </ac:cxnSpMkLst>
        </pc:cxnChg>
        <pc:cxnChg chg="mod">
          <ac:chgData name="鎮遠 游" userId="c2a46d8ed9f5426a" providerId="LiveId" clId="{829206A9-858F-40FF-8492-F74B228520E8}" dt="2023-12-11T16:15:48.836" v="524"/>
          <ac:cxnSpMkLst>
            <pc:docMk/>
            <pc:sldMk cId="907674618" sldId="257"/>
            <ac:cxnSpMk id="155" creationId="{EEE9CA5B-9ECE-4D1D-9C05-E1E93F8B993B}"/>
          </ac:cxnSpMkLst>
        </pc:cxnChg>
        <pc:cxnChg chg="add mod or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156" creationId="{53FCE1A8-DC46-4D7E-82E5-2BD1AFCF3C8C}"/>
          </ac:cxnSpMkLst>
        </pc:cxnChg>
        <pc:cxnChg chg="add mod">
          <ac:chgData name="鎮遠 游" userId="c2a46d8ed9f5426a" providerId="LiveId" clId="{829206A9-858F-40FF-8492-F74B228520E8}" dt="2023-12-13T09:18:14.668" v="1565" actId="14100"/>
          <ac:cxnSpMkLst>
            <pc:docMk/>
            <pc:sldMk cId="907674618" sldId="257"/>
            <ac:cxnSpMk id="157" creationId="{D356A4DD-FB8A-4B6B-A625-5C3B4B71AD21}"/>
          </ac:cxnSpMkLst>
        </pc:cxnChg>
        <pc:cxnChg chg="add mod">
          <ac:chgData name="鎮遠 游" userId="c2a46d8ed9f5426a" providerId="LiveId" clId="{829206A9-858F-40FF-8492-F74B228520E8}" dt="2023-12-13T09:18:17.142" v="1566" actId="14100"/>
          <ac:cxnSpMkLst>
            <pc:docMk/>
            <pc:sldMk cId="907674618" sldId="257"/>
            <ac:cxnSpMk id="158" creationId="{0E86270E-466F-401D-90AA-ED27C238666B}"/>
          </ac:cxnSpMkLst>
        </pc:cxnChg>
        <pc:cxnChg chg="mod">
          <ac:chgData name="鎮遠 游" userId="c2a46d8ed9f5426a" providerId="LiveId" clId="{829206A9-858F-40FF-8492-F74B228520E8}" dt="2023-12-11T16:15:48.836" v="524"/>
          <ac:cxnSpMkLst>
            <pc:docMk/>
            <pc:sldMk cId="907674618" sldId="257"/>
            <ac:cxnSpMk id="158" creationId="{3EA984CF-9FC4-4161-8BD5-DE87555B35BA}"/>
          </ac:cxnSpMkLst>
        </pc:cxnChg>
        <pc:cxnChg chg="add mod ord">
          <ac:chgData name="鎮遠 游" userId="c2a46d8ed9f5426a" providerId="LiveId" clId="{829206A9-858F-40FF-8492-F74B228520E8}" dt="2023-12-13T09:18:11.741" v="1564" actId="1036"/>
          <ac:cxnSpMkLst>
            <pc:docMk/>
            <pc:sldMk cId="907674618" sldId="257"/>
            <ac:cxnSpMk id="159" creationId="{8F343AF4-4290-492F-85AB-6FDBE5149657}"/>
          </ac:cxnSpMkLst>
        </pc:cxnChg>
        <pc:cxnChg chg="add del mod ord">
          <ac:chgData name="鎮遠 游" userId="c2a46d8ed9f5426a" providerId="LiveId" clId="{829206A9-858F-40FF-8492-F74B228520E8}" dt="2023-12-13T09:18:11.741" v="1564" actId="1036"/>
          <ac:cxnSpMkLst>
            <pc:docMk/>
            <pc:sldMk cId="907674618" sldId="257"/>
            <ac:cxnSpMk id="160" creationId="{0037616C-322C-424B-820D-6B498278AD1F}"/>
          </ac:cxnSpMkLst>
        </pc:cxnChg>
        <pc:cxnChg chg="add del mod">
          <ac:chgData name="鎮遠 游" userId="c2a46d8ed9f5426a" providerId="LiveId" clId="{829206A9-858F-40FF-8492-F74B228520E8}" dt="2023-12-13T09:04:06.069" v="1183"/>
          <ac:cxnSpMkLst>
            <pc:docMk/>
            <pc:sldMk cId="907674618" sldId="257"/>
            <ac:cxnSpMk id="161" creationId="{38965696-752B-4CC9-B43A-7F0A71B476C2}"/>
          </ac:cxnSpMkLst>
        </pc:cxnChg>
        <pc:cxnChg chg="mod">
          <ac:chgData name="鎮遠 游" userId="c2a46d8ed9f5426a" providerId="LiveId" clId="{829206A9-858F-40FF-8492-F74B228520E8}" dt="2023-12-11T16:15:48.836" v="524"/>
          <ac:cxnSpMkLst>
            <pc:docMk/>
            <pc:sldMk cId="907674618" sldId="257"/>
            <ac:cxnSpMk id="161" creationId="{A448D20F-BD9E-4F19-9E6A-1BA20E56228A}"/>
          </ac:cxnSpMkLst>
        </pc:cxnChg>
        <pc:cxnChg chg="add mod or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162" creationId="{38387D1A-0D2E-448D-A746-BE2F9A8ED6A7}"/>
          </ac:cxnSpMkLst>
        </pc:cxnChg>
        <pc:cxnChg chg="add mod or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163" creationId="{6D763D20-CEBC-4998-9FD2-FF17E6FC81BE}"/>
          </ac:cxnSpMkLst>
        </pc:cxnChg>
        <pc:cxnChg chg="mod">
          <ac:chgData name="鎮遠 游" userId="c2a46d8ed9f5426a" providerId="LiveId" clId="{829206A9-858F-40FF-8492-F74B228520E8}" dt="2023-12-11T16:15:48.836" v="524"/>
          <ac:cxnSpMkLst>
            <pc:docMk/>
            <pc:sldMk cId="907674618" sldId="257"/>
            <ac:cxnSpMk id="164" creationId="{5ED79F22-5854-4A20-86FE-0DEFBF19D158}"/>
          </ac:cxnSpMkLst>
        </pc:cxnChg>
        <pc:cxnChg chg="add mo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164" creationId="{FD839FAA-4708-4625-A595-37657D4FC165}"/>
          </ac:cxnSpMkLst>
        </pc:cxnChg>
        <pc:cxnChg chg="add mo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165" creationId="{02F6A991-0246-45EB-9A73-B4AE312863C2}"/>
          </ac:cxnSpMkLst>
        </pc:cxnChg>
        <pc:cxnChg chg="mod">
          <ac:chgData name="鎮遠 游" userId="c2a46d8ed9f5426a" providerId="LiveId" clId="{829206A9-858F-40FF-8492-F74B228520E8}" dt="2023-12-11T16:20:05.912" v="678"/>
          <ac:cxnSpMkLst>
            <pc:docMk/>
            <pc:sldMk cId="907674618" sldId="257"/>
            <ac:cxnSpMk id="167" creationId="{4B3E0F00-9281-4317-A9D8-8A0E30DA21F2}"/>
          </ac:cxnSpMkLst>
        </pc:cxnChg>
        <pc:cxnChg chg="mod">
          <ac:chgData name="鎮遠 游" userId="c2a46d8ed9f5426a" providerId="LiveId" clId="{829206A9-858F-40FF-8492-F74B228520E8}" dt="2023-12-11T16:20:05.912" v="678"/>
          <ac:cxnSpMkLst>
            <pc:docMk/>
            <pc:sldMk cId="907674618" sldId="257"/>
            <ac:cxnSpMk id="170" creationId="{321AB3CF-F755-4C82-9AA8-D5D413487ADE}"/>
          </ac:cxnSpMkLst>
        </pc:cxnChg>
        <pc:cxnChg chg="mod">
          <ac:chgData name="鎮遠 游" userId="c2a46d8ed9f5426a" providerId="LiveId" clId="{829206A9-858F-40FF-8492-F74B228520E8}" dt="2023-12-11T16:20:05.912" v="678"/>
          <ac:cxnSpMkLst>
            <pc:docMk/>
            <pc:sldMk cId="907674618" sldId="257"/>
            <ac:cxnSpMk id="173" creationId="{4CCD5DDA-99FA-4F4D-8A54-C6DF4484C6AA}"/>
          </ac:cxnSpMkLst>
        </pc:cxnChg>
        <pc:cxnChg chg="mod">
          <ac:chgData name="鎮遠 游" userId="c2a46d8ed9f5426a" providerId="LiveId" clId="{829206A9-858F-40FF-8492-F74B228520E8}" dt="2023-12-11T16:20:05.912" v="678"/>
          <ac:cxnSpMkLst>
            <pc:docMk/>
            <pc:sldMk cId="907674618" sldId="257"/>
            <ac:cxnSpMk id="176" creationId="{893D15E5-6EE3-4E7B-A503-11F6ADF0E436}"/>
          </ac:cxnSpMkLst>
        </pc:cxnChg>
        <pc:cxnChg chg="mod">
          <ac:chgData name="鎮遠 游" userId="c2a46d8ed9f5426a" providerId="LiveId" clId="{829206A9-858F-40FF-8492-F74B228520E8}" dt="2023-12-11T16:20:27.460" v="689"/>
          <ac:cxnSpMkLst>
            <pc:docMk/>
            <pc:sldMk cId="907674618" sldId="257"/>
            <ac:cxnSpMk id="179" creationId="{0DB40E09-E9A4-49D6-A078-CFB10E4A22E7}"/>
          </ac:cxnSpMkLst>
        </pc:cxnChg>
        <pc:cxnChg chg="mod">
          <ac:chgData name="鎮遠 游" userId="c2a46d8ed9f5426a" providerId="LiveId" clId="{829206A9-858F-40FF-8492-F74B228520E8}" dt="2023-12-11T16:20:27.460" v="689"/>
          <ac:cxnSpMkLst>
            <pc:docMk/>
            <pc:sldMk cId="907674618" sldId="257"/>
            <ac:cxnSpMk id="182" creationId="{FE85D8C3-0AFC-423A-B4CA-A5D8948BB3BB}"/>
          </ac:cxnSpMkLst>
        </pc:cxnChg>
        <pc:cxnChg chg="mod">
          <ac:chgData name="鎮遠 游" userId="c2a46d8ed9f5426a" providerId="LiveId" clId="{829206A9-858F-40FF-8492-F74B228520E8}" dt="2023-12-11T16:20:27.460" v="689"/>
          <ac:cxnSpMkLst>
            <pc:docMk/>
            <pc:sldMk cId="907674618" sldId="257"/>
            <ac:cxnSpMk id="185" creationId="{E7D50A06-0395-4160-8F83-F58DA90C2A8E}"/>
          </ac:cxnSpMkLst>
        </pc:cxnChg>
        <pc:cxnChg chg="mod">
          <ac:chgData name="鎮遠 游" userId="c2a46d8ed9f5426a" providerId="LiveId" clId="{829206A9-858F-40FF-8492-F74B228520E8}" dt="2023-12-11T16:20:54.897" v="697"/>
          <ac:cxnSpMkLst>
            <pc:docMk/>
            <pc:sldMk cId="907674618" sldId="257"/>
            <ac:cxnSpMk id="188" creationId="{E60F00D3-3757-4F41-BB2F-785494A97ABE}"/>
          </ac:cxnSpMkLst>
        </pc:cxnChg>
        <pc:cxnChg chg="mod">
          <ac:chgData name="鎮遠 游" userId="c2a46d8ed9f5426a" providerId="LiveId" clId="{829206A9-858F-40FF-8492-F74B228520E8}" dt="2023-12-11T16:20:54.897" v="697"/>
          <ac:cxnSpMkLst>
            <pc:docMk/>
            <pc:sldMk cId="907674618" sldId="257"/>
            <ac:cxnSpMk id="191" creationId="{897B672F-F6A6-45E1-8CD1-357A2DA1751B}"/>
          </ac:cxnSpMkLst>
        </pc:cxnChg>
        <pc:cxnChg chg="mod">
          <ac:chgData name="鎮遠 游" userId="c2a46d8ed9f5426a" providerId="LiveId" clId="{829206A9-858F-40FF-8492-F74B228520E8}" dt="2023-12-11T16:20:54.897" v="697"/>
          <ac:cxnSpMkLst>
            <pc:docMk/>
            <pc:sldMk cId="907674618" sldId="257"/>
            <ac:cxnSpMk id="194" creationId="{3393A933-47B2-4595-ACA4-8E6725A5D312}"/>
          </ac:cxnSpMkLst>
        </pc:cxnChg>
        <pc:cxnChg chg="mod">
          <ac:chgData name="鎮遠 游" userId="c2a46d8ed9f5426a" providerId="LiveId" clId="{829206A9-858F-40FF-8492-F74B228520E8}" dt="2023-12-11T16:20:54.897" v="697"/>
          <ac:cxnSpMkLst>
            <pc:docMk/>
            <pc:sldMk cId="907674618" sldId="257"/>
            <ac:cxnSpMk id="197" creationId="{86C69351-EF97-4396-81E2-CF4F3CF65E9A}"/>
          </ac:cxnSpMkLst>
        </pc:cxnChg>
        <pc:cxnChg chg="mod">
          <ac:chgData name="鎮遠 游" userId="c2a46d8ed9f5426a" providerId="LiveId" clId="{829206A9-858F-40FF-8492-F74B228520E8}" dt="2023-12-11T16:20:54.897" v="697"/>
          <ac:cxnSpMkLst>
            <pc:docMk/>
            <pc:sldMk cId="907674618" sldId="257"/>
            <ac:cxnSpMk id="200" creationId="{74E1F555-1667-45CB-8D5D-0DE76F216F8B}"/>
          </ac:cxnSpMkLst>
        </pc:cxnChg>
        <pc:cxnChg chg="mod">
          <ac:chgData name="鎮遠 游" userId="c2a46d8ed9f5426a" providerId="LiveId" clId="{829206A9-858F-40FF-8492-F74B228520E8}" dt="2023-12-11T16:20:54.897" v="697"/>
          <ac:cxnSpMkLst>
            <pc:docMk/>
            <pc:sldMk cId="907674618" sldId="257"/>
            <ac:cxnSpMk id="203" creationId="{ACE74B9B-7B76-4A3A-B903-19CE925054B5}"/>
          </ac:cxnSpMkLst>
        </pc:cxnChg>
        <pc:cxnChg chg="mod">
          <ac:chgData name="鎮遠 游" userId="c2a46d8ed9f5426a" providerId="LiveId" clId="{829206A9-858F-40FF-8492-F74B228520E8}" dt="2023-12-11T16:20:54.897" v="697"/>
          <ac:cxnSpMkLst>
            <pc:docMk/>
            <pc:sldMk cId="907674618" sldId="257"/>
            <ac:cxnSpMk id="206" creationId="{E5D60B33-4AF8-499B-B3A8-1749FAA94430}"/>
          </ac:cxnSpMkLst>
        </pc:cxnChg>
        <pc:cxnChg chg="mod">
          <ac:chgData name="鎮遠 游" userId="c2a46d8ed9f5426a" providerId="LiveId" clId="{829206A9-858F-40FF-8492-F74B228520E8}" dt="2023-12-11T16:20:54.897" v="697"/>
          <ac:cxnSpMkLst>
            <pc:docMk/>
            <pc:sldMk cId="907674618" sldId="257"/>
            <ac:cxnSpMk id="209" creationId="{02CB52A6-B536-4EB4-B7FC-A14A1CA71EAC}"/>
          </ac:cxnSpMkLst>
        </pc:cxnChg>
        <pc:cxnChg chg="add mod or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211" creationId="{BEA25357-72B6-46AB-BC6E-33A6A848C0E0}"/>
          </ac:cxnSpMkLst>
        </pc:cxnChg>
        <pc:cxnChg chg="add del mod">
          <ac:chgData name="鎮遠 游" userId="c2a46d8ed9f5426a" providerId="LiveId" clId="{829206A9-858F-40FF-8492-F74B228520E8}" dt="2023-12-11T16:22:34.006" v="741" actId="478"/>
          <ac:cxnSpMkLst>
            <pc:docMk/>
            <pc:sldMk cId="907674618" sldId="257"/>
            <ac:cxnSpMk id="211" creationId="{D248D2D9-C3EA-4995-AAB0-A914831D5DE2}"/>
          </ac:cxnSpMkLst>
        </pc:cxnChg>
        <pc:cxnChg chg="add mod or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212" creationId="{A055167D-479B-4D64-82FD-ED127298CDAB}"/>
          </ac:cxnSpMkLst>
        </pc:cxnChg>
        <pc:cxnChg chg="add mod or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213" creationId="{A4771894-5688-444B-848A-940904A261EF}"/>
          </ac:cxnSpMkLst>
        </pc:cxnChg>
        <pc:cxnChg chg="add del mod">
          <ac:chgData name="鎮遠 游" userId="c2a46d8ed9f5426a" providerId="LiveId" clId="{829206A9-858F-40FF-8492-F74B228520E8}" dt="2023-12-13T09:18:01.538" v="1545" actId="478"/>
          <ac:cxnSpMkLst>
            <pc:docMk/>
            <pc:sldMk cId="907674618" sldId="257"/>
            <ac:cxnSpMk id="214" creationId="{F45153AF-27CC-4179-BF85-A5D44AC24489}"/>
          </ac:cxnSpMkLst>
        </pc:cxnChg>
        <pc:cxnChg chg="add mod or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215" creationId="{26CE275B-E707-4854-B5B4-34A467B99870}"/>
          </ac:cxnSpMkLst>
        </pc:cxnChg>
        <pc:cxnChg chg="add mod">
          <ac:chgData name="鎮遠 游" userId="c2a46d8ed9f5426a" providerId="LiveId" clId="{829206A9-858F-40FF-8492-F74B228520E8}" dt="2023-12-13T09:18:06.878" v="1547" actId="1037"/>
          <ac:cxnSpMkLst>
            <pc:docMk/>
            <pc:sldMk cId="907674618" sldId="257"/>
            <ac:cxnSpMk id="216" creationId="{E820E82D-D490-4664-9956-6C6BA9828412}"/>
          </ac:cxnSpMkLst>
        </pc:cxnChg>
        <pc:cxnChg chg="add del mod">
          <ac:chgData name="鎮遠 游" userId="c2a46d8ed9f5426a" providerId="LiveId" clId="{829206A9-858F-40FF-8492-F74B228520E8}" dt="2023-12-13T09:18:01.538" v="1545" actId="478"/>
          <ac:cxnSpMkLst>
            <pc:docMk/>
            <pc:sldMk cId="907674618" sldId="257"/>
            <ac:cxnSpMk id="217" creationId="{CA941D4D-C969-43CA-BFB3-3F9C9ADA95D5}"/>
          </ac:cxnSpMkLst>
        </pc:cxnChg>
        <pc:cxnChg chg="add del mod">
          <ac:chgData name="鎮遠 游" userId="c2a46d8ed9f5426a" providerId="LiveId" clId="{829206A9-858F-40FF-8492-F74B228520E8}" dt="2023-12-13T09:17:06.477" v="1532" actId="478"/>
          <ac:cxnSpMkLst>
            <pc:docMk/>
            <pc:sldMk cId="907674618" sldId="257"/>
            <ac:cxnSpMk id="218" creationId="{C026D4A4-A862-4FE5-8D49-A19414195B3B}"/>
          </ac:cxnSpMkLst>
        </pc:cxnChg>
        <pc:cxnChg chg="add del mod">
          <ac:chgData name="鎮遠 游" userId="c2a46d8ed9f5426a" providerId="LiveId" clId="{829206A9-858F-40FF-8492-F74B228520E8}" dt="2023-12-11T16:24:17.100" v="771" actId="478"/>
          <ac:cxnSpMkLst>
            <pc:docMk/>
            <pc:sldMk cId="907674618" sldId="257"/>
            <ac:cxnSpMk id="219" creationId="{7683ABD2-2F18-45EF-82CD-758C0F72B467}"/>
          </ac:cxnSpMkLst>
        </pc:cxnChg>
        <pc:cxnChg chg="add mo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219" creationId="{868BE783-BC71-47E8-821C-22D82B014478}"/>
          </ac:cxnSpMkLst>
        </pc:cxnChg>
        <pc:cxnChg chg="add mo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220" creationId="{CA843BF5-46A0-439B-9D61-0E5524FF88AD}"/>
          </ac:cxnSpMkLst>
        </pc:cxnChg>
        <pc:cxnChg chg="add del mod">
          <ac:chgData name="鎮遠 游" userId="c2a46d8ed9f5426a" providerId="LiveId" clId="{829206A9-858F-40FF-8492-F74B228520E8}" dt="2023-12-11T16:25:07.548" v="792" actId="478"/>
          <ac:cxnSpMkLst>
            <pc:docMk/>
            <pc:sldMk cId="907674618" sldId="257"/>
            <ac:cxnSpMk id="221" creationId="{BF947C8A-1EF9-4792-B0E2-1D35319D730F}"/>
          </ac:cxnSpMkLst>
        </pc:cxnChg>
        <pc:cxnChg chg="add mod">
          <ac:chgData name="鎮遠 游" userId="c2a46d8ed9f5426a" providerId="LiveId" clId="{829206A9-858F-40FF-8492-F74B228520E8}" dt="2023-12-13T10:50:57.807" v="2016" actId="1038"/>
          <ac:cxnSpMkLst>
            <pc:docMk/>
            <pc:sldMk cId="907674618" sldId="257"/>
            <ac:cxnSpMk id="221" creationId="{D8D0887C-0CD9-4D0C-8213-C5F692559751}"/>
          </ac:cxnSpMkLst>
        </pc:cxnChg>
        <pc:cxnChg chg="add mod ord">
          <ac:chgData name="鎮遠 游" userId="c2a46d8ed9f5426a" providerId="LiveId" clId="{829206A9-858F-40FF-8492-F74B228520E8}" dt="2023-12-13T10:50:52.177" v="2014" actId="167"/>
          <ac:cxnSpMkLst>
            <pc:docMk/>
            <pc:sldMk cId="907674618" sldId="257"/>
            <ac:cxnSpMk id="222" creationId="{B2BC0C09-E3EB-4778-AF82-A403327E320C}"/>
          </ac:cxnSpMkLst>
        </pc:cxnChg>
        <pc:cxnChg chg="add mod">
          <ac:chgData name="鎮遠 游" userId="c2a46d8ed9f5426a" providerId="LiveId" clId="{829206A9-858F-40FF-8492-F74B228520E8}" dt="2023-12-13T09:14:22.295" v="1501" actId="1037"/>
          <ac:cxnSpMkLst>
            <pc:docMk/>
            <pc:sldMk cId="907674618" sldId="257"/>
            <ac:cxnSpMk id="223" creationId="{EE007662-29D1-4802-8A7F-F056F5231140}"/>
          </ac:cxnSpMkLst>
        </pc:cxnChg>
        <pc:cxnChg chg="add mod">
          <ac:chgData name="鎮遠 游" userId="c2a46d8ed9f5426a" providerId="LiveId" clId="{829206A9-858F-40FF-8492-F74B228520E8}" dt="2023-12-13T09:14:42.733" v="1507" actId="1076"/>
          <ac:cxnSpMkLst>
            <pc:docMk/>
            <pc:sldMk cId="907674618" sldId="257"/>
            <ac:cxnSpMk id="224" creationId="{935B936A-DFF1-43F6-8B9B-276C04F6FDEF}"/>
          </ac:cxnSpMkLst>
        </pc:cxnChg>
        <pc:cxnChg chg="add mod">
          <ac:chgData name="鎮遠 游" userId="c2a46d8ed9f5426a" providerId="LiveId" clId="{829206A9-858F-40FF-8492-F74B228520E8}" dt="2023-12-13T09:14:42.733" v="1507" actId="1076"/>
          <ac:cxnSpMkLst>
            <pc:docMk/>
            <pc:sldMk cId="907674618" sldId="257"/>
            <ac:cxnSpMk id="226" creationId="{0FAC229D-442C-4E0F-B329-0F77F85A7F27}"/>
          </ac:cxnSpMkLst>
        </pc:cxnChg>
        <pc:cxnChg chg="add mod ord">
          <ac:chgData name="鎮遠 游" userId="c2a46d8ed9f5426a" providerId="LiveId" clId="{829206A9-858F-40FF-8492-F74B228520E8}" dt="2023-12-13T09:14:42.733" v="1507" actId="1076"/>
          <ac:cxnSpMkLst>
            <pc:docMk/>
            <pc:sldMk cId="907674618" sldId="257"/>
            <ac:cxnSpMk id="227" creationId="{6047ACB8-0DB7-4382-A52F-CFB34A893A73}"/>
          </ac:cxnSpMkLst>
        </pc:cxnChg>
        <pc:cxnChg chg="add del mod">
          <ac:chgData name="鎮遠 游" userId="c2a46d8ed9f5426a" providerId="LiveId" clId="{829206A9-858F-40FF-8492-F74B228520E8}" dt="2023-12-11T16:26:10.083" v="810" actId="478"/>
          <ac:cxnSpMkLst>
            <pc:docMk/>
            <pc:sldMk cId="907674618" sldId="257"/>
            <ac:cxnSpMk id="228" creationId="{5808C2A0-9F4A-4C2E-814C-155E59A78B98}"/>
          </ac:cxnSpMkLst>
        </pc:cxnChg>
        <pc:cxnChg chg="add mod">
          <ac:chgData name="鎮遠 游" userId="c2a46d8ed9f5426a" providerId="LiveId" clId="{829206A9-858F-40FF-8492-F74B228520E8}" dt="2023-12-13T09:14:42.733" v="1507" actId="1076"/>
          <ac:cxnSpMkLst>
            <pc:docMk/>
            <pc:sldMk cId="907674618" sldId="257"/>
            <ac:cxnSpMk id="228" creationId="{E6102358-76A4-437D-8B2A-29C755E135A7}"/>
          </ac:cxnSpMkLst>
        </pc:cxnChg>
        <pc:cxnChg chg="add mod ord">
          <ac:chgData name="鎮遠 游" userId="c2a46d8ed9f5426a" providerId="LiveId" clId="{829206A9-858F-40FF-8492-F74B228520E8}" dt="2023-12-13T09:31:14.468" v="1929" actId="1076"/>
          <ac:cxnSpMkLst>
            <pc:docMk/>
            <pc:sldMk cId="907674618" sldId="257"/>
            <ac:cxnSpMk id="230" creationId="{50305C72-F4BE-47ED-84DF-7B20E75C27F5}"/>
          </ac:cxnSpMkLst>
        </pc:cxnChg>
        <pc:cxnChg chg="mod">
          <ac:chgData name="鎮遠 游" userId="c2a46d8ed9f5426a" providerId="LiveId" clId="{829206A9-858F-40FF-8492-F74B228520E8}" dt="2023-12-11T16:35:06.794" v="847"/>
          <ac:cxnSpMkLst>
            <pc:docMk/>
            <pc:sldMk cId="907674618" sldId="257"/>
            <ac:cxnSpMk id="232" creationId="{9AEF3597-BA68-44AA-8ECF-C4D78AB8AC3A}"/>
          </ac:cxnSpMkLst>
        </pc:cxnChg>
        <pc:cxnChg chg="add mod ord">
          <ac:chgData name="鎮遠 游" userId="c2a46d8ed9f5426a" providerId="LiveId" clId="{829206A9-858F-40FF-8492-F74B228520E8}" dt="2023-12-13T09:17:20.251" v="1536" actId="167"/>
          <ac:cxnSpMkLst>
            <pc:docMk/>
            <pc:sldMk cId="907674618" sldId="257"/>
            <ac:cxnSpMk id="234" creationId="{56019295-4019-4A16-9A98-E3E9B408F885}"/>
          </ac:cxnSpMkLst>
        </pc:cxnChg>
        <pc:cxnChg chg="add mod">
          <ac:chgData name="鎮遠 游" userId="c2a46d8ed9f5426a" providerId="LiveId" clId="{829206A9-858F-40FF-8492-F74B228520E8}" dt="2023-12-13T09:14:51.450" v="1514" actId="1038"/>
          <ac:cxnSpMkLst>
            <pc:docMk/>
            <pc:sldMk cId="907674618" sldId="257"/>
            <ac:cxnSpMk id="235" creationId="{529AC9D0-2804-4A1E-91E8-7BB1AB5F24DB}"/>
          </ac:cxnSpMkLst>
        </pc:cxnChg>
        <pc:cxnChg chg="add mod">
          <ac:chgData name="鎮遠 游" userId="c2a46d8ed9f5426a" providerId="LiveId" clId="{829206A9-858F-40FF-8492-F74B228520E8}" dt="2023-12-13T09:15:33.724" v="1530" actId="208"/>
          <ac:cxnSpMkLst>
            <pc:docMk/>
            <pc:sldMk cId="907674618" sldId="257"/>
            <ac:cxnSpMk id="236" creationId="{671BD4DE-C411-4601-A1AA-3ADFE2F90CAD}"/>
          </ac:cxnSpMkLst>
        </pc:cxnChg>
        <pc:cxnChg chg="add mod ord">
          <ac:chgData name="鎮遠 游" userId="c2a46d8ed9f5426a" providerId="LiveId" clId="{829206A9-858F-40FF-8492-F74B228520E8}" dt="2023-12-13T10:50:52.177" v="2014" actId="167"/>
          <ac:cxnSpMkLst>
            <pc:docMk/>
            <pc:sldMk cId="907674618" sldId="257"/>
            <ac:cxnSpMk id="237" creationId="{38A08EBF-28B8-4B4D-AF98-1C7A7A98C2ED}"/>
          </ac:cxnSpMkLst>
        </pc:cxnChg>
        <pc:cxnChg chg="add mod">
          <ac:chgData name="鎮遠 游" userId="c2a46d8ed9f5426a" providerId="LiveId" clId="{829206A9-858F-40FF-8492-F74B228520E8}" dt="2023-12-13T09:15:33.724" v="1530" actId="208"/>
          <ac:cxnSpMkLst>
            <pc:docMk/>
            <pc:sldMk cId="907674618" sldId="257"/>
            <ac:cxnSpMk id="239" creationId="{29822717-A256-4F38-8D6E-5BF891C7C52C}"/>
          </ac:cxnSpMkLst>
        </pc:cxnChg>
        <pc:cxnChg chg="add mod">
          <ac:chgData name="鎮遠 游" userId="c2a46d8ed9f5426a" providerId="LiveId" clId="{829206A9-858F-40FF-8492-F74B228520E8}" dt="2023-12-13T09:14:51.450" v="1514" actId="1038"/>
          <ac:cxnSpMkLst>
            <pc:docMk/>
            <pc:sldMk cId="907674618" sldId="257"/>
            <ac:cxnSpMk id="241" creationId="{4FA15FB0-B067-4313-A0B2-7CCDFAF5783B}"/>
          </ac:cxnSpMkLst>
        </pc:cxnChg>
        <pc:cxnChg chg="add mod">
          <ac:chgData name="鎮遠 游" userId="c2a46d8ed9f5426a" providerId="LiveId" clId="{829206A9-858F-40FF-8492-F74B228520E8}" dt="2023-12-13T09:14:51.450" v="1514" actId="1038"/>
          <ac:cxnSpMkLst>
            <pc:docMk/>
            <pc:sldMk cId="907674618" sldId="257"/>
            <ac:cxnSpMk id="242" creationId="{C8E2969A-C3DA-4072-9865-8C9DC5252380}"/>
          </ac:cxnSpMkLst>
        </pc:cxnChg>
        <pc:cxnChg chg="add mod ord">
          <ac:chgData name="鎮遠 游" userId="c2a46d8ed9f5426a" providerId="LiveId" clId="{829206A9-858F-40FF-8492-F74B228520E8}" dt="2023-12-13T09:17:20.251" v="1536" actId="167"/>
          <ac:cxnSpMkLst>
            <pc:docMk/>
            <pc:sldMk cId="907674618" sldId="257"/>
            <ac:cxnSpMk id="243" creationId="{8CE6A1AB-BF30-4DFA-8CF3-2BB49C0885BA}"/>
          </ac:cxnSpMkLst>
        </pc:cxnChg>
        <pc:cxnChg chg="add mod">
          <ac:chgData name="鎮遠 游" userId="c2a46d8ed9f5426a" providerId="LiveId" clId="{829206A9-858F-40FF-8492-F74B228520E8}" dt="2023-12-13T09:17:34.901" v="1541" actId="14100"/>
          <ac:cxnSpMkLst>
            <pc:docMk/>
            <pc:sldMk cId="907674618" sldId="257"/>
            <ac:cxnSpMk id="244" creationId="{08C8E81F-7CD3-4E7E-954D-A45111B87BE2}"/>
          </ac:cxnSpMkLst>
        </pc:cxnChg>
        <pc:cxnChg chg="add mod ord">
          <ac:chgData name="鎮遠 游" userId="c2a46d8ed9f5426a" providerId="LiveId" clId="{829206A9-858F-40FF-8492-F74B228520E8}" dt="2023-12-13T09:19:04.372" v="1674" actId="167"/>
          <ac:cxnSpMkLst>
            <pc:docMk/>
            <pc:sldMk cId="907674618" sldId="257"/>
            <ac:cxnSpMk id="248" creationId="{1163A3A0-6FBA-469E-9299-00C5D5E5C7F4}"/>
          </ac:cxnSpMkLst>
        </pc:cxnChg>
        <pc:cxnChg chg="add mod">
          <ac:chgData name="鎮遠 游" userId="c2a46d8ed9f5426a" providerId="LiveId" clId="{829206A9-858F-40FF-8492-F74B228520E8}" dt="2023-12-13T09:19:00.419" v="1672" actId="1035"/>
          <ac:cxnSpMkLst>
            <pc:docMk/>
            <pc:sldMk cId="907674618" sldId="257"/>
            <ac:cxnSpMk id="251" creationId="{7A3C60A4-9104-4E35-8DF2-5D945A6F9453}"/>
          </ac:cxnSpMkLst>
        </pc:cxnChg>
        <pc:cxnChg chg="add mod">
          <ac:chgData name="鎮遠 游" userId="c2a46d8ed9f5426a" providerId="LiveId" clId="{829206A9-858F-40FF-8492-F74B228520E8}" dt="2023-12-13T09:19:39.642" v="1692" actId="1037"/>
          <ac:cxnSpMkLst>
            <pc:docMk/>
            <pc:sldMk cId="907674618" sldId="257"/>
            <ac:cxnSpMk id="252" creationId="{9C01ACBD-022B-4501-B4C7-02977C7EBE72}"/>
          </ac:cxnSpMkLst>
        </pc:cxnChg>
        <pc:cxnChg chg="add mod">
          <ac:chgData name="鎮遠 游" userId="c2a46d8ed9f5426a" providerId="LiveId" clId="{829206A9-858F-40FF-8492-F74B228520E8}" dt="2023-12-13T09:19:17.757" v="1679" actId="14100"/>
          <ac:cxnSpMkLst>
            <pc:docMk/>
            <pc:sldMk cId="907674618" sldId="257"/>
            <ac:cxnSpMk id="253" creationId="{4CED7B09-6291-4543-BD80-F1F57A959AB4}"/>
          </ac:cxnSpMkLst>
        </pc:cxnChg>
        <pc:cxnChg chg="add mod">
          <ac:chgData name="鎮遠 游" userId="c2a46d8ed9f5426a" providerId="LiveId" clId="{829206A9-858F-40FF-8492-F74B228520E8}" dt="2023-12-13T09:19:29.989" v="1687" actId="14100"/>
          <ac:cxnSpMkLst>
            <pc:docMk/>
            <pc:sldMk cId="907674618" sldId="257"/>
            <ac:cxnSpMk id="256" creationId="{A04161B4-0E98-437B-BBA8-1FF03A4417D2}"/>
          </ac:cxnSpMkLst>
        </pc:cxnChg>
        <pc:cxnChg chg="add mod">
          <ac:chgData name="鎮遠 游" userId="c2a46d8ed9f5426a" providerId="LiveId" clId="{829206A9-858F-40FF-8492-F74B228520E8}" dt="2023-12-13T09:25:13.133" v="1927" actId="12789"/>
          <ac:cxnSpMkLst>
            <pc:docMk/>
            <pc:sldMk cId="907674618" sldId="257"/>
            <ac:cxnSpMk id="260" creationId="{67F7EB26-8AEE-4D0F-8E81-48CF01AE64F7}"/>
          </ac:cxnSpMkLst>
        </pc:cxnChg>
        <pc:cxnChg chg="add mod">
          <ac:chgData name="鎮遠 游" userId="c2a46d8ed9f5426a" providerId="LiveId" clId="{829206A9-858F-40FF-8492-F74B228520E8}" dt="2023-12-13T09:25:13.133" v="1927" actId="12789"/>
          <ac:cxnSpMkLst>
            <pc:docMk/>
            <pc:sldMk cId="907674618" sldId="257"/>
            <ac:cxnSpMk id="261" creationId="{C0406B06-E202-4EFB-B82F-0A4DB95996C7}"/>
          </ac:cxnSpMkLst>
        </pc:cxnChg>
        <pc:cxnChg chg="add mod">
          <ac:chgData name="鎮遠 游" userId="c2a46d8ed9f5426a" providerId="LiveId" clId="{829206A9-858F-40FF-8492-F74B228520E8}" dt="2023-12-13T09:25:13.133" v="1927" actId="12789"/>
          <ac:cxnSpMkLst>
            <pc:docMk/>
            <pc:sldMk cId="907674618" sldId="257"/>
            <ac:cxnSpMk id="262" creationId="{7A68F900-EAA5-4DF5-A23E-E7AC627CC773}"/>
          </ac:cxnSpMkLst>
        </pc:cxnChg>
        <pc:cxnChg chg="add mod">
          <ac:chgData name="鎮遠 游" userId="c2a46d8ed9f5426a" providerId="LiveId" clId="{829206A9-858F-40FF-8492-F74B228520E8}" dt="2023-12-13T09:25:13.133" v="1927" actId="12789"/>
          <ac:cxnSpMkLst>
            <pc:docMk/>
            <pc:sldMk cId="907674618" sldId="257"/>
            <ac:cxnSpMk id="263" creationId="{11B548B0-02C8-447E-B28B-3A79DDDEE88A}"/>
          </ac:cxnSpMkLst>
        </pc:cxnChg>
        <pc:cxnChg chg="add mod">
          <ac:chgData name="鎮遠 游" userId="c2a46d8ed9f5426a" providerId="LiveId" clId="{829206A9-858F-40FF-8492-F74B228520E8}" dt="2023-12-13T09:25:13.133" v="1927" actId="12789"/>
          <ac:cxnSpMkLst>
            <pc:docMk/>
            <pc:sldMk cId="907674618" sldId="257"/>
            <ac:cxnSpMk id="264" creationId="{7B7F40A1-B33B-4DC2-A521-8F5884F1E265}"/>
          </ac:cxnSpMkLst>
        </pc:cxnChg>
        <pc:cxnChg chg="add mod">
          <ac:chgData name="鎮遠 游" userId="c2a46d8ed9f5426a" providerId="LiveId" clId="{829206A9-858F-40FF-8492-F74B228520E8}" dt="2023-12-13T09:25:13.133" v="1927" actId="12789"/>
          <ac:cxnSpMkLst>
            <pc:docMk/>
            <pc:sldMk cId="907674618" sldId="257"/>
            <ac:cxnSpMk id="265" creationId="{8EFAD53D-78C2-41EE-9499-C497C3F3246D}"/>
          </ac:cxnSpMkLst>
        </pc:cxnChg>
        <pc:cxnChg chg="add mod">
          <ac:chgData name="鎮遠 游" userId="c2a46d8ed9f5426a" providerId="LiveId" clId="{829206A9-858F-40FF-8492-F74B228520E8}" dt="2023-12-13T09:25:13.133" v="1927" actId="12789"/>
          <ac:cxnSpMkLst>
            <pc:docMk/>
            <pc:sldMk cId="907674618" sldId="257"/>
            <ac:cxnSpMk id="266" creationId="{6231A994-AEAC-4DED-8D4B-9A12C54D354F}"/>
          </ac:cxnSpMkLst>
        </pc:cxnChg>
        <pc:cxnChg chg="add mod ord">
          <ac:chgData name="鎮遠 游" userId="c2a46d8ed9f5426a" providerId="LiveId" clId="{829206A9-858F-40FF-8492-F74B228520E8}" dt="2023-12-13T10:50:41.001" v="2013" actId="167"/>
          <ac:cxnSpMkLst>
            <pc:docMk/>
            <pc:sldMk cId="907674618" sldId="257"/>
            <ac:cxnSpMk id="267" creationId="{30806D47-A437-4124-A984-8705C8F70774}"/>
          </ac:cxnSpMkLst>
        </pc:cxnChg>
        <pc:cxnChg chg="add mod">
          <ac:chgData name="鎮遠 游" userId="c2a46d8ed9f5426a" providerId="LiveId" clId="{829206A9-858F-40FF-8492-F74B228520E8}" dt="2023-12-13T09:25:13.133" v="1927" actId="12789"/>
          <ac:cxnSpMkLst>
            <pc:docMk/>
            <pc:sldMk cId="907674618" sldId="257"/>
            <ac:cxnSpMk id="268" creationId="{078CD076-2D5C-45B7-89E6-FACA04B9772B}"/>
          </ac:cxnSpMkLst>
        </pc:cxnChg>
        <pc:cxnChg chg="add mod">
          <ac:chgData name="鎮遠 游" userId="c2a46d8ed9f5426a" providerId="LiveId" clId="{829206A9-858F-40FF-8492-F74B228520E8}" dt="2023-12-13T09:25:18.444" v="1928" actId="12789"/>
          <ac:cxnSpMkLst>
            <pc:docMk/>
            <pc:sldMk cId="907674618" sldId="257"/>
            <ac:cxnSpMk id="269" creationId="{220E0FE5-0DE1-4636-8E7C-07AFC2D9D345}"/>
          </ac:cxnSpMkLst>
        </pc:cxnChg>
        <pc:cxnChg chg="add mod">
          <ac:chgData name="鎮遠 游" userId="c2a46d8ed9f5426a" providerId="LiveId" clId="{829206A9-858F-40FF-8492-F74B228520E8}" dt="2023-12-13T09:25:18.444" v="1928" actId="12789"/>
          <ac:cxnSpMkLst>
            <pc:docMk/>
            <pc:sldMk cId="907674618" sldId="257"/>
            <ac:cxnSpMk id="270" creationId="{5510B56E-C8CC-42FF-8D09-B54909ED7276}"/>
          </ac:cxnSpMkLst>
        </pc:cxnChg>
        <pc:cxnChg chg="add mod">
          <ac:chgData name="鎮遠 游" userId="c2a46d8ed9f5426a" providerId="LiveId" clId="{829206A9-858F-40FF-8492-F74B228520E8}" dt="2023-12-13T09:25:04.873" v="1926" actId="12789"/>
          <ac:cxnSpMkLst>
            <pc:docMk/>
            <pc:sldMk cId="907674618" sldId="257"/>
            <ac:cxnSpMk id="271" creationId="{D729D191-BFE1-4BD9-9792-8CB246662F53}"/>
          </ac:cxnSpMkLst>
        </pc:cxnChg>
        <pc:cxnChg chg="add mod">
          <ac:chgData name="鎮遠 游" userId="c2a46d8ed9f5426a" providerId="LiveId" clId="{829206A9-858F-40FF-8492-F74B228520E8}" dt="2023-12-13T09:25:04.873" v="1926" actId="12789"/>
          <ac:cxnSpMkLst>
            <pc:docMk/>
            <pc:sldMk cId="907674618" sldId="257"/>
            <ac:cxnSpMk id="272" creationId="{30178D00-86C3-4734-8F48-F684E5D762C6}"/>
          </ac:cxnSpMkLst>
        </pc:cxnChg>
        <pc:cxnChg chg="add mod">
          <ac:chgData name="鎮遠 游" userId="c2a46d8ed9f5426a" providerId="LiveId" clId="{829206A9-858F-40FF-8492-F74B228520E8}" dt="2023-12-13T09:25:00.722" v="1925" actId="12789"/>
          <ac:cxnSpMkLst>
            <pc:docMk/>
            <pc:sldMk cId="907674618" sldId="257"/>
            <ac:cxnSpMk id="274" creationId="{A640D681-42EE-46BE-9EEF-B515160A1190}"/>
          </ac:cxnSpMkLst>
        </pc:cxnChg>
        <pc:cxnChg chg="add del mod">
          <ac:chgData name="鎮遠 游" userId="c2a46d8ed9f5426a" providerId="LiveId" clId="{829206A9-858F-40FF-8492-F74B228520E8}" dt="2023-12-13T09:24:17.945" v="1913" actId="478"/>
          <ac:cxnSpMkLst>
            <pc:docMk/>
            <pc:sldMk cId="907674618" sldId="257"/>
            <ac:cxnSpMk id="275" creationId="{D7B1D4C3-FB82-4B02-8777-6A19DCD70EA9}"/>
          </ac:cxnSpMkLst>
        </pc:cxnChg>
        <pc:cxnChg chg="add mod">
          <ac:chgData name="鎮遠 游" userId="c2a46d8ed9f5426a" providerId="LiveId" clId="{829206A9-858F-40FF-8492-F74B228520E8}" dt="2023-12-13T09:25:00.722" v="1925" actId="12789"/>
          <ac:cxnSpMkLst>
            <pc:docMk/>
            <pc:sldMk cId="907674618" sldId="257"/>
            <ac:cxnSpMk id="276" creationId="{171BB87A-F532-401C-A7E8-3D05302D2E17}"/>
          </ac:cxnSpMkLst>
        </pc:cxnChg>
        <pc:cxnChg chg="add mod">
          <ac:chgData name="鎮遠 游" userId="c2a46d8ed9f5426a" providerId="LiveId" clId="{829206A9-858F-40FF-8492-F74B228520E8}" dt="2023-12-13T09:25:00.722" v="1925" actId="12789"/>
          <ac:cxnSpMkLst>
            <pc:docMk/>
            <pc:sldMk cId="907674618" sldId="257"/>
            <ac:cxnSpMk id="277" creationId="{6AE5C087-1661-47E8-90B1-2C8775878954}"/>
          </ac:cxnSpMkLst>
        </pc:cxnChg>
        <pc:cxnChg chg="add mod">
          <ac:chgData name="鎮遠 游" userId="c2a46d8ed9f5426a" providerId="LiveId" clId="{829206A9-858F-40FF-8492-F74B228520E8}" dt="2023-12-13T09:25:00.722" v="1925" actId="12789"/>
          <ac:cxnSpMkLst>
            <pc:docMk/>
            <pc:sldMk cId="907674618" sldId="257"/>
            <ac:cxnSpMk id="278" creationId="{0E306C57-C1EC-48C0-9AF5-844595614C84}"/>
          </ac:cxnSpMkLst>
        </pc:cxnChg>
        <pc:cxnChg chg="add mod">
          <ac:chgData name="鎮遠 游" userId="c2a46d8ed9f5426a" providerId="LiveId" clId="{829206A9-858F-40FF-8492-F74B228520E8}" dt="2023-12-13T09:25:00.722" v="1925" actId="12789"/>
          <ac:cxnSpMkLst>
            <pc:docMk/>
            <pc:sldMk cId="907674618" sldId="257"/>
            <ac:cxnSpMk id="279" creationId="{61D92ACF-6FF7-41B0-91FB-3060E5A74290}"/>
          </ac:cxnSpMkLst>
        </pc:cxnChg>
        <pc:cxnChg chg="add mod">
          <ac:chgData name="鎮遠 游" userId="c2a46d8ed9f5426a" providerId="LiveId" clId="{829206A9-858F-40FF-8492-F74B228520E8}" dt="2023-12-13T09:25:00.722" v="1925" actId="12789"/>
          <ac:cxnSpMkLst>
            <pc:docMk/>
            <pc:sldMk cId="907674618" sldId="257"/>
            <ac:cxnSpMk id="280" creationId="{F5278E1B-E563-4C09-BE11-F6FBC4E5D869}"/>
          </ac:cxnSpMkLst>
        </pc:cxnChg>
        <pc:cxnChg chg="add mod ord">
          <ac:chgData name="鎮遠 游" userId="c2a46d8ed9f5426a" providerId="LiveId" clId="{829206A9-858F-40FF-8492-F74B228520E8}" dt="2023-12-13T10:50:52.177" v="2014" actId="167"/>
          <ac:cxnSpMkLst>
            <pc:docMk/>
            <pc:sldMk cId="907674618" sldId="257"/>
            <ac:cxnSpMk id="281" creationId="{0D92B2CC-D0D4-4F38-8E30-B08B8E2D4E85}"/>
          </ac:cxnSpMkLst>
        </pc:cxnChg>
        <pc:cxnChg chg="add mod ord">
          <ac:chgData name="鎮遠 游" userId="c2a46d8ed9f5426a" providerId="LiveId" clId="{829206A9-858F-40FF-8492-F74B228520E8}" dt="2023-12-13T10:50:52.177" v="2014" actId="167"/>
          <ac:cxnSpMkLst>
            <pc:docMk/>
            <pc:sldMk cId="907674618" sldId="257"/>
            <ac:cxnSpMk id="282" creationId="{52102E4C-B52F-4892-96BD-493D17E822BD}"/>
          </ac:cxnSpMkLst>
        </pc:cxnChg>
        <pc:cxnChg chg="add mod ord">
          <ac:chgData name="鎮遠 游" userId="c2a46d8ed9f5426a" providerId="LiveId" clId="{829206A9-858F-40FF-8492-F74B228520E8}" dt="2023-12-13T10:50:52.177" v="2014" actId="167"/>
          <ac:cxnSpMkLst>
            <pc:docMk/>
            <pc:sldMk cId="907674618" sldId="257"/>
            <ac:cxnSpMk id="283" creationId="{C6C5FEE4-76FD-4E46-9E41-0E639E41BB73}"/>
          </ac:cxnSpMkLst>
        </pc:cxnChg>
        <pc:cxnChg chg="add mod">
          <ac:chgData name="鎮遠 游" userId="c2a46d8ed9f5426a" providerId="LiveId" clId="{829206A9-858F-40FF-8492-F74B228520E8}" dt="2023-12-13T09:40:56.440" v="1972" actId="1037"/>
          <ac:cxnSpMkLst>
            <pc:docMk/>
            <pc:sldMk cId="907674618" sldId="257"/>
            <ac:cxnSpMk id="284" creationId="{15B0BCC8-1B6C-49B1-9A85-21707CBE6A4A}"/>
          </ac:cxnSpMkLst>
        </pc:cxnChg>
        <pc:cxnChg chg="add mod ord">
          <ac:chgData name="鎮遠 游" userId="c2a46d8ed9f5426a" providerId="LiveId" clId="{829206A9-858F-40FF-8492-F74B228520E8}" dt="2023-12-13T10:50:52.177" v="2014" actId="167"/>
          <ac:cxnSpMkLst>
            <pc:docMk/>
            <pc:sldMk cId="907674618" sldId="257"/>
            <ac:cxnSpMk id="285" creationId="{C4356AA6-9C67-46F6-BF35-AA2AB65A0434}"/>
          </ac:cxnSpMkLst>
        </pc:cxnChg>
        <pc:cxnChg chg="add mod ord">
          <ac:chgData name="鎮遠 游" userId="c2a46d8ed9f5426a" providerId="LiveId" clId="{829206A9-858F-40FF-8492-F74B228520E8}" dt="2023-12-13T10:50:52.177" v="2014" actId="167"/>
          <ac:cxnSpMkLst>
            <pc:docMk/>
            <pc:sldMk cId="907674618" sldId="257"/>
            <ac:cxnSpMk id="286" creationId="{54696D28-5FEA-406B-BF15-60BB7CBF7D25}"/>
          </ac:cxnSpMkLst>
        </pc:cxnChg>
        <pc:cxnChg chg="add mod ord">
          <ac:chgData name="鎮遠 游" userId="c2a46d8ed9f5426a" providerId="LiveId" clId="{829206A9-858F-40FF-8492-F74B228520E8}" dt="2023-12-13T10:50:52.177" v="2014" actId="167"/>
          <ac:cxnSpMkLst>
            <pc:docMk/>
            <pc:sldMk cId="907674618" sldId="257"/>
            <ac:cxnSpMk id="287" creationId="{943E556A-87D2-4721-8A18-ED280C0DE70E}"/>
          </ac:cxnSpMkLst>
        </pc:cxnChg>
        <pc:cxnChg chg="add mod ord">
          <ac:chgData name="鎮遠 游" userId="c2a46d8ed9f5426a" providerId="LiveId" clId="{829206A9-858F-40FF-8492-F74B228520E8}" dt="2023-12-13T10:50:52.177" v="2014" actId="167"/>
          <ac:cxnSpMkLst>
            <pc:docMk/>
            <pc:sldMk cId="907674618" sldId="257"/>
            <ac:cxnSpMk id="288" creationId="{D0B5DE93-00F3-4276-9BCC-93AB3AEEF83C}"/>
          </ac:cxnSpMkLst>
        </pc:cxnChg>
        <pc:cxnChg chg="add mod ord">
          <ac:chgData name="鎮遠 游" userId="c2a46d8ed9f5426a" providerId="LiveId" clId="{829206A9-858F-40FF-8492-F74B228520E8}" dt="2023-12-13T10:50:52.177" v="2014" actId="167"/>
          <ac:cxnSpMkLst>
            <pc:docMk/>
            <pc:sldMk cId="907674618" sldId="257"/>
            <ac:cxnSpMk id="289" creationId="{5BDD5D5B-F8AC-45CD-8C13-5F21F5DF02D1}"/>
          </ac:cxnSpMkLst>
        </pc:cxnChg>
        <pc:cxnChg chg="add mod ord">
          <ac:chgData name="鎮遠 游" userId="c2a46d8ed9f5426a" providerId="LiveId" clId="{829206A9-858F-40FF-8492-F74B228520E8}" dt="2023-12-13T10:50:52.177" v="2014" actId="167"/>
          <ac:cxnSpMkLst>
            <pc:docMk/>
            <pc:sldMk cId="907674618" sldId="257"/>
            <ac:cxnSpMk id="290" creationId="{D30CCA44-6D72-47C5-9327-76FEA212F427}"/>
          </ac:cxnSpMkLst>
        </pc:cxnChg>
        <pc:cxnChg chg="add mod">
          <ac:chgData name="鎮遠 游" userId="c2a46d8ed9f5426a" providerId="LiveId" clId="{829206A9-858F-40FF-8492-F74B228520E8}" dt="2023-12-13T09:40:53.665" v="1971" actId="1035"/>
          <ac:cxnSpMkLst>
            <pc:docMk/>
            <pc:sldMk cId="907674618" sldId="257"/>
            <ac:cxnSpMk id="291" creationId="{5D11F1F5-DB20-42F7-A710-9C6C40C61373}"/>
          </ac:cxnSpMkLst>
        </pc:cxnChg>
        <pc:cxnChg chg="add mod">
          <ac:chgData name="鎮遠 游" userId="c2a46d8ed9f5426a" providerId="LiveId" clId="{829206A9-858F-40FF-8492-F74B228520E8}" dt="2023-12-13T09:41:12.685" v="1981" actId="12789"/>
          <ac:cxnSpMkLst>
            <pc:docMk/>
            <pc:sldMk cId="907674618" sldId="257"/>
            <ac:cxnSpMk id="292" creationId="{EF9EE0A3-8429-40B8-98D8-EF13A3971F5D}"/>
          </ac:cxnSpMkLst>
        </pc:cxnChg>
        <pc:cxnChg chg="add mod">
          <ac:chgData name="鎮遠 游" userId="c2a46d8ed9f5426a" providerId="LiveId" clId="{829206A9-858F-40FF-8492-F74B228520E8}" dt="2023-12-13T09:41:14.569" v="1982" actId="1037"/>
          <ac:cxnSpMkLst>
            <pc:docMk/>
            <pc:sldMk cId="907674618" sldId="257"/>
            <ac:cxnSpMk id="293" creationId="{7FF83434-5BA5-49A2-BA96-5E525D23F714}"/>
          </ac:cxnSpMkLst>
        </pc:cxnChg>
        <pc:cxnChg chg="add mod">
          <ac:chgData name="鎮遠 游" userId="c2a46d8ed9f5426a" providerId="LiveId" clId="{829206A9-858F-40FF-8492-F74B228520E8}" dt="2023-12-13T09:41:23.106" v="1986" actId="1038"/>
          <ac:cxnSpMkLst>
            <pc:docMk/>
            <pc:sldMk cId="907674618" sldId="257"/>
            <ac:cxnSpMk id="294" creationId="{07B038AF-60AB-45AF-B076-6B5F920CCB40}"/>
          </ac:cxnSpMkLst>
        </pc:cxnChg>
        <pc:cxnChg chg="add mod">
          <ac:chgData name="鎮遠 游" userId="c2a46d8ed9f5426a" providerId="LiveId" clId="{829206A9-858F-40FF-8492-F74B228520E8}" dt="2023-12-13T09:42:08.158" v="2005" actId="1035"/>
          <ac:cxnSpMkLst>
            <pc:docMk/>
            <pc:sldMk cId="907674618" sldId="257"/>
            <ac:cxnSpMk id="295" creationId="{6AC45DCC-E19B-421E-8611-AC3CB200CAA3}"/>
          </ac:cxnSpMkLst>
        </pc:cxnChg>
        <pc:cxnChg chg="add mod">
          <ac:chgData name="鎮遠 游" userId="c2a46d8ed9f5426a" providerId="LiveId" clId="{829206A9-858F-40FF-8492-F74B228520E8}" dt="2023-12-13T09:42:08.158" v="2005" actId="1035"/>
          <ac:cxnSpMkLst>
            <pc:docMk/>
            <pc:sldMk cId="907674618" sldId="257"/>
            <ac:cxnSpMk id="296" creationId="{5D4E0991-8D9C-4BDD-8915-12A311184142}"/>
          </ac:cxnSpMkLst>
        </pc:cxnChg>
        <pc:cxnChg chg="add mod">
          <ac:chgData name="鎮遠 游" userId="c2a46d8ed9f5426a" providerId="LiveId" clId="{829206A9-858F-40FF-8492-F74B228520E8}" dt="2023-12-13T09:42:08.158" v="2005" actId="1035"/>
          <ac:cxnSpMkLst>
            <pc:docMk/>
            <pc:sldMk cId="907674618" sldId="257"/>
            <ac:cxnSpMk id="297" creationId="{E722B12C-9B8E-4049-8706-CDF4FB632FA0}"/>
          </ac:cxnSpMkLst>
        </pc:cxnChg>
        <pc:cxnChg chg="add mod">
          <ac:chgData name="鎮遠 游" userId="c2a46d8ed9f5426a" providerId="LiveId" clId="{829206A9-858F-40FF-8492-F74B228520E8}" dt="2023-12-13T09:42:08.158" v="2005" actId="1035"/>
          <ac:cxnSpMkLst>
            <pc:docMk/>
            <pc:sldMk cId="907674618" sldId="257"/>
            <ac:cxnSpMk id="298" creationId="{BAC5C718-8B59-49CC-82C4-675167D4BD57}"/>
          </ac:cxnSpMkLst>
        </pc:cxnChg>
        <pc:cxnChg chg="add mod">
          <ac:chgData name="鎮遠 游" userId="c2a46d8ed9f5426a" providerId="LiveId" clId="{829206A9-858F-40FF-8492-F74B228520E8}" dt="2023-12-13T09:42:08.158" v="2005" actId="1035"/>
          <ac:cxnSpMkLst>
            <pc:docMk/>
            <pc:sldMk cId="907674618" sldId="257"/>
            <ac:cxnSpMk id="299" creationId="{8E81764C-F829-4693-B43B-2BFAD6E86D81}"/>
          </ac:cxnSpMkLst>
        </pc:cxnChg>
      </pc:sldChg>
      <pc:sldMasterChg chg="addSldLayout">
        <pc:chgData name="鎮遠 游" userId="c2a46d8ed9f5426a" providerId="LiveId" clId="{829206A9-858F-40FF-8492-F74B228520E8}" dt="2023-12-11T15:44:22.433" v="0" actId="680"/>
        <pc:sldMasterMkLst>
          <pc:docMk/>
          <pc:sldMasterMk cId="1270077045" sldId="2147483648"/>
        </pc:sldMasterMkLst>
        <pc:sldLayoutChg chg="add">
          <pc:chgData name="鎮遠 游" userId="c2a46d8ed9f5426a" providerId="LiveId" clId="{829206A9-858F-40FF-8492-F74B228520E8}" dt="2023-12-11T15:44:22.433" v="0" actId="680"/>
          <pc:sldLayoutMkLst>
            <pc:docMk/>
            <pc:sldMasterMk cId="1270077045" sldId="2147483648"/>
            <pc:sldLayoutMk cId="420246782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42351-213E-4469-8DAC-01D1B914C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B06B99-A6F3-4103-B5C4-E6F7F3BC5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20246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07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CC47D31-1883-489E-8E0A-1A5FE5E1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直線單箭頭接點 281">
            <a:extLst>
              <a:ext uri="{FF2B5EF4-FFF2-40B4-BE49-F238E27FC236}">
                <a16:creationId xmlns:a16="http://schemas.microsoft.com/office/drawing/2014/main" id="{52102E4C-B52F-4892-96BD-493D17E822BD}"/>
              </a:ext>
            </a:extLst>
          </p:cNvPr>
          <p:cNvCxnSpPr>
            <a:cxnSpLocks/>
          </p:cNvCxnSpPr>
          <p:nvPr/>
        </p:nvCxnSpPr>
        <p:spPr>
          <a:xfrm>
            <a:off x="4174301" y="3583516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>
            <a:extLst>
              <a:ext uri="{FF2B5EF4-FFF2-40B4-BE49-F238E27FC236}">
                <a16:creationId xmlns:a16="http://schemas.microsoft.com/office/drawing/2014/main" id="{38A08EBF-28B8-4B4D-AF98-1C7A7A98C2ED}"/>
              </a:ext>
            </a:extLst>
          </p:cNvPr>
          <p:cNvCxnSpPr>
            <a:cxnSpLocks/>
          </p:cNvCxnSpPr>
          <p:nvPr/>
        </p:nvCxnSpPr>
        <p:spPr>
          <a:xfrm>
            <a:off x="3389033" y="3583516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id="{B2BC0C09-E3EB-4778-AF82-A403327E320C}"/>
              </a:ext>
            </a:extLst>
          </p:cNvPr>
          <p:cNvCxnSpPr>
            <a:cxnSpLocks/>
          </p:cNvCxnSpPr>
          <p:nvPr/>
        </p:nvCxnSpPr>
        <p:spPr>
          <a:xfrm flipH="1">
            <a:off x="4546146" y="3614136"/>
            <a:ext cx="188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單箭頭接點 280">
            <a:extLst>
              <a:ext uri="{FF2B5EF4-FFF2-40B4-BE49-F238E27FC236}">
                <a16:creationId xmlns:a16="http://schemas.microsoft.com/office/drawing/2014/main" id="{0D92B2CC-D0D4-4F38-8E30-B08B8E2D4E85}"/>
              </a:ext>
            </a:extLst>
          </p:cNvPr>
          <p:cNvCxnSpPr>
            <a:cxnSpLocks/>
          </p:cNvCxnSpPr>
          <p:nvPr/>
        </p:nvCxnSpPr>
        <p:spPr>
          <a:xfrm>
            <a:off x="3788748" y="3583516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C6C5FEE4-76FD-4E46-9E41-0E639E41BB73}"/>
              </a:ext>
            </a:extLst>
          </p:cNvPr>
          <p:cNvCxnSpPr>
            <a:cxnSpLocks/>
          </p:cNvCxnSpPr>
          <p:nvPr/>
        </p:nvCxnSpPr>
        <p:spPr>
          <a:xfrm>
            <a:off x="4944220" y="3583516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單箭頭接點 284">
            <a:extLst>
              <a:ext uri="{FF2B5EF4-FFF2-40B4-BE49-F238E27FC236}">
                <a16:creationId xmlns:a16="http://schemas.microsoft.com/office/drawing/2014/main" id="{C4356AA6-9C67-46F6-BF35-AA2AB65A0434}"/>
              </a:ext>
            </a:extLst>
          </p:cNvPr>
          <p:cNvCxnSpPr>
            <a:cxnSpLocks/>
          </p:cNvCxnSpPr>
          <p:nvPr/>
        </p:nvCxnSpPr>
        <p:spPr>
          <a:xfrm>
            <a:off x="6313111" y="3583516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54696D28-5FEA-406B-BF15-60BB7CBF7D25}"/>
              </a:ext>
            </a:extLst>
          </p:cNvPr>
          <p:cNvCxnSpPr>
            <a:cxnSpLocks/>
          </p:cNvCxnSpPr>
          <p:nvPr/>
        </p:nvCxnSpPr>
        <p:spPr>
          <a:xfrm>
            <a:off x="6844400" y="3583516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單箭頭接點 286">
            <a:extLst>
              <a:ext uri="{FF2B5EF4-FFF2-40B4-BE49-F238E27FC236}">
                <a16:creationId xmlns:a16="http://schemas.microsoft.com/office/drawing/2014/main" id="{943E556A-87D2-4721-8A18-ED280C0DE70E}"/>
              </a:ext>
            </a:extLst>
          </p:cNvPr>
          <p:cNvCxnSpPr>
            <a:cxnSpLocks/>
          </p:cNvCxnSpPr>
          <p:nvPr/>
        </p:nvCxnSpPr>
        <p:spPr>
          <a:xfrm>
            <a:off x="7367292" y="3583516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單箭頭接點 287">
            <a:extLst>
              <a:ext uri="{FF2B5EF4-FFF2-40B4-BE49-F238E27FC236}">
                <a16:creationId xmlns:a16="http://schemas.microsoft.com/office/drawing/2014/main" id="{D0B5DE93-00F3-4276-9BCC-93AB3AEEF83C}"/>
              </a:ext>
            </a:extLst>
          </p:cNvPr>
          <p:cNvCxnSpPr>
            <a:cxnSpLocks/>
          </p:cNvCxnSpPr>
          <p:nvPr/>
        </p:nvCxnSpPr>
        <p:spPr>
          <a:xfrm>
            <a:off x="8423428" y="3583516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DD5D5B-F8AC-45CD-8C13-5F21F5DF02D1}"/>
              </a:ext>
            </a:extLst>
          </p:cNvPr>
          <p:cNvCxnSpPr>
            <a:cxnSpLocks/>
          </p:cNvCxnSpPr>
          <p:nvPr/>
        </p:nvCxnSpPr>
        <p:spPr>
          <a:xfrm>
            <a:off x="8953337" y="3583516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單箭頭接點 289">
            <a:extLst>
              <a:ext uri="{FF2B5EF4-FFF2-40B4-BE49-F238E27FC236}">
                <a16:creationId xmlns:a16="http://schemas.microsoft.com/office/drawing/2014/main" id="{D30CCA44-6D72-47C5-9327-76FEA212F427}"/>
              </a:ext>
            </a:extLst>
          </p:cNvPr>
          <p:cNvCxnSpPr>
            <a:cxnSpLocks/>
          </p:cNvCxnSpPr>
          <p:nvPr/>
        </p:nvCxnSpPr>
        <p:spPr>
          <a:xfrm>
            <a:off x="9480308" y="3583516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30806D47-A437-4124-A984-8705C8F70774}"/>
              </a:ext>
            </a:extLst>
          </p:cNvPr>
          <p:cNvCxnSpPr>
            <a:cxnSpLocks/>
          </p:cNvCxnSpPr>
          <p:nvPr/>
        </p:nvCxnSpPr>
        <p:spPr>
          <a:xfrm>
            <a:off x="9480308" y="3117030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>
            <a:extLst>
              <a:ext uri="{FF2B5EF4-FFF2-40B4-BE49-F238E27FC236}">
                <a16:creationId xmlns:a16="http://schemas.microsoft.com/office/drawing/2014/main" id="{1163A3A0-6FBA-469E-9299-00C5D5E5C7F4}"/>
              </a:ext>
            </a:extLst>
          </p:cNvPr>
          <p:cNvCxnSpPr>
            <a:cxnSpLocks/>
          </p:cNvCxnSpPr>
          <p:nvPr/>
        </p:nvCxnSpPr>
        <p:spPr>
          <a:xfrm flipV="1">
            <a:off x="2014191" y="2027905"/>
            <a:ext cx="1279765" cy="8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56019295-4019-4A16-9A98-E3E9B408F885}"/>
              </a:ext>
            </a:extLst>
          </p:cNvPr>
          <p:cNvCxnSpPr>
            <a:cxnSpLocks/>
          </p:cNvCxnSpPr>
          <p:nvPr/>
        </p:nvCxnSpPr>
        <p:spPr>
          <a:xfrm>
            <a:off x="10523321" y="2168042"/>
            <a:ext cx="616779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8CE6A1AB-BF30-4DFA-8CF3-2BB49C0885BA}"/>
              </a:ext>
            </a:extLst>
          </p:cNvPr>
          <p:cNvCxnSpPr>
            <a:cxnSpLocks/>
          </p:cNvCxnSpPr>
          <p:nvPr/>
        </p:nvCxnSpPr>
        <p:spPr>
          <a:xfrm flipH="1">
            <a:off x="10523051" y="2036539"/>
            <a:ext cx="363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6047ACB8-0DB7-4382-A52F-CFB34A893A73}"/>
              </a:ext>
            </a:extLst>
          </p:cNvPr>
          <p:cNvCxnSpPr>
            <a:cxnSpLocks/>
          </p:cNvCxnSpPr>
          <p:nvPr/>
        </p:nvCxnSpPr>
        <p:spPr>
          <a:xfrm>
            <a:off x="5421571" y="5988504"/>
            <a:ext cx="28001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BEA25357-72B6-46AB-BC6E-33A6A848C0E0}"/>
              </a:ext>
            </a:extLst>
          </p:cNvPr>
          <p:cNvCxnSpPr>
            <a:cxnSpLocks/>
          </p:cNvCxnSpPr>
          <p:nvPr/>
        </p:nvCxnSpPr>
        <p:spPr>
          <a:xfrm>
            <a:off x="4724760" y="2036539"/>
            <a:ext cx="57985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A055167D-479B-4D64-82FD-ED127298CDAB}"/>
              </a:ext>
            </a:extLst>
          </p:cNvPr>
          <p:cNvCxnSpPr>
            <a:cxnSpLocks/>
          </p:cNvCxnSpPr>
          <p:nvPr/>
        </p:nvCxnSpPr>
        <p:spPr>
          <a:xfrm>
            <a:off x="4807582" y="2168043"/>
            <a:ext cx="569798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38387D1A-0D2E-448D-A746-BE2F9A8ED6A7}"/>
              </a:ext>
            </a:extLst>
          </p:cNvPr>
          <p:cNvCxnSpPr>
            <a:cxnSpLocks/>
          </p:cNvCxnSpPr>
          <p:nvPr/>
        </p:nvCxnSpPr>
        <p:spPr>
          <a:xfrm>
            <a:off x="4555094" y="3075646"/>
            <a:ext cx="1800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6D763D20-CEBC-4998-9FD2-FF17E6FC81BE}"/>
              </a:ext>
            </a:extLst>
          </p:cNvPr>
          <p:cNvCxnSpPr>
            <a:cxnSpLocks/>
          </p:cNvCxnSpPr>
          <p:nvPr/>
        </p:nvCxnSpPr>
        <p:spPr>
          <a:xfrm>
            <a:off x="4555094" y="3189476"/>
            <a:ext cx="2702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0037616C-322C-424B-820D-6B498278AD1F}"/>
              </a:ext>
            </a:extLst>
          </p:cNvPr>
          <p:cNvCxnSpPr>
            <a:cxnSpLocks/>
          </p:cNvCxnSpPr>
          <p:nvPr/>
        </p:nvCxnSpPr>
        <p:spPr>
          <a:xfrm>
            <a:off x="3648364" y="1506249"/>
            <a:ext cx="15833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8F343AF4-4290-492F-85AB-6FDBE5149657}"/>
              </a:ext>
            </a:extLst>
          </p:cNvPr>
          <p:cNvCxnSpPr>
            <a:cxnSpLocks/>
          </p:cNvCxnSpPr>
          <p:nvPr/>
        </p:nvCxnSpPr>
        <p:spPr>
          <a:xfrm>
            <a:off x="3548754" y="1390516"/>
            <a:ext cx="17095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53FCE1A8-DC46-4D7E-82E5-2BD1AFCF3C8C}"/>
              </a:ext>
            </a:extLst>
          </p:cNvPr>
          <p:cNvCxnSpPr>
            <a:cxnSpLocks/>
          </p:cNvCxnSpPr>
          <p:nvPr/>
        </p:nvCxnSpPr>
        <p:spPr>
          <a:xfrm>
            <a:off x="3400527" y="3074398"/>
            <a:ext cx="1800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C95490A6-5F6D-48B9-952A-CD4BE324783C}"/>
              </a:ext>
            </a:extLst>
          </p:cNvPr>
          <p:cNvCxnSpPr>
            <a:cxnSpLocks/>
          </p:cNvCxnSpPr>
          <p:nvPr/>
        </p:nvCxnSpPr>
        <p:spPr>
          <a:xfrm>
            <a:off x="3404754" y="3187540"/>
            <a:ext cx="2702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E5B8175B-2331-473A-8646-B36C73359CEE}"/>
              </a:ext>
            </a:extLst>
          </p:cNvPr>
          <p:cNvCxnSpPr>
            <a:cxnSpLocks/>
          </p:cNvCxnSpPr>
          <p:nvPr/>
        </p:nvCxnSpPr>
        <p:spPr>
          <a:xfrm>
            <a:off x="3190949" y="5167069"/>
            <a:ext cx="212160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8BE962EE-FFFC-447A-8101-C425BDEE549D}"/>
              </a:ext>
            </a:extLst>
          </p:cNvPr>
          <p:cNvCxnSpPr>
            <a:cxnSpLocks/>
          </p:cNvCxnSpPr>
          <p:nvPr/>
        </p:nvCxnSpPr>
        <p:spPr>
          <a:xfrm>
            <a:off x="3289212" y="5036614"/>
            <a:ext cx="20356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50305C72-F4BE-47ED-84DF-7B20E75C27F5}"/>
              </a:ext>
            </a:extLst>
          </p:cNvPr>
          <p:cNvCxnSpPr>
            <a:cxnSpLocks/>
          </p:cNvCxnSpPr>
          <p:nvPr/>
        </p:nvCxnSpPr>
        <p:spPr>
          <a:xfrm>
            <a:off x="3010949" y="3117030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9BAAAD9E-00EB-458F-B948-6E13EF3B7516}"/>
              </a:ext>
            </a:extLst>
          </p:cNvPr>
          <p:cNvCxnSpPr>
            <a:cxnSpLocks/>
          </p:cNvCxnSpPr>
          <p:nvPr/>
        </p:nvCxnSpPr>
        <p:spPr>
          <a:xfrm>
            <a:off x="3010949" y="3647965"/>
            <a:ext cx="180000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5" name="直線接點 214">
            <a:extLst>
              <a:ext uri="{FF2B5EF4-FFF2-40B4-BE49-F238E27FC236}">
                <a16:creationId xmlns:a16="http://schemas.microsoft.com/office/drawing/2014/main" id="{26CE275B-E707-4854-B5B4-34A467B99870}"/>
              </a:ext>
            </a:extLst>
          </p:cNvPr>
          <p:cNvCxnSpPr>
            <a:cxnSpLocks/>
          </p:cNvCxnSpPr>
          <p:nvPr/>
        </p:nvCxnSpPr>
        <p:spPr>
          <a:xfrm>
            <a:off x="2631055" y="3296503"/>
            <a:ext cx="78922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A4771894-5688-444B-848A-940904A261EF}"/>
              </a:ext>
            </a:extLst>
          </p:cNvPr>
          <p:cNvCxnSpPr>
            <a:cxnSpLocks/>
          </p:cNvCxnSpPr>
          <p:nvPr/>
        </p:nvCxnSpPr>
        <p:spPr>
          <a:xfrm>
            <a:off x="2631055" y="3414550"/>
            <a:ext cx="7892266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D471FACE-387F-41C7-AEB5-808178B74BF2}"/>
              </a:ext>
            </a:extLst>
          </p:cNvPr>
          <p:cNvGrpSpPr/>
          <p:nvPr/>
        </p:nvGrpSpPr>
        <p:grpSpPr>
          <a:xfrm>
            <a:off x="268220" y="124287"/>
            <a:ext cx="404563" cy="4416746"/>
            <a:chOff x="694349" y="-248576"/>
            <a:chExt cx="404563" cy="4416746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5DCEF6D0-36B0-42C2-82FE-13CE548B95D0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81" y="-248576"/>
              <a:ext cx="0" cy="153674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92C49F07-4124-4B32-969D-40D3A4B9CCDF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81" y="1288170"/>
              <a:ext cx="0" cy="144000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FF3DF05-FE92-442A-86C5-2856C481CF26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81" y="2728170"/>
              <a:ext cx="0" cy="144000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DB39464A-3620-4592-B072-F9C0047F4129}"/>
                </a:ext>
              </a:extLst>
            </p:cNvPr>
            <p:cNvSpPr txBox="1"/>
            <p:nvPr/>
          </p:nvSpPr>
          <p:spPr>
            <a:xfrm rot="5400000">
              <a:off x="584668" y="33513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Heat</a:t>
              </a:r>
              <a:endPara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C998F1AC-356B-48D2-86DA-36D16C1B0E09}"/>
                </a:ext>
              </a:extLst>
            </p:cNvPr>
            <p:cNvSpPr txBox="1"/>
            <p:nvPr/>
          </p:nvSpPr>
          <p:spPr>
            <a:xfrm rot="5400000">
              <a:off x="180747" y="1823504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Natural Gas</a:t>
              </a:r>
              <a:endParaRPr lang="zh-TW" alt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C62F115-92C7-44B8-8F41-2BF4996D3D50}"/>
                </a:ext>
              </a:extLst>
            </p:cNvPr>
            <p:cNvSpPr txBox="1"/>
            <p:nvPr/>
          </p:nvSpPr>
          <p:spPr>
            <a:xfrm rot="5400000">
              <a:off x="401961" y="3263503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</a:t>
              </a:r>
              <a:endParaRPr lang="zh-TW" alt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F7C9C068-A559-429B-B596-CC5B15841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55" y="1766539"/>
            <a:ext cx="790714" cy="540000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C5F601CC-30BB-46DE-9A56-83FBBD12A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55" y="2446154"/>
            <a:ext cx="790715" cy="540000"/>
          </a:xfrm>
          <a:prstGeom prst="rect">
            <a:avLst/>
          </a:prstGeom>
        </p:spPr>
      </p:pic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523CF91-4A34-496D-B9DD-A3E47EA0A83B}"/>
              </a:ext>
            </a:extLst>
          </p:cNvPr>
          <p:cNvCxnSpPr>
            <a:cxnSpLocks/>
          </p:cNvCxnSpPr>
          <p:nvPr/>
        </p:nvCxnSpPr>
        <p:spPr>
          <a:xfrm>
            <a:off x="637552" y="3420249"/>
            <a:ext cx="194584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2" name="圖片 51">
            <a:extLst>
              <a:ext uri="{FF2B5EF4-FFF2-40B4-BE49-F238E27FC236}">
                <a16:creationId xmlns:a16="http://schemas.microsoft.com/office/drawing/2014/main" id="{964EE95E-D2AC-48AB-B6F5-769F83E1F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54" y="3867217"/>
            <a:ext cx="790715" cy="540000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1F53A3A-7F14-4A80-A605-D0E8FE214C2B}"/>
              </a:ext>
            </a:extLst>
          </p:cNvPr>
          <p:cNvCxnSpPr>
            <a:cxnSpLocks/>
          </p:cNvCxnSpPr>
          <p:nvPr/>
        </p:nvCxnSpPr>
        <p:spPr>
          <a:xfrm>
            <a:off x="648568" y="4137217"/>
            <a:ext cx="59480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CB27D9AC-C5C4-4FDD-A26D-38F1F5FAFE89}"/>
              </a:ext>
            </a:extLst>
          </p:cNvPr>
          <p:cNvCxnSpPr>
            <a:cxnSpLocks/>
          </p:cNvCxnSpPr>
          <p:nvPr/>
        </p:nvCxnSpPr>
        <p:spPr>
          <a:xfrm>
            <a:off x="637552" y="2716154"/>
            <a:ext cx="594803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0D435D07-2A94-4DF6-8BB9-05B9C6684294}"/>
              </a:ext>
            </a:extLst>
          </p:cNvPr>
          <p:cNvCxnSpPr>
            <a:cxnSpLocks/>
          </p:cNvCxnSpPr>
          <p:nvPr/>
        </p:nvCxnSpPr>
        <p:spPr>
          <a:xfrm>
            <a:off x="659585" y="2037420"/>
            <a:ext cx="57277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6FAFB0C7-57D3-4079-8080-C94E121CAADB}"/>
              </a:ext>
            </a:extLst>
          </p:cNvPr>
          <p:cNvCxnSpPr>
            <a:cxnSpLocks/>
          </p:cNvCxnSpPr>
          <p:nvPr/>
        </p:nvCxnSpPr>
        <p:spPr>
          <a:xfrm>
            <a:off x="2281559" y="2822614"/>
            <a:ext cx="0" cy="5914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299CDF51-CAB2-4B10-8A5A-78A850E477D8}"/>
              </a:ext>
            </a:extLst>
          </p:cNvPr>
          <p:cNvCxnSpPr>
            <a:cxnSpLocks/>
          </p:cNvCxnSpPr>
          <p:nvPr/>
        </p:nvCxnSpPr>
        <p:spPr>
          <a:xfrm>
            <a:off x="2023069" y="2822614"/>
            <a:ext cx="2762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5EF320B5-6D74-421A-AAAD-A936589C2868}"/>
              </a:ext>
            </a:extLst>
          </p:cNvPr>
          <p:cNvCxnSpPr>
            <a:cxnSpLocks/>
          </p:cNvCxnSpPr>
          <p:nvPr/>
        </p:nvCxnSpPr>
        <p:spPr>
          <a:xfrm>
            <a:off x="2023069" y="2628784"/>
            <a:ext cx="3674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0565E921-03E0-4206-9441-5F35D3812AC8}"/>
              </a:ext>
            </a:extLst>
          </p:cNvPr>
          <p:cNvCxnSpPr>
            <a:cxnSpLocks/>
          </p:cNvCxnSpPr>
          <p:nvPr/>
        </p:nvCxnSpPr>
        <p:spPr>
          <a:xfrm>
            <a:off x="2384048" y="2619398"/>
            <a:ext cx="0" cy="6854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19163B41-7822-42B1-806E-F1ECC166116C}"/>
              </a:ext>
            </a:extLst>
          </p:cNvPr>
          <p:cNvCxnSpPr>
            <a:cxnSpLocks/>
          </p:cNvCxnSpPr>
          <p:nvPr/>
        </p:nvCxnSpPr>
        <p:spPr>
          <a:xfrm>
            <a:off x="2384048" y="3295995"/>
            <a:ext cx="2115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13BDCB3E-9CAD-49BB-8E80-D3D39E9C39E8}"/>
              </a:ext>
            </a:extLst>
          </p:cNvPr>
          <p:cNvGrpSpPr/>
          <p:nvPr/>
        </p:nvGrpSpPr>
        <p:grpSpPr>
          <a:xfrm>
            <a:off x="2853486" y="2628784"/>
            <a:ext cx="301686" cy="1088851"/>
            <a:chOff x="2876443" y="2270399"/>
            <a:chExt cx="301686" cy="1088851"/>
          </a:xfrm>
        </p:grpSpPr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E1E2215E-1283-4FF4-8E72-C8F56D8697D6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8CFADEFC-0490-4DC4-AE8E-30C9B28C369B}"/>
                </a:ext>
              </a:extLst>
            </p:cNvPr>
            <p:cNvSpPr txBox="1"/>
            <p:nvPr/>
          </p:nvSpPr>
          <p:spPr>
            <a:xfrm>
              <a:off x="2876443" y="227039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BEA79E4C-7F26-47CE-9309-BF3E089CB96C}"/>
              </a:ext>
            </a:extLst>
          </p:cNvPr>
          <p:cNvGrpSpPr/>
          <p:nvPr/>
        </p:nvGrpSpPr>
        <p:grpSpPr>
          <a:xfrm>
            <a:off x="2468782" y="2628784"/>
            <a:ext cx="301686" cy="1088851"/>
            <a:chOff x="2876443" y="2270399"/>
            <a:chExt cx="301686" cy="1088851"/>
          </a:xfrm>
        </p:grpSpPr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37E1A25B-5017-4DEA-A6CC-83F894F7E3CA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F7101793-018C-4B1E-8557-1EE2C18BAF58}"/>
                </a:ext>
              </a:extLst>
            </p:cNvPr>
            <p:cNvSpPr txBox="1"/>
            <p:nvPr/>
          </p:nvSpPr>
          <p:spPr>
            <a:xfrm>
              <a:off x="2876443" y="227039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03A6EA46-4B1C-4384-9514-C666A96DD7BC}"/>
              </a:ext>
            </a:extLst>
          </p:cNvPr>
          <p:cNvGrpSpPr/>
          <p:nvPr/>
        </p:nvGrpSpPr>
        <p:grpSpPr>
          <a:xfrm>
            <a:off x="3238190" y="2628784"/>
            <a:ext cx="301686" cy="1088851"/>
            <a:chOff x="2876443" y="2270399"/>
            <a:chExt cx="301686" cy="1088851"/>
          </a:xfrm>
        </p:grpSpPr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A1D88B1E-2A6B-4265-8AB2-68BB5774F7CE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DA7E3585-2E10-4645-9322-2DF46A9A3050}"/>
                </a:ext>
              </a:extLst>
            </p:cNvPr>
            <p:cNvSpPr txBox="1"/>
            <p:nvPr/>
          </p:nvSpPr>
          <p:spPr>
            <a:xfrm>
              <a:off x="2876443" y="227039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B6507C46-4532-45C7-B822-2413E5CF2215}"/>
              </a:ext>
            </a:extLst>
          </p:cNvPr>
          <p:cNvGrpSpPr/>
          <p:nvPr/>
        </p:nvGrpSpPr>
        <p:grpSpPr>
          <a:xfrm>
            <a:off x="3622894" y="2628784"/>
            <a:ext cx="301686" cy="1088851"/>
            <a:chOff x="2876443" y="2270399"/>
            <a:chExt cx="301686" cy="1088851"/>
          </a:xfrm>
        </p:grpSpPr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DA93C4E1-58B3-42F5-A820-CD7FE78D094A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06C1C843-8145-427A-BB4A-3CE6078078B5}"/>
                </a:ext>
              </a:extLst>
            </p:cNvPr>
            <p:cNvSpPr txBox="1"/>
            <p:nvPr/>
          </p:nvSpPr>
          <p:spPr>
            <a:xfrm>
              <a:off x="2876443" y="227039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1072F018-0090-4705-9FD9-AA013162452B}"/>
              </a:ext>
            </a:extLst>
          </p:cNvPr>
          <p:cNvGrpSpPr/>
          <p:nvPr/>
        </p:nvGrpSpPr>
        <p:grpSpPr>
          <a:xfrm>
            <a:off x="4007598" y="2628784"/>
            <a:ext cx="301686" cy="1088851"/>
            <a:chOff x="2876443" y="2270399"/>
            <a:chExt cx="301686" cy="1088851"/>
          </a:xfrm>
        </p:grpSpPr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92375B17-2CF0-4019-BEF1-8FB59106BBFA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A687F21A-CCFF-4362-9882-21CB968B839B}"/>
                </a:ext>
              </a:extLst>
            </p:cNvPr>
            <p:cNvSpPr txBox="1"/>
            <p:nvPr/>
          </p:nvSpPr>
          <p:spPr>
            <a:xfrm>
              <a:off x="2876443" y="227039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3BD7CB07-5F73-4FA7-8C37-4580035AB469}"/>
              </a:ext>
            </a:extLst>
          </p:cNvPr>
          <p:cNvGrpSpPr/>
          <p:nvPr/>
        </p:nvGrpSpPr>
        <p:grpSpPr>
          <a:xfrm>
            <a:off x="4392302" y="2628784"/>
            <a:ext cx="301686" cy="1088851"/>
            <a:chOff x="2876443" y="2270399"/>
            <a:chExt cx="301686" cy="1088851"/>
          </a:xfrm>
        </p:grpSpPr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3E6FA7AE-0566-4CF6-ACDC-9523489C5B5B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B9AA4D37-6129-4C6E-B981-8E37AEE9DDCC}"/>
                </a:ext>
              </a:extLst>
            </p:cNvPr>
            <p:cNvSpPr txBox="1"/>
            <p:nvPr/>
          </p:nvSpPr>
          <p:spPr>
            <a:xfrm>
              <a:off x="2876443" y="227039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6CE88291-F60A-4986-A7E7-D2C881AB6B87}"/>
              </a:ext>
            </a:extLst>
          </p:cNvPr>
          <p:cNvGrpSpPr/>
          <p:nvPr/>
        </p:nvGrpSpPr>
        <p:grpSpPr>
          <a:xfrm>
            <a:off x="4777006" y="2628784"/>
            <a:ext cx="301686" cy="1088851"/>
            <a:chOff x="2876443" y="2270399"/>
            <a:chExt cx="301686" cy="1088851"/>
          </a:xfrm>
        </p:grpSpPr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1FF4AE6F-A2CE-43DC-A627-5C06F2BE627A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B954B58A-70AF-4064-9C2D-AF550C0AD04D}"/>
                </a:ext>
              </a:extLst>
            </p:cNvPr>
            <p:cNvSpPr txBox="1"/>
            <p:nvPr/>
          </p:nvSpPr>
          <p:spPr>
            <a:xfrm>
              <a:off x="2876443" y="227039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AC27E67-AAE8-4090-8455-56BBE1B38FAA}"/>
              </a:ext>
            </a:extLst>
          </p:cNvPr>
          <p:cNvGrpSpPr/>
          <p:nvPr/>
        </p:nvGrpSpPr>
        <p:grpSpPr>
          <a:xfrm>
            <a:off x="5161710" y="2628784"/>
            <a:ext cx="301686" cy="1088851"/>
            <a:chOff x="2876443" y="2270399"/>
            <a:chExt cx="301686" cy="1088851"/>
          </a:xfrm>
        </p:grpSpPr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8AEDC8CC-77C1-43AE-997C-75CFD20E85F7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644075B-7735-4182-A665-32167D988BAD}"/>
                </a:ext>
              </a:extLst>
            </p:cNvPr>
            <p:cNvSpPr txBox="1"/>
            <p:nvPr/>
          </p:nvSpPr>
          <p:spPr>
            <a:xfrm>
              <a:off x="2876443" y="227039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58B10CC0-05BC-426C-ADF4-BA425F97AEDE}"/>
              </a:ext>
            </a:extLst>
          </p:cNvPr>
          <p:cNvGrpSpPr/>
          <p:nvPr/>
        </p:nvGrpSpPr>
        <p:grpSpPr>
          <a:xfrm>
            <a:off x="5626571" y="2628784"/>
            <a:ext cx="328548" cy="1088851"/>
            <a:chOff x="2884824" y="2270399"/>
            <a:chExt cx="328548" cy="1088851"/>
          </a:xfrm>
        </p:grpSpPr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588C67E1-9727-441E-AE93-2E41987E260A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475D8621-ABDA-473A-B31D-095F3AA7640F}"/>
                </a:ext>
              </a:extLst>
            </p:cNvPr>
            <p:cNvSpPr txBox="1"/>
            <p:nvPr/>
          </p:nvSpPr>
          <p:spPr>
            <a:xfrm>
              <a:off x="2884824" y="2270399"/>
              <a:ext cx="328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8</a:t>
              </a:r>
              <a:endParaRPr lang="zh-TW" altLang="en-US" dirty="0"/>
            </a:p>
          </p:txBody>
        </p:sp>
      </p:grp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B58B3DA8-E004-4716-A2AA-EF7BD31156B7}"/>
              </a:ext>
            </a:extLst>
          </p:cNvPr>
          <p:cNvGrpSpPr/>
          <p:nvPr/>
        </p:nvGrpSpPr>
        <p:grpSpPr>
          <a:xfrm>
            <a:off x="6152931" y="2628784"/>
            <a:ext cx="301223" cy="1088851"/>
            <a:chOff x="2882929" y="2270399"/>
            <a:chExt cx="301223" cy="1088851"/>
          </a:xfrm>
        </p:grpSpPr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8BE2B178-BCD6-4774-96F8-0F1B5D174296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1CFAE310-6CDA-4776-9230-14130D1A5F89}"/>
                </a:ext>
              </a:extLst>
            </p:cNvPr>
            <p:cNvSpPr txBox="1"/>
            <p:nvPr/>
          </p:nvSpPr>
          <p:spPr>
            <a:xfrm>
              <a:off x="2882929" y="2270399"/>
              <a:ext cx="301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9</a:t>
              </a:r>
              <a:endParaRPr lang="zh-TW" altLang="en-US" dirty="0"/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D362C6D-DD72-482F-9040-595C02F55D43}"/>
              </a:ext>
            </a:extLst>
          </p:cNvPr>
          <p:cNvGrpSpPr/>
          <p:nvPr/>
        </p:nvGrpSpPr>
        <p:grpSpPr>
          <a:xfrm>
            <a:off x="6602924" y="2628784"/>
            <a:ext cx="445237" cy="1088851"/>
            <a:chOff x="2804667" y="2270399"/>
            <a:chExt cx="445237" cy="1088851"/>
          </a:xfrm>
        </p:grpSpPr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3ABB23D0-EE07-45EE-AC3E-0A0395E94943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798F5B1C-AE8E-42FA-ADDD-8F538A10C4D6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10</a:t>
              </a:r>
              <a:endParaRPr lang="zh-TW" altLang="en-US" dirty="0"/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7BF1A16A-C75B-46A8-A24D-96E685FD7E81}"/>
              </a:ext>
            </a:extLst>
          </p:cNvPr>
          <p:cNvGrpSpPr/>
          <p:nvPr/>
        </p:nvGrpSpPr>
        <p:grpSpPr>
          <a:xfrm>
            <a:off x="7131179" y="2628784"/>
            <a:ext cx="445237" cy="1088851"/>
            <a:chOff x="2804667" y="2270399"/>
            <a:chExt cx="445237" cy="1088851"/>
          </a:xfrm>
        </p:grpSpPr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6C6BA46E-D1A3-41FD-A3AA-48092D1D46AF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7A016D65-FB1B-45BF-B5DF-2330EFBB2CD2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11</a:t>
              </a:r>
              <a:endParaRPr lang="zh-TW" altLang="en-US" dirty="0"/>
            </a:p>
          </p:txBody>
        </p:sp>
      </p:grp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35BE2B01-7414-4DD4-9E75-A33490D8F9E2}"/>
              </a:ext>
            </a:extLst>
          </p:cNvPr>
          <p:cNvGrpSpPr/>
          <p:nvPr/>
        </p:nvGrpSpPr>
        <p:grpSpPr>
          <a:xfrm>
            <a:off x="7659434" y="2628784"/>
            <a:ext cx="445237" cy="1088851"/>
            <a:chOff x="2804667" y="2270399"/>
            <a:chExt cx="445237" cy="1088851"/>
          </a:xfrm>
        </p:grpSpPr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1B7D6656-258C-4C47-A821-C84FE2473AF5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80CFEF48-1409-4336-80A1-3717A8F3C90C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12</a:t>
              </a:r>
              <a:endParaRPr lang="zh-TW" altLang="en-US" dirty="0"/>
            </a:p>
          </p:txBody>
        </p:sp>
      </p:grpSp>
      <p:grpSp>
        <p:nvGrpSpPr>
          <p:cNvPr id="142" name="群組 141">
            <a:extLst>
              <a:ext uri="{FF2B5EF4-FFF2-40B4-BE49-F238E27FC236}">
                <a16:creationId xmlns:a16="http://schemas.microsoft.com/office/drawing/2014/main" id="{6D0B0785-FCD2-49C3-85CC-BD197FEBA848}"/>
              </a:ext>
            </a:extLst>
          </p:cNvPr>
          <p:cNvGrpSpPr/>
          <p:nvPr/>
        </p:nvGrpSpPr>
        <p:grpSpPr>
          <a:xfrm>
            <a:off x="8187689" y="2628784"/>
            <a:ext cx="445237" cy="1088851"/>
            <a:chOff x="2804667" y="2270399"/>
            <a:chExt cx="445237" cy="1088851"/>
          </a:xfrm>
        </p:grpSpPr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4B8F2211-837A-43C5-B6FB-EC6690E02250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967D6449-B27D-4F9C-8F07-763EB8625BBF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13</a:t>
              </a:r>
              <a:endParaRPr lang="zh-TW" altLang="en-US" dirty="0"/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13D06F4A-08D3-4C3D-AF9A-2067C37E316D}"/>
              </a:ext>
            </a:extLst>
          </p:cNvPr>
          <p:cNvGrpSpPr/>
          <p:nvPr/>
        </p:nvGrpSpPr>
        <p:grpSpPr>
          <a:xfrm>
            <a:off x="8715944" y="2628784"/>
            <a:ext cx="445237" cy="1088851"/>
            <a:chOff x="2804667" y="2270399"/>
            <a:chExt cx="445237" cy="1088851"/>
          </a:xfrm>
        </p:grpSpPr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8BB1A6F9-F9C1-4CAB-91EF-B5AB4D407176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6029756B-AB0B-4A23-866C-A92E9CCFDC30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14</a:t>
              </a:r>
              <a:endParaRPr lang="zh-TW" altLang="en-US" dirty="0"/>
            </a:p>
          </p:txBody>
        </p:sp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74A17EF9-BB00-4936-BB0B-5DB3E3DF62EA}"/>
              </a:ext>
            </a:extLst>
          </p:cNvPr>
          <p:cNvGrpSpPr/>
          <p:nvPr/>
        </p:nvGrpSpPr>
        <p:grpSpPr>
          <a:xfrm>
            <a:off x="9219662" y="2616822"/>
            <a:ext cx="445237" cy="1100813"/>
            <a:chOff x="2780130" y="2258437"/>
            <a:chExt cx="445237" cy="1100813"/>
          </a:xfrm>
        </p:grpSpPr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BB9D6A69-7F24-4B31-B696-758F91C3AD62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71D9591F-FFF0-4AA7-B9D7-1EAFB1DC5029}"/>
                </a:ext>
              </a:extLst>
            </p:cNvPr>
            <p:cNvSpPr txBox="1"/>
            <p:nvPr/>
          </p:nvSpPr>
          <p:spPr>
            <a:xfrm>
              <a:off x="2780130" y="2258437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15</a:t>
              </a:r>
              <a:endParaRPr lang="zh-TW" altLang="en-US" dirty="0"/>
            </a:p>
          </p:txBody>
        </p:sp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224D31A-03EE-4075-8C0C-08696AD73B30}"/>
              </a:ext>
            </a:extLst>
          </p:cNvPr>
          <p:cNvGrpSpPr/>
          <p:nvPr/>
        </p:nvGrpSpPr>
        <p:grpSpPr>
          <a:xfrm>
            <a:off x="9772454" y="2628784"/>
            <a:ext cx="445237" cy="1088851"/>
            <a:chOff x="2804667" y="2270399"/>
            <a:chExt cx="445237" cy="1088851"/>
          </a:xfrm>
        </p:grpSpPr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4927F2EB-C02C-4641-9A67-BD99986D9B37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9D2974BD-BCE4-40C3-8DFA-AFBAF68E3AE7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16</a:t>
              </a:r>
              <a:endParaRPr lang="zh-TW" altLang="en-US" dirty="0"/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2729DBF4-7ECD-4D20-8D2D-3E353653DCA0}"/>
              </a:ext>
            </a:extLst>
          </p:cNvPr>
          <p:cNvGrpSpPr/>
          <p:nvPr/>
        </p:nvGrpSpPr>
        <p:grpSpPr>
          <a:xfrm>
            <a:off x="3492156" y="4387185"/>
            <a:ext cx="445237" cy="1089332"/>
            <a:chOff x="2804667" y="2269918"/>
            <a:chExt cx="445237" cy="1089332"/>
          </a:xfrm>
        </p:grpSpPr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4B3E0F00-9281-4317-A9D8-8A0E30DA21F2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991AF696-C399-4881-BF4E-ED06B4C1ECE6}"/>
                </a:ext>
              </a:extLst>
            </p:cNvPr>
            <p:cNvSpPr txBox="1"/>
            <p:nvPr/>
          </p:nvSpPr>
          <p:spPr>
            <a:xfrm>
              <a:off x="2804667" y="2269918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18</a:t>
              </a:r>
              <a:endParaRPr lang="zh-TW" altLang="en-US" dirty="0"/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DEC22D99-D2BE-4E8C-9AD3-24055BA5BA8E}"/>
              </a:ext>
            </a:extLst>
          </p:cNvPr>
          <p:cNvGrpSpPr/>
          <p:nvPr/>
        </p:nvGrpSpPr>
        <p:grpSpPr>
          <a:xfrm>
            <a:off x="4028854" y="4387666"/>
            <a:ext cx="445237" cy="1088851"/>
            <a:chOff x="2804667" y="2270399"/>
            <a:chExt cx="445237" cy="1088851"/>
          </a:xfrm>
        </p:grpSpPr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321AB3CF-F755-4C82-9AA8-D5D413487ADE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9C0A1C4F-FDE8-4569-A003-77AE92FF481C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19</a:t>
              </a:r>
              <a:endParaRPr lang="zh-TW" altLang="en-US" dirty="0"/>
            </a:p>
          </p:txBody>
        </p:sp>
      </p:grpSp>
      <p:grpSp>
        <p:nvGrpSpPr>
          <p:cNvPr id="172" name="群組 171">
            <a:extLst>
              <a:ext uri="{FF2B5EF4-FFF2-40B4-BE49-F238E27FC236}">
                <a16:creationId xmlns:a16="http://schemas.microsoft.com/office/drawing/2014/main" id="{F8ACAF35-0539-4BAC-9965-6D24DF1D40C0}"/>
              </a:ext>
            </a:extLst>
          </p:cNvPr>
          <p:cNvGrpSpPr/>
          <p:nvPr/>
        </p:nvGrpSpPr>
        <p:grpSpPr>
          <a:xfrm>
            <a:off x="4565552" y="4387666"/>
            <a:ext cx="445237" cy="1088851"/>
            <a:chOff x="2804667" y="2270399"/>
            <a:chExt cx="445237" cy="1088851"/>
          </a:xfrm>
        </p:grpSpPr>
        <p:cxnSp>
          <p:nvCxnSpPr>
            <p:cNvPr id="173" name="直線接點 172">
              <a:extLst>
                <a:ext uri="{FF2B5EF4-FFF2-40B4-BE49-F238E27FC236}">
                  <a16:creationId xmlns:a16="http://schemas.microsoft.com/office/drawing/2014/main" id="{4CCD5DDA-99FA-4F4D-8A54-C6DF4484C6AA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4D1BDF29-2035-4915-AA16-0914CB60E046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20</a:t>
              </a:r>
              <a:endParaRPr lang="zh-TW" altLang="en-US" dirty="0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230F6143-F7E6-4433-A73D-9B879413B9BE}"/>
              </a:ext>
            </a:extLst>
          </p:cNvPr>
          <p:cNvGrpSpPr/>
          <p:nvPr/>
        </p:nvGrpSpPr>
        <p:grpSpPr>
          <a:xfrm>
            <a:off x="5102251" y="4387666"/>
            <a:ext cx="445237" cy="1088851"/>
            <a:chOff x="2804667" y="2270399"/>
            <a:chExt cx="445237" cy="1088851"/>
          </a:xfrm>
        </p:grpSpPr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893D15E5-6EE3-4E7B-A503-11F6ADF0E436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9A038146-2A1B-4857-A0DF-80D19B6B3426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21</a:t>
              </a:r>
              <a:endParaRPr lang="zh-TW" altLang="en-US" dirty="0"/>
            </a:p>
          </p:txBody>
        </p:sp>
      </p:grpSp>
      <p:grpSp>
        <p:nvGrpSpPr>
          <p:cNvPr id="178" name="群組 177">
            <a:extLst>
              <a:ext uri="{FF2B5EF4-FFF2-40B4-BE49-F238E27FC236}">
                <a16:creationId xmlns:a16="http://schemas.microsoft.com/office/drawing/2014/main" id="{B4DD51AA-5B61-4060-A0B7-76A537A4DBE7}"/>
              </a:ext>
            </a:extLst>
          </p:cNvPr>
          <p:cNvGrpSpPr/>
          <p:nvPr/>
        </p:nvGrpSpPr>
        <p:grpSpPr>
          <a:xfrm>
            <a:off x="3953406" y="740142"/>
            <a:ext cx="445237" cy="1088851"/>
            <a:chOff x="2804667" y="2270399"/>
            <a:chExt cx="445237" cy="1088851"/>
          </a:xfrm>
        </p:grpSpPr>
        <p:cxnSp>
          <p:nvCxnSpPr>
            <p:cNvPr id="179" name="直線接點 178">
              <a:extLst>
                <a:ext uri="{FF2B5EF4-FFF2-40B4-BE49-F238E27FC236}">
                  <a16:creationId xmlns:a16="http://schemas.microsoft.com/office/drawing/2014/main" id="{0DB40E09-E9A4-49D6-A078-CFB10E4A22E7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文字方塊 179">
              <a:extLst>
                <a:ext uri="{FF2B5EF4-FFF2-40B4-BE49-F238E27FC236}">
                  <a16:creationId xmlns:a16="http://schemas.microsoft.com/office/drawing/2014/main" id="{920A10D8-82F2-45B0-A235-7909CBCC9B1B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22</a:t>
              </a:r>
              <a:endParaRPr lang="zh-TW" altLang="en-US" dirty="0"/>
            </a:p>
          </p:txBody>
        </p:sp>
      </p:grp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D51AB160-6D5E-4A3D-862F-0A46653067E2}"/>
              </a:ext>
            </a:extLst>
          </p:cNvPr>
          <p:cNvGrpSpPr/>
          <p:nvPr/>
        </p:nvGrpSpPr>
        <p:grpSpPr>
          <a:xfrm>
            <a:off x="4490105" y="740142"/>
            <a:ext cx="445237" cy="1088851"/>
            <a:chOff x="2804667" y="2270399"/>
            <a:chExt cx="445237" cy="1088851"/>
          </a:xfrm>
        </p:grpSpPr>
        <p:cxnSp>
          <p:nvCxnSpPr>
            <p:cNvPr id="182" name="直線接點 181">
              <a:extLst>
                <a:ext uri="{FF2B5EF4-FFF2-40B4-BE49-F238E27FC236}">
                  <a16:creationId xmlns:a16="http://schemas.microsoft.com/office/drawing/2014/main" id="{FE85D8C3-0AFC-423A-B4CA-A5D8948BB3BB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AD6BEE25-6F29-4AB6-8DDD-5D42E0034DEB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23</a:t>
              </a:r>
              <a:endParaRPr lang="zh-TW" altLang="en-US" dirty="0"/>
            </a:p>
          </p:txBody>
        </p:sp>
      </p:grpSp>
      <p:grpSp>
        <p:nvGrpSpPr>
          <p:cNvPr id="184" name="群組 183">
            <a:extLst>
              <a:ext uri="{FF2B5EF4-FFF2-40B4-BE49-F238E27FC236}">
                <a16:creationId xmlns:a16="http://schemas.microsoft.com/office/drawing/2014/main" id="{0F867E42-839A-447C-B448-973598F0748D}"/>
              </a:ext>
            </a:extLst>
          </p:cNvPr>
          <p:cNvGrpSpPr/>
          <p:nvPr/>
        </p:nvGrpSpPr>
        <p:grpSpPr>
          <a:xfrm>
            <a:off x="5026802" y="740142"/>
            <a:ext cx="445237" cy="1088851"/>
            <a:chOff x="2804667" y="2270399"/>
            <a:chExt cx="445237" cy="1088851"/>
          </a:xfrm>
        </p:grpSpPr>
        <p:cxnSp>
          <p:nvCxnSpPr>
            <p:cNvPr id="185" name="直線接點 184">
              <a:extLst>
                <a:ext uri="{FF2B5EF4-FFF2-40B4-BE49-F238E27FC236}">
                  <a16:creationId xmlns:a16="http://schemas.microsoft.com/office/drawing/2014/main" id="{E7D50A06-0395-4160-8F83-F58DA90C2A8E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E68AA113-8D69-43C8-A374-4838BF3CE71E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24</a:t>
              </a:r>
              <a:endParaRPr lang="zh-TW" altLang="en-US" dirty="0"/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7405BDD8-3CF7-4A9D-8BB7-EAB3FCBE898F}"/>
              </a:ext>
            </a:extLst>
          </p:cNvPr>
          <p:cNvGrpSpPr/>
          <p:nvPr/>
        </p:nvGrpSpPr>
        <p:grpSpPr>
          <a:xfrm>
            <a:off x="6602924" y="1394802"/>
            <a:ext cx="445237" cy="1088851"/>
            <a:chOff x="2804667" y="2270399"/>
            <a:chExt cx="445237" cy="1088851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E60F00D3-3757-4F41-BB2F-785494A97ABE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文字方塊 188">
              <a:extLst>
                <a:ext uri="{FF2B5EF4-FFF2-40B4-BE49-F238E27FC236}">
                  <a16:creationId xmlns:a16="http://schemas.microsoft.com/office/drawing/2014/main" id="{46F9CA37-B755-4EAF-9B5F-16C72E12D455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25</a:t>
              </a:r>
              <a:endParaRPr lang="zh-TW" altLang="en-US" dirty="0"/>
            </a:p>
          </p:txBody>
        </p:sp>
      </p:grpSp>
      <p:grpSp>
        <p:nvGrpSpPr>
          <p:cNvPr id="190" name="群組 189">
            <a:extLst>
              <a:ext uri="{FF2B5EF4-FFF2-40B4-BE49-F238E27FC236}">
                <a16:creationId xmlns:a16="http://schemas.microsoft.com/office/drawing/2014/main" id="{6D63541B-0EF5-4E83-AD40-4B6C17131DAC}"/>
              </a:ext>
            </a:extLst>
          </p:cNvPr>
          <p:cNvGrpSpPr/>
          <p:nvPr/>
        </p:nvGrpSpPr>
        <p:grpSpPr>
          <a:xfrm>
            <a:off x="7131178" y="1394802"/>
            <a:ext cx="445237" cy="1088851"/>
            <a:chOff x="2804667" y="2270399"/>
            <a:chExt cx="445237" cy="1088851"/>
          </a:xfrm>
        </p:grpSpPr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897B672F-F6A6-45E1-8CD1-357A2DA1751B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文字方塊 191">
              <a:extLst>
                <a:ext uri="{FF2B5EF4-FFF2-40B4-BE49-F238E27FC236}">
                  <a16:creationId xmlns:a16="http://schemas.microsoft.com/office/drawing/2014/main" id="{9E6AAECD-32AD-4A8F-ABCE-5B6681F6834C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26</a:t>
              </a:r>
              <a:endParaRPr lang="zh-TW" altLang="en-US" dirty="0"/>
            </a:p>
          </p:txBody>
        </p:sp>
      </p:grpSp>
      <p:grpSp>
        <p:nvGrpSpPr>
          <p:cNvPr id="193" name="群組 192">
            <a:extLst>
              <a:ext uri="{FF2B5EF4-FFF2-40B4-BE49-F238E27FC236}">
                <a16:creationId xmlns:a16="http://schemas.microsoft.com/office/drawing/2014/main" id="{6679C9FC-D39B-4728-AC2C-70A1C281F994}"/>
              </a:ext>
            </a:extLst>
          </p:cNvPr>
          <p:cNvGrpSpPr/>
          <p:nvPr/>
        </p:nvGrpSpPr>
        <p:grpSpPr>
          <a:xfrm>
            <a:off x="7659432" y="1394802"/>
            <a:ext cx="445237" cy="1088851"/>
            <a:chOff x="2804667" y="2270399"/>
            <a:chExt cx="445237" cy="1088851"/>
          </a:xfrm>
        </p:grpSpPr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3393A933-47B2-4595-ACA4-8E6725A5D312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文字方塊 194">
              <a:extLst>
                <a:ext uri="{FF2B5EF4-FFF2-40B4-BE49-F238E27FC236}">
                  <a16:creationId xmlns:a16="http://schemas.microsoft.com/office/drawing/2014/main" id="{03731D55-EEAF-456D-A7EB-A2117D7C1AFC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27</a:t>
              </a:r>
              <a:endParaRPr lang="zh-TW" altLang="en-US" dirty="0"/>
            </a:p>
          </p:txBody>
        </p:sp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id="{41B7F21E-F1CE-4F91-BBA0-E2EF978CA307}"/>
              </a:ext>
            </a:extLst>
          </p:cNvPr>
          <p:cNvGrpSpPr/>
          <p:nvPr/>
        </p:nvGrpSpPr>
        <p:grpSpPr>
          <a:xfrm>
            <a:off x="8187686" y="1394802"/>
            <a:ext cx="445237" cy="1088851"/>
            <a:chOff x="2804667" y="2270399"/>
            <a:chExt cx="445237" cy="1088851"/>
          </a:xfrm>
        </p:grpSpPr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86C69351-EF97-4396-81E2-CF4F3CF65E9A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文字方塊 197">
              <a:extLst>
                <a:ext uri="{FF2B5EF4-FFF2-40B4-BE49-F238E27FC236}">
                  <a16:creationId xmlns:a16="http://schemas.microsoft.com/office/drawing/2014/main" id="{6C941389-FFA1-4129-9ABE-2BE7BDB3F88D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28</a:t>
              </a:r>
              <a:endParaRPr lang="zh-TW" altLang="en-US" dirty="0"/>
            </a:p>
          </p:txBody>
        </p: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F760B676-66B0-4C40-BC7D-5E98DE56DC32}"/>
              </a:ext>
            </a:extLst>
          </p:cNvPr>
          <p:cNvGrpSpPr/>
          <p:nvPr/>
        </p:nvGrpSpPr>
        <p:grpSpPr>
          <a:xfrm>
            <a:off x="8715940" y="1394802"/>
            <a:ext cx="445237" cy="1088851"/>
            <a:chOff x="2804667" y="2270399"/>
            <a:chExt cx="445237" cy="1088851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74E1F555-1667-45CB-8D5D-0DE76F216F8B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文字方塊 200">
              <a:extLst>
                <a:ext uri="{FF2B5EF4-FFF2-40B4-BE49-F238E27FC236}">
                  <a16:creationId xmlns:a16="http://schemas.microsoft.com/office/drawing/2014/main" id="{8F7EE571-65E1-48D7-A600-A1AE2990706F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29</a:t>
              </a:r>
              <a:endParaRPr lang="zh-TW" altLang="en-US" dirty="0"/>
            </a:p>
          </p:txBody>
        </p:sp>
      </p:grpSp>
      <p:grpSp>
        <p:nvGrpSpPr>
          <p:cNvPr id="202" name="群組 201">
            <a:extLst>
              <a:ext uri="{FF2B5EF4-FFF2-40B4-BE49-F238E27FC236}">
                <a16:creationId xmlns:a16="http://schemas.microsoft.com/office/drawing/2014/main" id="{5CEA49D8-B881-4770-8A35-A288A1D2AAD1}"/>
              </a:ext>
            </a:extLst>
          </p:cNvPr>
          <p:cNvGrpSpPr/>
          <p:nvPr/>
        </p:nvGrpSpPr>
        <p:grpSpPr>
          <a:xfrm>
            <a:off x="9244194" y="1394802"/>
            <a:ext cx="445237" cy="1088851"/>
            <a:chOff x="2804667" y="2270399"/>
            <a:chExt cx="445237" cy="1088851"/>
          </a:xfrm>
        </p:grpSpPr>
        <p:cxnSp>
          <p:nvCxnSpPr>
            <p:cNvPr id="203" name="直線接點 202">
              <a:extLst>
                <a:ext uri="{FF2B5EF4-FFF2-40B4-BE49-F238E27FC236}">
                  <a16:creationId xmlns:a16="http://schemas.microsoft.com/office/drawing/2014/main" id="{ACE74B9B-7B76-4A3A-B903-19CE925054B5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文字方塊 203">
              <a:extLst>
                <a:ext uri="{FF2B5EF4-FFF2-40B4-BE49-F238E27FC236}">
                  <a16:creationId xmlns:a16="http://schemas.microsoft.com/office/drawing/2014/main" id="{7400CE2B-31FC-4D34-B69B-5F518C69B994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30</a:t>
              </a:r>
              <a:endParaRPr lang="zh-TW" altLang="en-US" dirty="0"/>
            </a:p>
          </p:txBody>
        </p:sp>
      </p:grp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A7747223-54C7-4ADF-B9F9-D1E35E9B173C}"/>
              </a:ext>
            </a:extLst>
          </p:cNvPr>
          <p:cNvGrpSpPr/>
          <p:nvPr/>
        </p:nvGrpSpPr>
        <p:grpSpPr>
          <a:xfrm>
            <a:off x="9772448" y="1394802"/>
            <a:ext cx="445237" cy="1088851"/>
            <a:chOff x="2804667" y="2270399"/>
            <a:chExt cx="445237" cy="1088851"/>
          </a:xfrm>
        </p:grpSpPr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E5D60B33-4AF8-499B-B3A8-1749FAA94430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文字方塊 206">
              <a:extLst>
                <a:ext uri="{FF2B5EF4-FFF2-40B4-BE49-F238E27FC236}">
                  <a16:creationId xmlns:a16="http://schemas.microsoft.com/office/drawing/2014/main" id="{2A80EC96-3DD3-4FF3-B10B-72EE2D30A91A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31</a:t>
              </a:r>
              <a:endParaRPr lang="zh-TW" altLang="en-US" dirty="0"/>
            </a:p>
          </p:txBody>
        </p:sp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6B4707AF-E87B-4B0A-9B61-47EB28B83276}"/>
              </a:ext>
            </a:extLst>
          </p:cNvPr>
          <p:cNvGrpSpPr/>
          <p:nvPr/>
        </p:nvGrpSpPr>
        <p:grpSpPr>
          <a:xfrm>
            <a:off x="10300703" y="1394802"/>
            <a:ext cx="445237" cy="1088851"/>
            <a:chOff x="2804667" y="2270399"/>
            <a:chExt cx="445237" cy="1088851"/>
          </a:xfrm>
        </p:grpSpPr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02CB52A6-B536-4EB4-B7FC-A14A1CA71EAC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文字方塊 209">
              <a:extLst>
                <a:ext uri="{FF2B5EF4-FFF2-40B4-BE49-F238E27FC236}">
                  <a16:creationId xmlns:a16="http://schemas.microsoft.com/office/drawing/2014/main" id="{F8CD2BDA-6215-40C5-8FDA-4D7937296DF0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32</a:t>
              </a:r>
              <a:endParaRPr lang="zh-TW" altLang="en-US" dirty="0"/>
            </a:p>
          </p:txBody>
        </p:sp>
      </p:grpSp>
      <p:grpSp>
        <p:nvGrpSpPr>
          <p:cNvPr id="231" name="群組 230">
            <a:extLst>
              <a:ext uri="{FF2B5EF4-FFF2-40B4-BE49-F238E27FC236}">
                <a16:creationId xmlns:a16="http://schemas.microsoft.com/office/drawing/2014/main" id="{D51DD50A-E0BD-4DE5-8273-7C8AD29788CF}"/>
              </a:ext>
            </a:extLst>
          </p:cNvPr>
          <p:cNvGrpSpPr/>
          <p:nvPr/>
        </p:nvGrpSpPr>
        <p:grpSpPr>
          <a:xfrm>
            <a:off x="10300703" y="2628784"/>
            <a:ext cx="445237" cy="1088851"/>
            <a:chOff x="2804667" y="2270399"/>
            <a:chExt cx="445237" cy="1088851"/>
          </a:xfrm>
        </p:grpSpPr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9AEF3597-BA68-44AA-8ECF-C4D78AB8AC3A}"/>
                </a:ext>
              </a:extLst>
            </p:cNvPr>
            <p:cNvCxnSpPr/>
            <p:nvPr/>
          </p:nvCxnSpPr>
          <p:spPr>
            <a:xfrm>
              <a:off x="3027286" y="2639250"/>
              <a:ext cx="0" cy="72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3" name="文字方塊 232">
              <a:extLst>
                <a:ext uri="{FF2B5EF4-FFF2-40B4-BE49-F238E27FC236}">
                  <a16:creationId xmlns:a16="http://schemas.microsoft.com/office/drawing/2014/main" id="{54B818FB-3866-428B-BD0B-05DCFFCFA948}"/>
                </a:ext>
              </a:extLst>
            </p:cNvPr>
            <p:cNvSpPr txBox="1"/>
            <p:nvPr/>
          </p:nvSpPr>
          <p:spPr>
            <a:xfrm>
              <a:off x="2804667" y="2270399"/>
              <a:ext cx="44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17</a:t>
              </a:r>
              <a:endParaRPr lang="zh-TW" altLang="en-US" dirty="0"/>
            </a:p>
          </p:txBody>
        </p:sp>
      </p:grp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06372280-9BD1-4984-B362-C93FC03AED8B}"/>
              </a:ext>
            </a:extLst>
          </p:cNvPr>
          <p:cNvCxnSpPr>
            <a:cxnSpLocks/>
          </p:cNvCxnSpPr>
          <p:nvPr/>
        </p:nvCxnSpPr>
        <p:spPr>
          <a:xfrm>
            <a:off x="3018968" y="3523413"/>
            <a:ext cx="2613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309626C-6AE2-4064-A2FF-C0E1ECA5F3C0}"/>
              </a:ext>
            </a:extLst>
          </p:cNvPr>
          <p:cNvCxnSpPr>
            <a:cxnSpLocks/>
          </p:cNvCxnSpPr>
          <p:nvPr/>
        </p:nvCxnSpPr>
        <p:spPr>
          <a:xfrm>
            <a:off x="3280334" y="3505657"/>
            <a:ext cx="0" cy="1528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26989C55-FFFD-4A61-A47B-64719D8505F6}"/>
              </a:ext>
            </a:extLst>
          </p:cNvPr>
          <p:cNvCxnSpPr>
            <a:cxnSpLocks/>
          </p:cNvCxnSpPr>
          <p:nvPr/>
        </p:nvCxnSpPr>
        <p:spPr>
          <a:xfrm>
            <a:off x="3172928" y="3665721"/>
            <a:ext cx="0" cy="151910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D356A4DD-FB8A-4B6B-A625-5C3B4B71AD21}"/>
              </a:ext>
            </a:extLst>
          </p:cNvPr>
          <p:cNvCxnSpPr>
            <a:cxnSpLocks/>
          </p:cNvCxnSpPr>
          <p:nvPr/>
        </p:nvCxnSpPr>
        <p:spPr>
          <a:xfrm>
            <a:off x="3565542" y="1390516"/>
            <a:ext cx="0" cy="1694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0E86270E-466F-401D-90AA-ED27C238666B}"/>
              </a:ext>
            </a:extLst>
          </p:cNvPr>
          <p:cNvCxnSpPr>
            <a:cxnSpLocks/>
          </p:cNvCxnSpPr>
          <p:nvPr/>
        </p:nvCxnSpPr>
        <p:spPr>
          <a:xfrm>
            <a:off x="3666120" y="1506249"/>
            <a:ext cx="0" cy="168129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FD839FAA-4708-4625-A595-37657D4FC165}"/>
              </a:ext>
            </a:extLst>
          </p:cNvPr>
          <p:cNvCxnSpPr>
            <a:cxnSpLocks/>
          </p:cNvCxnSpPr>
          <p:nvPr/>
        </p:nvCxnSpPr>
        <p:spPr>
          <a:xfrm>
            <a:off x="4724760" y="2013183"/>
            <a:ext cx="0" cy="10721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02F6A991-0246-45EB-9A73-B4AE312863C2}"/>
              </a:ext>
            </a:extLst>
          </p:cNvPr>
          <p:cNvCxnSpPr>
            <a:cxnSpLocks/>
          </p:cNvCxnSpPr>
          <p:nvPr/>
        </p:nvCxnSpPr>
        <p:spPr>
          <a:xfrm>
            <a:off x="4825338" y="2168043"/>
            <a:ext cx="0" cy="103725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E820E82D-D490-4664-9956-6C6BA9828412}"/>
              </a:ext>
            </a:extLst>
          </p:cNvPr>
          <p:cNvCxnSpPr>
            <a:cxnSpLocks/>
          </p:cNvCxnSpPr>
          <p:nvPr/>
        </p:nvCxnSpPr>
        <p:spPr>
          <a:xfrm>
            <a:off x="663905" y="222941"/>
            <a:ext cx="102225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868BE783-BC71-47E8-821C-22D82B014478}"/>
              </a:ext>
            </a:extLst>
          </p:cNvPr>
          <p:cNvCxnSpPr>
            <a:cxnSpLocks/>
          </p:cNvCxnSpPr>
          <p:nvPr/>
        </p:nvCxnSpPr>
        <p:spPr>
          <a:xfrm>
            <a:off x="2023069" y="4137217"/>
            <a:ext cx="9812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CA843BF5-46A0-439B-9D61-0E5524FF88AD}"/>
              </a:ext>
            </a:extLst>
          </p:cNvPr>
          <p:cNvCxnSpPr>
            <a:cxnSpLocks/>
          </p:cNvCxnSpPr>
          <p:nvPr/>
        </p:nvCxnSpPr>
        <p:spPr>
          <a:xfrm>
            <a:off x="3446763" y="4137217"/>
            <a:ext cx="12659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弧形 74">
            <a:extLst>
              <a:ext uri="{FF2B5EF4-FFF2-40B4-BE49-F238E27FC236}">
                <a16:creationId xmlns:a16="http://schemas.microsoft.com/office/drawing/2014/main" id="{6B7D3F96-8D89-42CD-9538-3BC402E67587}"/>
              </a:ext>
            </a:extLst>
          </p:cNvPr>
          <p:cNvSpPr/>
          <p:nvPr/>
        </p:nvSpPr>
        <p:spPr>
          <a:xfrm>
            <a:off x="3018968" y="3928932"/>
            <a:ext cx="427794" cy="393888"/>
          </a:xfrm>
          <a:prstGeom prst="arc">
            <a:avLst>
              <a:gd name="adj1" fmla="val 10441526"/>
              <a:gd name="adj2" fmla="val 40906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D8D0887C-0CD9-4D0C-8213-C5F692559751}"/>
              </a:ext>
            </a:extLst>
          </p:cNvPr>
          <p:cNvCxnSpPr>
            <a:cxnSpLocks/>
          </p:cNvCxnSpPr>
          <p:nvPr/>
        </p:nvCxnSpPr>
        <p:spPr>
          <a:xfrm>
            <a:off x="4724921" y="3614136"/>
            <a:ext cx="0" cy="537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圖片 106">
            <a:extLst>
              <a:ext uri="{FF2B5EF4-FFF2-40B4-BE49-F238E27FC236}">
                <a16:creationId xmlns:a16="http://schemas.microsoft.com/office/drawing/2014/main" id="{75BF3996-3F8E-4536-A161-C0BDDB403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88" y="4800872"/>
            <a:ext cx="720000" cy="467367"/>
          </a:xfrm>
          <a:prstGeom prst="rect">
            <a:avLst/>
          </a:prstGeom>
        </p:spPr>
      </p:pic>
      <p:cxnSp>
        <p:nvCxnSpPr>
          <p:cNvPr id="223" name="直線單箭頭接點 222">
            <a:extLst>
              <a:ext uri="{FF2B5EF4-FFF2-40B4-BE49-F238E27FC236}">
                <a16:creationId xmlns:a16="http://schemas.microsoft.com/office/drawing/2014/main" id="{EE007662-29D1-4802-8A7F-F056F5231140}"/>
              </a:ext>
            </a:extLst>
          </p:cNvPr>
          <p:cNvCxnSpPr>
            <a:cxnSpLocks/>
          </p:cNvCxnSpPr>
          <p:nvPr/>
        </p:nvCxnSpPr>
        <p:spPr>
          <a:xfrm>
            <a:off x="5338340" y="5036614"/>
            <a:ext cx="61677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935B936A-DFF1-43F6-8B9B-276C04F6FDEF}"/>
              </a:ext>
            </a:extLst>
          </p:cNvPr>
          <p:cNvCxnSpPr>
            <a:cxnSpLocks/>
          </p:cNvCxnSpPr>
          <p:nvPr/>
        </p:nvCxnSpPr>
        <p:spPr>
          <a:xfrm>
            <a:off x="4251312" y="5618560"/>
            <a:ext cx="0" cy="7200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838BCF9C-8E83-4B26-9961-40ED459A188E}"/>
              </a:ext>
            </a:extLst>
          </p:cNvPr>
          <p:cNvSpPr txBox="1"/>
          <p:nvPr/>
        </p:nvSpPr>
        <p:spPr>
          <a:xfrm rot="5400000">
            <a:off x="3729826" y="579389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  <a:endParaRPr lang="zh-TW" alt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0FAC229D-442C-4E0F-B329-0F77F85A7F27}"/>
              </a:ext>
            </a:extLst>
          </p:cNvPr>
          <p:cNvCxnSpPr>
            <a:cxnSpLocks/>
          </p:cNvCxnSpPr>
          <p:nvPr/>
        </p:nvCxnSpPr>
        <p:spPr>
          <a:xfrm>
            <a:off x="4269718" y="5988504"/>
            <a:ext cx="37090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圖片 110">
            <a:extLst>
              <a:ext uri="{FF2B5EF4-FFF2-40B4-BE49-F238E27FC236}">
                <a16:creationId xmlns:a16="http://schemas.microsoft.com/office/drawing/2014/main" id="{C26FF68D-95E8-461D-AB45-A7FCE2A2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84" y="5720385"/>
            <a:ext cx="792000" cy="540878"/>
          </a:xfrm>
          <a:prstGeom prst="rect">
            <a:avLst/>
          </a:prstGeom>
        </p:spPr>
      </p:pic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62E21149-F4FA-4100-A94A-99ADF6EC1CCC}"/>
              </a:ext>
            </a:extLst>
          </p:cNvPr>
          <p:cNvCxnSpPr>
            <a:cxnSpLocks/>
          </p:cNvCxnSpPr>
          <p:nvPr/>
        </p:nvCxnSpPr>
        <p:spPr>
          <a:xfrm flipH="1">
            <a:off x="5347009" y="5167069"/>
            <a:ext cx="36345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E6102358-76A4-437D-8B2A-29C755E135A7}"/>
              </a:ext>
            </a:extLst>
          </p:cNvPr>
          <p:cNvCxnSpPr>
            <a:cxnSpLocks/>
          </p:cNvCxnSpPr>
          <p:nvPr/>
        </p:nvCxnSpPr>
        <p:spPr>
          <a:xfrm>
            <a:off x="5692706" y="5167069"/>
            <a:ext cx="0" cy="8214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圖片 120">
            <a:extLst>
              <a:ext uri="{FF2B5EF4-FFF2-40B4-BE49-F238E27FC236}">
                <a16:creationId xmlns:a16="http://schemas.microsoft.com/office/drawing/2014/main" id="{EC931536-E4BD-48EB-9C49-B4B0363EE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108" y="1896463"/>
            <a:ext cx="720000" cy="543157"/>
          </a:xfrm>
          <a:prstGeom prst="rect">
            <a:avLst/>
          </a:prstGeom>
        </p:spPr>
      </p:pic>
      <p:cxnSp>
        <p:nvCxnSpPr>
          <p:cNvPr id="235" name="直線接點 234">
            <a:extLst>
              <a:ext uri="{FF2B5EF4-FFF2-40B4-BE49-F238E27FC236}">
                <a16:creationId xmlns:a16="http://schemas.microsoft.com/office/drawing/2014/main" id="{529AC9D0-2804-4A1E-91E8-7BB1AB5F24DB}"/>
              </a:ext>
            </a:extLst>
          </p:cNvPr>
          <p:cNvCxnSpPr>
            <a:cxnSpLocks/>
          </p:cNvCxnSpPr>
          <p:nvPr/>
        </p:nvCxnSpPr>
        <p:spPr>
          <a:xfrm>
            <a:off x="10615369" y="4242093"/>
            <a:ext cx="28001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6" name="直線接點 235">
            <a:extLst>
              <a:ext uri="{FF2B5EF4-FFF2-40B4-BE49-F238E27FC236}">
                <a16:creationId xmlns:a16="http://schemas.microsoft.com/office/drawing/2014/main" id="{671BD4DE-C411-4601-A1AA-3ADFE2F90CAD}"/>
              </a:ext>
            </a:extLst>
          </p:cNvPr>
          <p:cNvCxnSpPr>
            <a:cxnSpLocks/>
          </p:cNvCxnSpPr>
          <p:nvPr/>
        </p:nvCxnSpPr>
        <p:spPr>
          <a:xfrm>
            <a:off x="9445110" y="3872149"/>
            <a:ext cx="0" cy="720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字方塊 237">
            <a:extLst>
              <a:ext uri="{FF2B5EF4-FFF2-40B4-BE49-F238E27FC236}">
                <a16:creationId xmlns:a16="http://schemas.microsoft.com/office/drawing/2014/main" id="{B428CC48-4885-42F0-B527-A468EA4399C7}"/>
              </a:ext>
            </a:extLst>
          </p:cNvPr>
          <p:cNvSpPr txBox="1"/>
          <p:nvPr/>
        </p:nvSpPr>
        <p:spPr>
          <a:xfrm rot="5400000">
            <a:off x="8912884" y="4047483"/>
            <a:ext cx="73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endParaRPr lang="zh-TW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線單箭頭接點 238">
            <a:extLst>
              <a:ext uri="{FF2B5EF4-FFF2-40B4-BE49-F238E27FC236}">
                <a16:creationId xmlns:a16="http://schemas.microsoft.com/office/drawing/2014/main" id="{29822717-A256-4F38-8D6E-5BF891C7C52C}"/>
              </a:ext>
            </a:extLst>
          </p:cNvPr>
          <p:cNvCxnSpPr>
            <a:cxnSpLocks/>
          </p:cNvCxnSpPr>
          <p:nvPr/>
        </p:nvCxnSpPr>
        <p:spPr>
          <a:xfrm>
            <a:off x="9463516" y="4242093"/>
            <a:ext cx="37090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id="{4FA15FB0-B067-4313-A0B2-7CCDFAF5783B}"/>
              </a:ext>
            </a:extLst>
          </p:cNvPr>
          <p:cNvCxnSpPr>
            <a:cxnSpLocks/>
          </p:cNvCxnSpPr>
          <p:nvPr/>
        </p:nvCxnSpPr>
        <p:spPr>
          <a:xfrm flipH="1">
            <a:off x="10540807" y="3420658"/>
            <a:ext cx="36345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>
            <a:extLst>
              <a:ext uri="{FF2B5EF4-FFF2-40B4-BE49-F238E27FC236}">
                <a16:creationId xmlns:a16="http://schemas.microsoft.com/office/drawing/2014/main" id="{C8E2969A-C3DA-4072-9865-8C9DC5252380}"/>
              </a:ext>
            </a:extLst>
          </p:cNvPr>
          <p:cNvCxnSpPr>
            <a:cxnSpLocks/>
          </p:cNvCxnSpPr>
          <p:nvPr/>
        </p:nvCxnSpPr>
        <p:spPr>
          <a:xfrm>
            <a:off x="10886504" y="3420658"/>
            <a:ext cx="0" cy="8214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圖片 122">
            <a:extLst>
              <a:ext uri="{FF2B5EF4-FFF2-40B4-BE49-F238E27FC236}">
                <a16:creationId xmlns:a16="http://schemas.microsoft.com/office/drawing/2014/main" id="{BD44B89A-EC23-4E61-AE84-063C5D13AC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365" y="3969742"/>
            <a:ext cx="792000" cy="540878"/>
          </a:xfrm>
          <a:prstGeom prst="rect">
            <a:avLst/>
          </a:prstGeom>
        </p:spPr>
      </p:pic>
      <p:cxnSp>
        <p:nvCxnSpPr>
          <p:cNvPr id="244" name="直線接點 243">
            <a:extLst>
              <a:ext uri="{FF2B5EF4-FFF2-40B4-BE49-F238E27FC236}">
                <a16:creationId xmlns:a16="http://schemas.microsoft.com/office/drawing/2014/main" id="{08C8E81F-7CD3-4E7E-954D-A45111B87BE2}"/>
              </a:ext>
            </a:extLst>
          </p:cNvPr>
          <p:cNvCxnSpPr>
            <a:cxnSpLocks/>
          </p:cNvCxnSpPr>
          <p:nvPr/>
        </p:nvCxnSpPr>
        <p:spPr>
          <a:xfrm>
            <a:off x="10886504" y="222941"/>
            <a:ext cx="0" cy="1822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>
            <a:extLst>
              <a:ext uri="{FF2B5EF4-FFF2-40B4-BE49-F238E27FC236}">
                <a16:creationId xmlns:a16="http://schemas.microsoft.com/office/drawing/2014/main" id="{7A3C60A4-9104-4E35-8DF2-5D945A6F9453}"/>
              </a:ext>
            </a:extLst>
          </p:cNvPr>
          <p:cNvCxnSpPr>
            <a:cxnSpLocks/>
          </p:cNvCxnSpPr>
          <p:nvPr/>
        </p:nvCxnSpPr>
        <p:spPr>
          <a:xfrm>
            <a:off x="3280334" y="493429"/>
            <a:ext cx="0" cy="15398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>
            <a:extLst>
              <a:ext uri="{FF2B5EF4-FFF2-40B4-BE49-F238E27FC236}">
                <a16:creationId xmlns:a16="http://schemas.microsoft.com/office/drawing/2014/main" id="{9C01ACBD-022B-4501-B4C7-02977C7EBE72}"/>
              </a:ext>
            </a:extLst>
          </p:cNvPr>
          <p:cNvCxnSpPr>
            <a:cxnSpLocks/>
          </p:cNvCxnSpPr>
          <p:nvPr/>
        </p:nvCxnSpPr>
        <p:spPr>
          <a:xfrm>
            <a:off x="3271456" y="504009"/>
            <a:ext cx="22849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>
            <a:extLst>
              <a:ext uri="{FF2B5EF4-FFF2-40B4-BE49-F238E27FC236}">
                <a16:creationId xmlns:a16="http://schemas.microsoft.com/office/drawing/2014/main" id="{4CED7B09-6291-4543-BD80-F1F57A959AB4}"/>
              </a:ext>
            </a:extLst>
          </p:cNvPr>
          <p:cNvCxnSpPr>
            <a:cxnSpLocks/>
          </p:cNvCxnSpPr>
          <p:nvPr/>
        </p:nvCxnSpPr>
        <p:spPr>
          <a:xfrm flipH="1">
            <a:off x="5258298" y="1390516"/>
            <a:ext cx="3032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>
            <a:extLst>
              <a:ext uri="{FF2B5EF4-FFF2-40B4-BE49-F238E27FC236}">
                <a16:creationId xmlns:a16="http://schemas.microsoft.com/office/drawing/2014/main" id="{A04161B4-0E98-437B-BBA8-1FF03A4417D2}"/>
              </a:ext>
            </a:extLst>
          </p:cNvPr>
          <p:cNvCxnSpPr>
            <a:cxnSpLocks/>
          </p:cNvCxnSpPr>
          <p:nvPr/>
        </p:nvCxnSpPr>
        <p:spPr>
          <a:xfrm>
            <a:off x="5549971" y="504009"/>
            <a:ext cx="0" cy="8991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67F7EB26-8AEE-4D0F-8E81-48CF01AE64F7}"/>
              </a:ext>
            </a:extLst>
          </p:cNvPr>
          <p:cNvCxnSpPr>
            <a:cxnSpLocks/>
          </p:cNvCxnSpPr>
          <p:nvPr/>
        </p:nvCxnSpPr>
        <p:spPr>
          <a:xfrm>
            <a:off x="3791476" y="3117030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C0406B06-E202-4EFB-B82F-0A4DB95996C7}"/>
              </a:ext>
            </a:extLst>
          </p:cNvPr>
          <p:cNvCxnSpPr>
            <a:cxnSpLocks/>
          </p:cNvCxnSpPr>
          <p:nvPr/>
        </p:nvCxnSpPr>
        <p:spPr>
          <a:xfrm>
            <a:off x="4945511" y="3117030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7A68F900-EAA5-4DF5-A23E-E7AC627CC773}"/>
              </a:ext>
            </a:extLst>
          </p:cNvPr>
          <p:cNvCxnSpPr>
            <a:cxnSpLocks/>
          </p:cNvCxnSpPr>
          <p:nvPr/>
        </p:nvCxnSpPr>
        <p:spPr>
          <a:xfrm>
            <a:off x="5327270" y="3117030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11B548B0-02C8-447E-B28B-3A79DDDEE88A}"/>
              </a:ext>
            </a:extLst>
          </p:cNvPr>
          <p:cNvCxnSpPr>
            <a:cxnSpLocks/>
          </p:cNvCxnSpPr>
          <p:nvPr/>
        </p:nvCxnSpPr>
        <p:spPr>
          <a:xfrm>
            <a:off x="6313112" y="3117030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>
            <a:extLst>
              <a:ext uri="{FF2B5EF4-FFF2-40B4-BE49-F238E27FC236}">
                <a16:creationId xmlns:a16="http://schemas.microsoft.com/office/drawing/2014/main" id="{7B7F40A1-B33B-4DC2-A521-8F5884F1E265}"/>
              </a:ext>
            </a:extLst>
          </p:cNvPr>
          <p:cNvCxnSpPr>
            <a:cxnSpLocks/>
          </p:cNvCxnSpPr>
          <p:nvPr/>
        </p:nvCxnSpPr>
        <p:spPr>
          <a:xfrm>
            <a:off x="6844400" y="3117030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8EFAD53D-78C2-41EE-9499-C497C3F3246D}"/>
              </a:ext>
            </a:extLst>
          </p:cNvPr>
          <p:cNvCxnSpPr>
            <a:cxnSpLocks/>
          </p:cNvCxnSpPr>
          <p:nvPr/>
        </p:nvCxnSpPr>
        <p:spPr>
          <a:xfrm>
            <a:off x="7901616" y="3117030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6231A994-AEAC-4DED-8D4B-9A12C54D354F}"/>
              </a:ext>
            </a:extLst>
          </p:cNvPr>
          <p:cNvCxnSpPr>
            <a:cxnSpLocks/>
          </p:cNvCxnSpPr>
          <p:nvPr/>
        </p:nvCxnSpPr>
        <p:spPr>
          <a:xfrm>
            <a:off x="8423429" y="3117030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078CD076-2D5C-45B7-89E6-FACA04B9772B}"/>
              </a:ext>
            </a:extLst>
          </p:cNvPr>
          <p:cNvCxnSpPr>
            <a:cxnSpLocks/>
          </p:cNvCxnSpPr>
          <p:nvPr/>
        </p:nvCxnSpPr>
        <p:spPr>
          <a:xfrm>
            <a:off x="10014120" y="3117030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單箭頭接點 268">
            <a:extLst>
              <a:ext uri="{FF2B5EF4-FFF2-40B4-BE49-F238E27FC236}">
                <a16:creationId xmlns:a16="http://schemas.microsoft.com/office/drawing/2014/main" id="{220E0FE5-0DE1-4636-8E7C-07AFC2D9D345}"/>
              </a:ext>
            </a:extLst>
          </p:cNvPr>
          <p:cNvCxnSpPr>
            <a:cxnSpLocks/>
          </p:cNvCxnSpPr>
          <p:nvPr/>
        </p:nvCxnSpPr>
        <p:spPr>
          <a:xfrm>
            <a:off x="4269718" y="4876584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單箭頭接點 269">
            <a:extLst>
              <a:ext uri="{FF2B5EF4-FFF2-40B4-BE49-F238E27FC236}">
                <a16:creationId xmlns:a16="http://schemas.microsoft.com/office/drawing/2014/main" id="{5510B56E-C8CC-42FF-8D09-B54909ED7276}"/>
              </a:ext>
            </a:extLst>
          </p:cNvPr>
          <p:cNvCxnSpPr>
            <a:cxnSpLocks/>
          </p:cNvCxnSpPr>
          <p:nvPr/>
        </p:nvCxnSpPr>
        <p:spPr>
          <a:xfrm>
            <a:off x="4801666" y="4876584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單箭頭接點 270">
            <a:extLst>
              <a:ext uri="{FF2B5EF4-FFF2-40B4-BE49-F238E27FC236}">
                <a16:creationId xmlns:a16="http://schemas.microsoft.com/office/drawing/2014/main" id="{D729D191-BFE1-4BD9-9792-8CB246662F53}"/>
              </a:ext>
            </a:extLst>
          </p:cNvPr>
          <p:cNvCxnSpPr>
            <a:cxnSpLocks/>
          </p:cNvCxnSpPr>
          <p:nvPr/>
        </p:nvCxnSpPr>
        <p:spPr>
          <a:xfrm>
            <a:off x="4194403" y="1222238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單箭頭接點 271">
            <a:extLst>
              <a:ext uri="{FF2B5EF4-FFF2-40B4-BE49-F238E27FC236}">
                <a16:creationId xmlns:a16="http://schemas.microsoft.com/office/drawing/2014/main" id="{30178D00-86C3-4734-8F48-F684E5D762C6}"/>
              </a:ext>
            </a:extLst>
          </p:cNvPr>
          <p:cNvCxnSpPr>
            <a:cxnSpLocks/>
          </p:cNvCxnSpPr>
          <p:nvPr/>
        </p:nvCxnSpPr>
        <p:spPr>
          <a:xfrm>
            <a:off x="4727510" y="1222238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單箭頭接點 273">
            <a:extLst>
              <a:ext uri="{FF2B5EF4-FFF2-40B4-BE49-F238E27FC236}">
                <a16:creationId xmlns:a16="http://schemas.microsoft.com/office/drawing/2014/main" id="{A640D681-42EE-46BE-9EEF-B515160A1190}"/>
              </a:ext>
            </a:extLst>
          </p:cNvPr>
          <p:cNvCxnSpPr>
            <a:cxnSpLocks/>
          </p:cNvCxnSpPr>
          <p:nvPr/>
        </p:nvCxnSpPr>
        <p:spPr>
          <a:xfrm>
            <a:off x="6844400" y="1886034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單箭頭接點 275">
            <a:extLst>
              <a:ext uri="{FF2B5EF4-FFF2-40B4-BE49-F238E27FC236}">
                <a16:creationId xmlns:a16="http://schemas.microsoft.com/office/drawing/2014/main" id="{171BB87A-F532-401C-A7E8-3D05302D2E17}"/>
              </a:ext>
            </a:extLst>
          </p:cNvPr>
          <p:cNvCxnSpPr>
            <a:cxnSpLocks/>
          </p:cNvCxnSpPr>
          <p:nvPr/>
        </p:nvCxnSpPr>
        <p:spPr>
          <a:xfrm>
            <a:off x="7367292" y="1886034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單箭頭接點 276">
            <a:extLst>
              <a:ext uri="{FF2B5EF4-FFF2-40B4-BE49-F238E27FC236}">
                <a16:creationId xmlns:a16="http://schemas.microsoft.com/office/drawing/2014/main" id="{6AE5C087-1661-47E8-90B1-2C8775878954}"/>
              </a:ext>
            </a:extLst>
          </p:cNvPr>
          <p:cNvCxnSpPr>
            <a:cxnSpLocks/>
          </p:cNvCxnSpPr>
          <p:nvPr/>
        </p:nvCxnSpPr>
        <p:spPr>
          <a:xfrm>
            <a:off x="8423428" y="1886034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單箭頭接點 277">
            <a:extLst>
              <a:ext uri="{FF2B5EF4-FFF2-40B4-BE49-F238E27FC236}">
                <a16:creationId xmlns:a16="http://schemas.microsoft.com/office/drawing/2014/main" id="{0E306C57-C1EC-48C0-9AF5-844595614C84}"/>
              </a:ext>
            </a:extLst>
          </p:cNvPr>
          <p:cNvCxnSpPr>
            <a:cxnSpLocks/>
          </p:cNvCxnSpPr>
          <p:nvPr/>
        </p:nvCxnSpPr>
        <p:spPr>
          <a:xfrm>
            <a:off x="8953337" y="1886034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單箭頭接點 278">
            <a:extLst>
              <a:ext uri="{FF2B5EF4-FFF2-40B4-BE49-F238E27FC236}">
                <a16:creationId xmlns:a16="http://schemas.microsoft.com/office/drawing/2014/main" id="{61D92ACF-6FF7-41B0-91FB-3060E5A74290}"/>
              </a:ext>
            </a:extLst>
          </p:cNvPr>
          <p:cNvCxnSpPr>
            <a:cxnSpLocks/>
          </p:cNvCxnSpPr>
          <p:nvPr/>
        </p:nvCxnSpPr>
        <p:spPr>
          <a:xfrm>
            <a:off x="9480308" y="1886034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F5278E1B-E563-4C09-BE11-F6FBC4E5D869}"/>
              </a:ext>
            </a:extLst>
          </p:cNvPr>
          <p:cNvCxnSpPr>
            <a:cxnSpLocks/>
          </p:cNvCxnSpPr>
          <p:nvPr/>
        </p:nvCxnSpPr>
        <p:spPr>
          <a:xfrm>
            <a:off x="10014120" y="1886034"/>
            <a:ext cx="2091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單箭頭接點 283">
            <a:extLst>
              <a:ext uri="{FF2B5EF4-FFF2-40B4-BE49-F238E27FC236}">
                <a16:creationId xmlns:a16="http://schemas.microsoft.com/office/drawing/2014/main" id="{15B0BCC8-1B6C-49B1-9A85-21707CBE6A4A}"/>
              </a:ext>
            </a:extLst>
          </p:cNvPr>
          <p:cNvCxnSpPr>
            <a:cxnSpLocks/>
          </p:cNvCxnSpPr>
          <p:nvPr/>
        </p:nvCxnSpPr>
        <p:spPr>
          <a:xfrm>
            <a:off x="5785830" y="3583516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單箭頭接點 290">
            <a:extLst>
              <a:ext uri="{FF2B5EF4-FFF2-40B4-BE49-F238E27FC236}">
                <a16:creationId xmlns:a16="http://schemas.microsoft.com/office/drawing/2014/main" id="{5D11F1F5-DB20-42F7-A710-9C6C40C61373}"/>
              </a:ext>
            </a:extLst>
          </p:cNvPr>
          <p:cNvCxnSpPr>
            <a:cxnSpLocks/>
          </p:cNvCxnSpPr>
          <p:nvPr/>
        </p:nvCxnSpPr>
        <p:spPr>
          <a:xfrm>
            <a:off x="10537374" y="3583516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EF9EE0A3-8429-40B8-98D8-EF13A3971F5D}"/>
              </a:ext>
            </a:extLst>
          </p:cNvPr>
          <p:cNvCxnSpPr>
            <a:cxnSpLocks/>
          </p:cNvCxnSpPr>
          <p:nvPr/>
        </p:nvCxnSpPr>
        <p:spPr>
          <a:xfrm>
            <a:off x="4191093" y="1673887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單箭頭接點 292">
            <a:extLst>
              <a:ext uri="{FF2B5EF4-FFF2-40B4-BE49-F238E27FC236}">
                <a16:creationId xmlns:a16="http://schemas.microsoft.com/office/drawing/2014/main" id="{7FF83434-5BA5-49A2-BA96-5E525D23F714}"/>
              </a:ext>
            </a:extLst>
          </p:cNvPr>
          <p:cNvCxnSpPr>
            <a:cxnSpLocks/>
          </p:cNvCxnSpPr>
          <p:nvPr/>
        </p:nvCxnSpPr>
        <p:spPr>
          <a:xfrm>
            <a:off x="4727851" y="1673887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單箭頭接點 293">
            <a:extLst>
              <a:ext uri="{FF2B5EF4-FFF2-40B4-BE49-F238E27FC236}">
                <a16:creationId xmlns:a16="http://schemas.microsoft.com/office/drawing/2014/main" id="{07B038AF-60AB-45AF-B076-6B5F920CCB40}"/>
              </a:ext>
            </a:extLst>
          </p:cNvPr>
          <p:cNvCxnSpPr>
            <a:cxnSpLocks/>
          </p:cNvCxnSpPr>
          <p:nvPr/>
        </p:nvCxnSpPr>
        <p:spPr>
          <a:xfrm>
            <a:off x="3732530" y="5332967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6AC45DCC-E19B-421E-8611-AC3CB200CAA3}"/>
              </a:ext>
            </a:extLst>
          </p:cNvPr>
          <p:cNvCxnSpPr>
            <a:cxnSpLocks/>
          </p:cNvCxnSpPr>
          <p:nvPr/>
        </p:nvCxnSpPr>
        <p:spPr>
          <a:xfrm>
            <a:off x="6844400" y="2340742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單箭頭接點 295">
            <a:extLst>
              <a:ext uri="{FF2B5EF4-FFF2-40B4-BE49-F238E27FC236}">
                <a16:creationId xmlns:a16="http://schemas.microsoft.com/office/drawing/2014/main" id="{5D4E0991-8D9C-4BDD-8915-12A311184142}"/>
              </a:ext>
            </a:extLst>
          </p:cNvPr>
          <p:cNvCxnSpPr>
            <a:cxnSpLocks/>
          </p:cNvCxnSpPr>
          <p:nvPr/>
        </p:nvCxnSpPr>
        <p:spPr>
          <a:xfrm>
            <a:off x="9480308" y="2340742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單箭頭接點 296">
            <a:extLst>
              <a:ext uri="{FF2B5EF4-FFF2-40B4-BE49-F238E27FC236}">
                <a16:creationId xmlns:a16="http://schemas.microsoft.com/office/drawing/2014/main" id="{E722B12C-9B8E-4049-8706-CDF4FB632FA0}"/>
              </a:ext>
            </a:extLst>
          </p:cNvPr>
          <p:cNvCxnSpPr>
            <a:cxnSpLocks/>
          </p:cNvCxnSpPr>
          <p:nvPr/>
        </p:nvCxnSpPr>
        <p:spPr>
          <a:xfrm>
            <a:off x="7904424" y="2340742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BAC5C718-8B59-49CC-82C4-675167D4BD57}"/>
              </a:ext>
            </a:extLst>
          </p:cNvPr>
          <p:cNvCxnSpPr>
            <a:cxnSpLocks/>
          </p:cNvCxnSpPr>
          <p:nvPr/>
        </p:nvCxnSpPr>
        <p:spPr>
          <a:xfrm>
            <a:off x="8954042" y="2340742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單箭頭接點 298">
            <a:extLst>
              <a:ext uri="{FF2B5EF4-FFF2-40B4-BE49-F238E27FC236}">
                <a16:creationId xmlns:a16="http://schemas.microsoft.com/office/drawing/2014/main" id="{8E81764C-F829-4693-B43B-2BFAD6E86D81}"/>
              </a:ext>
            </a:extLst>
          </p:cNvPr>
          <p:cNvCxnSpPr>
            <a:cxnSpLocks/>
          </p:cNvCxnSpPr>
          <p:nvPr/>
        </p:nvCxnSpPr>
        <p:spPr>
          <a:xfrm>
            <a:off x="10014120" y="2340742"/>
            <a:ext cx="20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1" name="圖片 300">
            <a:extLst>
              <a:ext uri="{FF2B5EF4-FFF2-40B4-BE49-F238E27FC236}">
                <a16:creationId xmlns:a16="http://schemas.microsoft.com/office/drawing/2014/main" id="{CB41D405-1E84-4F17-8E0A-4A2E2250BF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58" y="4562763"/>
            <a:ext cx="1693190" cy="225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7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39</Words>
  <Application>Microsoft Office PowerPoint</Application>
  <PresentationFormat>寬螢幕</PresentationFormat>
  <Paragraphs>38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鎮遠 游</dc:creator>
  <cp:lastModifiedBy>鎮遠 游</cp:lastModifiedBy>
  <cp:revision>12</cp:revision>
  <dcterms:created xsi:type="dcterms:W3CDTF">2023-12-11T15:44:20Z</dcterms:created>
  <dcterms:modified xsi:type="dcterms:W3CDTF">2023-12-13T10:51:26Z</dcterms:modified>
</cp:coreProperties>
</file>