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6F6A9A-8E51-6449-34B2-847F7E11B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AF8EB7-1CB1-546D-C7C8-6AE6224CD7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5903F3-EF79-EDC5-EA0D-94D35345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CDD268-9EB9-4F31-A125-B56B0417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42D7D4-015B-E527-C6D4-B4CEC8362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683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69985-B4F3-E1E4-7799-CA7984EE3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2FC62EB-26A3-7A16-C0AC-72350B9E03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A8147A-0863-00A7-41C8-FDC70B64A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17D288-390E-5869-6C34-4D638763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BEA3F2-6616-3B50-653B-7A8B6BD1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67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0901FC-D7DA-532E-5D25-23E4F08A2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9A4A2C-7DF1-81D1-8FE7-5FB24E0D3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E25EC2-DE68-93FD-3B5D-2A67A61FF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798AA-EBA1-AFF4-62E1-49F8EA244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DB7158-B464-3941-E963-9A92DDC2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15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95C4B6-FB39-8A3F-EF1D-61179A76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CE6BE8-25B3-D73C-DE4E-E5746B353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70AA1A-190C-A40C-D094-583453C3A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65382-4413-584B-AF7C-2C396EB9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9AB86-A32E-1FD9-6836-5D30E8722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50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BB69B2-E7CD-8799-44F5-020920509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88386-7D8E-8648-D2F6-737DB6F3F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B6AD13-88E5-664D-AD77-9C8FB1A2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ED2931-0E2C-EA7B-AEC0-A5F21552C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B40853-89D2-9BEA-DF2D-70A3B8E47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8537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70C16-937E-0637-E220-111AFC07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CC8E2E-6D73-F2DD-988B-7B95BE6027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D93B25-B3BC-692D-D30F-92A76CC6B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7CDCB8-466F-0A11-7AB2-625998E2E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0A21317-A13E-A607-0776-AE0B3B97B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E5A83F-6922-E7FF-2B56-F666D960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66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57DAC6-CF86-DD9C-2145-08A0FF15C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0CFAB0-DC74-2718-491D-28AE9A1EE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A43CBB-9B10-BD2D-FC53-4B3BB8354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800741-889E-4676-2BAE-97C5BF820F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97121C-C88B-1DAB-8991-F63D8BB525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529E9F-96AA-2510-B6D3-C771820A2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2AE685-A7AE-1DC3-8AD7-4C12BE27C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BACA2B2-7BC7-5555-EBB4-DF6A3A57E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488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102195-526A-8656-8CAE-2355C081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59B314F-1128-83D5-2C22-70E9D1C4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327C5FD-8233-340D-860D-915CB58D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EF6079-2113-A72C-D623-A487FB07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64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88D140B-A3B4-7F29-6E6F-5A657A54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1B7A05F-D507-84EF-3EF9-F85B17FB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6BC961-629E-8C37-5E96-BEC44907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317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514416-0C3A-9B60-E879-5CD4B6471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253FB8-E0F5-FD1B-E587-C0FF4E909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C17E98-5C21-BF99-99F5-528EEE773D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60FF15-82DA-E3CE-4FB0-1CBFC66D6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CEE8FD-5B0D-6B66-2F07-6621090E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3F8C28-A950-B408-A70C-8E4B5D72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0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BFCAB9-C355-76C5-D92D-A4C90F33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3296970-BB6C-BC2A-0180-F80A1253FD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0B3206A-738B-B844-37D6-96CB7EA40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588608-57C4-7562-16E6-9F3756C0C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FE947-C639-45D7-9FAF-A17E991CF844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986435B-4837-8C8B-F45A-41650AB6F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8B2939-0DEA-BFB5-840A-2A3CA5204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33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640582-F72D-CAD6-869C-776EF9406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3726D-6158-1389-859D-5A842BEC7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18396-58F4-8888-01B0-1B0BF3436D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FE947-C639-45D7-9FAF-A17E991CF844}" type="datetimeFigureOut">
              <a:rPr lang="zh-CN" altLang="en-US" smtClean="0"/>
              <a:t>2023/8/27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B4D9FD-CB5D-116E-8FD8-B3AB76E82E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89D2BA-6661-C156-913E-C07FF81D7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2E8C1-1DB9-4715-8B93-31A4B96662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97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E95DE-A449-70C3-8EF3-78C9F56E4ACC}"/>
              </a:ext>
            </a:extLst>
          </p:cNvPr>
          <p:cNvSpPr/>
          <p:nvPr/>
        </p:nvSpPr>
        <p:spPr>
          <a:xfrm>
            <a:off x="967666" y="905523"/>
            <a:ext cx="3089429" cy="17932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C9E804-1FFB-1CE8-16D1-7242739ABE9E}"/>
              </a:ext>
            </a:extLst>
          </p:cNvPr>
          <p:cNvSpPr txBox="1"/>
          <p:nvPr/>
        </p:nvSpPr>
        <p:spPr>
          <a:xfrm>
            <a:off x="692459" y="2707690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Legged controller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0C80D6-52EE-2315-524D-225D3F3CFAA8}"/>
              </a:ext>
            </a:extLst>
          </p:cNvPr>
          <p:cNvSpPr txBox="1"/>
          <p:nvPr/>
        </p:nvSpPr>
        <p:spPr>
          <a:xfrm>
            <a:off x="1225118" y="1154099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manager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9795A4-CFFF-6BAD-552F-CBB83CABC5B6}"/>
              </a:ext>
            </a:extLst>
          </p:cNvPr>
          <p:cNvSpPr txBox="1"/>
          <p:nvPr/>
        </p:nvSpPr>
        <p:spPr>
          <a:xfrm>
            <a:off x="1828799" y="1775535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MPC+WBC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54774BE-14C8-5F1F-AB88-FD4932883A6F}"/>
              </a:ext>
            </a:extLst>
          </p:cNvPr>
          <p:cNvCxnSpPr>
            <a:cxnSpLocks/>
          </p:cNvCxnSpPr>
          <p:nvPr/>
        </p:nvCxnSpPr>
        <p:spPr>
          <a:xfrm>
            <a:off x="4065973" y="1242874"/>
            <a:ext cx="3917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5D3E38C1-0A02-5F44-C9D7-B9F0BC75A75F}"/>
              </a:ext>
            </a:extLst>
          </p:cNvPr>
          <p:cNvSpPr/>
          <p:nvPr/>
        </p:nvSpPr>
        <p:spPr>
          <a:xfrm>
            <a:off x="4457404" y="920764"/>
            <a:ext cx="1589103" cy="7279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394B1B-EFFA-4EE2-25AC-FE73F28DD1AA}"/>
              </a:ext>
            </a:extLst>
          </p:cNvPr>
          <p:cNvSpPr txBox="1"/>
          <p:nvPr/>
        </p:nvSpPr>
        <p:spPr>
          <a:xfrm>
            <a:off x="4468722" y="998147"/>
            <a:ext cx="1569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关节期望速度，位置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和期望力矩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B343F9-62C7-4867-591A-33B5128054EE}"/>
              </a:ext>
            </a:extLst>
          </p:cNvPr>
          <p:cNvSpPr/>
          <p:nvPr/>
        </p:nvSpPr>
        <p:spPr>
          <a:xfrm>
            <a:off x="6285390" y="266331"/>
            <a:ext cx="4660777" cy="40748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D5ECB7B-A9F3-D39D-46AC-3168C734EE7F}"/>
              </a:ext>
            </a:extLst>
          </p:cNvPr>
          <p:cNvCxnSpPr>
            <a:cxnSpLocks/>
          </p:cNvCxnSpPr>
          <p:nvPr/>
        </p:nvCxnSpPr>
        <p:spPr>
          <a:xfrm>
            <a:off x="6054571" y="1260628"/>
            <a:ext cx="665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30994F38-EC90-EADA-8F69-A4BC1B5F8546}"/>
              </a:ext>
            </a:extLst>
          </p:cNvPr>
          <p:cNvSpPr/>
          <p:nvPr/>
        </p:nvSpPr>
        <p:spPr>
          <a:xfrm>
            <a:off x="6720397" y="967667"/>
            <a:ext cx="1358283" cy="5681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D752347-FFEA-3635-2DCB-C329E3E24D86}"/>
              </a:ext>
            </a:extLst>
          </p:cNvPr>
          <p:cNvSpPr txBox="1"/>
          <p:nvPr/>
        </p:nvSpPr>
        <p:spPr>
          <a:xfrm>
            <a:off x="6764784" y="967667"/>
            <a:ext cx="1376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PID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command torque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3D9F604-4B0D-9F35-1E15-A90EB417A13C}"/>
              </a:ext>
            </a:extLst>
          </p:cNvPr>
          <p:cNvCxnSpPr>
            <a:cxnSpLocks/>
          </p:cNvCxnSpPr>
          <p:nvPr/>
        </p:nvCxnSpPr>
        <p:spPr>
          <a:xfrm>
            <a:off x="8069802" y="1251750"/>
            <a:ext cx="1376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6FCE3B29-570C-709C-8C6C-0F5024C15F6C}"/>
              </a:ext>
            </a:extLst>
          </p:cNvPr>
          <p:cNvSpPr/>
          <p:nvPr/>
        </p:nvSpPr>
        <p:spPr>
          <a:xfrm>
            <a:off x="9436964" y="816746"/>
            <a:ext cx="1358283" cy="30095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085B372-522D-A283-6A5A-D51351A30114}"/>
              </a:ext>
            </a:extLst>
          </p:cNvPr>
          <p:cNvSpPr txBox="1"/>
          <p:nvPr/>
        </p:nvSpPr>
        <p:spPr>
          <a:xfrm>
            <a:off x="9792069" y="1828801"/>
            <a:ext cx="7013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Gazebo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EBB96869-EBB7-E380-1B28-B872A16578F7}"/>
              </a:ext>
            </a:extLst>
          </p:cNvPr>
          <p:cNvCxnSpPr>
            <a:cxnSpLocks/>
          </p:cNvCxnSpPr>
          <p:nvPr/>
        </p:nvCxnSpPr>
        <p:spPr>
          <a:xfrm flipH="1">
            <a:off x="4048218" y="2095130"/>
            <a:ext cx="5388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9D265B4-C122-91CE-4F1E-0B65CDCE6DF6}"/>
              </a:ext>
            </a:extLst>
          </p:cNvPr>
          <p:cNvSpPr txBox="1"/>
          <p:nvPr/>
        </p:nvSpPr>
        <p:spPr>
          <a:xfrm>
            <a:off x="9490230" y="4421080"/>
            <a:ext cx="160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gazebo_ros_control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59EEC82-865A-A62D-1903-81774E546A71}"/>
              </a:ext>
            </a:extLst>
          </p:cNvPr>
          <p:cNvSpPr txBox="1"/>
          <p:nvPr/>
        </p:nvSpPr>
        <p:spPr>
          <a:xfrm>
            <a:off x="5231167" y="476720"/>
            <a:ext cx="19597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Legged::</a:t>
            </a:r>
            <a:r>
              <a:rPr lang="en-US" altLang="zh-CN" sz="1200" dirty="0" err="1"/>
              <a:t>HybridJointHandle</a:t>
            </a:r>
            <a:endParaRPr lang="zh-CN" altLang="en-US" sz="12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F2E8F4C-4632-9F95-FF4C-AF3E5BCAA005}"/>
              </a:ext>
            </a:extLst>
          </p:cNvPr>
          <p:cNvSpPr txBox="1"/>
          <p:nvPr/>
        </p:nvSpPr>
        <p:spPr>
          <a:xfrm>
            <a:off x="5213411" y="2154600"/>
            <a:ext cx="299843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gazebo_ros_control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DefaultRobotHWSim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92052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E95DE-A449-70C3-8EF3-78C9F56E4ACC}"/>
              </a:ext>
            </a:extLst>
          </p:cNvPr>
          <p:cNvSpPr/>
          <p:nvPr/>
        </p:nvSpPr>
        <p:spPr>
          <a:xfrm>
            <a:off x="967666" y="905523"/>
            <a:ext cx="9685538" cy="5113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C9E804-1FFB-1CE8-16D1-7242739ABE9E}"/>
              </a:ext>
            </a:extLst>
          </p:cNvPr>
          <p:cNvSpPr txBox="1"/>
          <p:nvPr/>
        </p:nvSpPr>
        <p:spPr>
          <a:xfrm>
            <a:off x="1225119" y="452762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Legged controller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0C80D6-52EE-2315-524D-225D3F3CFAA8}"/>
              </a:ext>
            </a:extLst>
          </p:cNvPr>
          <p:cNvSpPr txBox="1"/>
          <p:nvPr/>
        </p:nvSpPr>
        <p:spPr>
          <a:xfrm>
            <a:off x="4252403" y="985424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manager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9795A4-CFFF-6BAD-552F-CBB83CABC5B6}"/>
              </a:ext>
            </a:extLst>
          </p:cNvPr>
          <p:cNvSpPr txBox="1"/>
          <p:nvPr/>
        </p:nvSpPr>
        <p:spPr>
          <a:xfrm>
            <a:off x="4953739" y="1491449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MPC+WBC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BE99C1-C342-345D-4A5C-443D82E6FDA9}"/>
              </a:ext>
            </a:extLst>
          </p:cNvPr>
          <p:cNvSpPr txBox="1"/>
          <p:nvPr/>
        </p:nvSpPr>
        <p:spPr>
          <a:xfrm>
            <a:off x="2041864" y="1837681"/>
            <a:ext cx="1460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LeggedController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4C60FCD-DA85-EC84-AE1C-8D40D5093C49}"/>
              </a:ext>
            </a:extLst>
          </p:cNvPr>
          <p:cNvCxnSpPr>
            <a:cxnSpLocks/>
          </p:cNvCxnSpPr>
          <p:nvPr/>
        </p:nvCxnSpPr>
        <p:spPr>
          <a:xfrm>
            <a:off x="2938509" y="3231472"/>
            <a:ext cx="0" cy="3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DCB1851-7AF7-2234-D0AB-8F609A0DBBDE}"/>
              </a:ext>
            </a:extLst>
          </p:cNvPr>
          <p:cNvSpPr txBox="1"/>
          <p:nvPr/>
        </p:nvSpPr>
        <p:spPr>
          <a:xfrm>
            <a:off x="2325948" y="3559949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ControllerBase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88EDD6-F0D4-D15A-06D8-E0A998C38428}"/>
              </a:ext>
            </a:extLst>
          </p:cNvPr>
          <p:cNvSpPr/>
          <p:nvPr/>
        </p:nvSpPr>
        <p:spPr>
          <a:xfrm>
            <a:off x="1367161" y="1429306"/>
            <a:ext cx="2689935" cy="870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3F22D9-4A83-05D9-60FE-9B502EE22EA7}"/>
              </a:ext>
            </a:extLst>
          </p:cNvPr>
          <p:cNvSpPr txBox="1"/>
          <p:nvPr/>
        </p:nvSpPr>
        <p:spPr>
          <a:xfrm>
            <a:off x="1464816" y="151808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legged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FF4FD8E-7C19-E2B2-D407-AE06BD55CC7D}"/>
              </a:ext>
            </a:extLst>
          </p:cNvPr>
          <p:cNvSpPr txBox="1"/>
          <p:nvPr/>
        </p:nvSpPr>
        <p:spPr>
          <a:xfrm>
            <a:off x="2032986" y="2991779"/>
            <a:ext cx="19591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MultiInterfaceController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1D4164-D391-2495-1BF2-B3EDF8D61133}"/>
              </a:ext>
            </a:extLst>
          </p:cNvPr>
          <p:cNvSpPr/>
          <p:nvPr/>
        </p:nvSpPr>
        <p:spPr>
          <a:xfrm>
            <a:off x="1358283" y="2583405"/>
            <a:ext cx="2689935" cy="14914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964D875-ADC1-7B6B-8903-BCA73BF08B2C}"/>
              </a:ext>
            </a:extLst>
          </p:cNvPr>
          <p:cNvSpPr txBox="1"/>
          <p:nvPr/>
        </p:nvSpPr>
        <p:spPr>
          <a:xfrm>
            <a:off x="1455938" y="2672183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controller_interface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9F1B8E2-E936-4ABA-FB4B-2F09040AE073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 flipH="1">
            <a:off x="2703251" y="2299317"/>
            <a:ext cx="8878" cy="28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0367738-DABE-47CB-F4FC-5AC1CD9888A8}"/>
              </a:ext>
            </a:extLst>
          </p:cNvPr>
          <p:cNvSpPr/>
          <p:nvPr/>
        </p:nvSpPr>
        <p:spPr>
          <a:xfrm>
            <a:off x="5317724" y="1837681"/>
            <a:ext cx="4634144" cy="3897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4E6EC5B2-232F-4DF6-023A-F7A1C466C147}"/>
              </a:ext>
            </a:extLst>
          </p:cNvPr>
          <p:cNvSpPr txBox="1"/>
          <p:nvPr/>
        </p:nvSpPr>
        <p:spPr>
          <a:xfrm>
            <a:off x="7237520" y="2305519"/>
            <a:ext cx="18265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Legged::</a:t>
            </a:r>
            <a:r>
              <a:rPr lang="zh-CN" altLang="en-US" sz="1200" dirty="0"/>
              <a:t>LeggedInterface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8C8DE2F-2154-502C-3F30-313481BBD3EC}"/>
              </a:ext>
            </a:extLst>
          </p:cNvPr>
          <p:cNvSpPr txBox="1"/>
          <p:nvPr/>
        </p:nvSpPr>
        <p:spPr>
          <a:xfrm>
            <a:off x="6767005" y="1870515"/>
            <a:ext cx="10009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类内数据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AD259A5-8903-EC41-AD35-F79601A48A30}"/>
              </a:ext>
            </a:extLst>
          </p:cNvPr>
          <p:cNvSpPr txBox="1"/>
          <p:nvPr/>
        </p:nvSpPr>
        <p:spPr>
          <a:xfrm>
            <a:off x="7228643" y="2731648"/>
            <a:ext cx="1764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/>
              <a:t>RobotInterface：读取关节位置和设置关节位置</a:t>
            </a:r>
          </a:p>
        </p:txBody>
      </p: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D69364E5-EDFE-5641-7A02-3898E8EE9B1F}"/>
              </a:ext>
            </a:extLst>
          </p:cNvPr>
          <p:cNvCxnSpPr>
            <a:cxnSpLocks/>
          </p:cNvCxnSpPr>
          <p:nvPr/>
        </p:nvCxnSpPr>
        <p:spPr>
          <a:xfrm>
            <a:off x="7998781" y="2556769"/>
            <a:ext cx="0" cy="257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F5D25C99-9E3C-4851-94B1-5F96B6926A31}"/>
              </a:ext>
            </a:extLst>
          </p:cNvPr>
          <p:cNvSpPr txBox="1"/>
          <p:nvPr/>
        </p:nvSpPr>
        <p:spPr>
          <a:xfrm>
            <a:off x="7273031" y="3406351"/>
            <a:ext cx="19597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Legged::</a:t>
            </a:r>
            <a:r>
              <a:rPr lang="en-US" altLang="zh-CN" sz="1200" dirty="0" err="1"/>
              <a:t>HybridJointHandle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1E17472-B40A-A7F4-4842-6EB5C8D96B46}"/>
              </a:ext>
            </a:extLst>
          </p:cNvPr>
          <p:cNvSpPr txBox="1"/>
          <p:nvPr/>
        </p:nvSpPr>
        <p:spPr>
          <a:xfrm>
            <a:off x="7264154" y="3832480"/>
            <a:ext cx="1764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hardware_interface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JointStateHandle</a:t>
            </a:r>
            <a:r>
              <a:rPr lang="en-US" altLang="zh-CN" sz="1200" dirty="0"/>
              <a:t> </a:t>
            </a:r>
            <a:r>
              <a:rPr lang="zh-CN" altLang="en-US" sz="1200" dirty="0"/>
              <a:t>：读取关节位置和设置关节位置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91E8C78-6D8B-748D-99DF-0C35E3813052}"/>
              </a:ext>
            </a:extLst>
          </p:cNvPr>
          <p:cNvCxnSpPr>
            <a:cxnSpLocks/>
          </p:cNvCxnSpPr>
          <p:nvPr/>
        </p:nvCxnSpPr>
        <p:spPr>
          <a:xfrm>
            <a:off x="8034292" y="3657601"/>
            <a:ext cx="0" cy="257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CB64A93-D224-7144-DBF8-B6DDD1DF413F}"/>
              </a:ext>
            </a:extLst>
          </p:cNvPr>
          <p:cNvSpPr txBox="1"/>
          <p:nvPr/>
        </p:nvSpPr>
        <p:spPr>
          <a:xfrm>
            <a:off x="7210887" y="4631471"/>
            <a:ext cx="2172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Legged::</a:t>
            </a:r>
            <a:r>
              <a:rPr lang="en-US" altLang="zh-CN" sz="1200" dirty="0" err="1"/>
              <a:t>ContactSensorHandle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6C12A1D-3E8C-2542-5FFE-F32BD879F3F0}"/>
              </a:ext>
            </a:extLst>
          </p:cNvPr>
          <p:cNvSpPr txBox="1"/>
          <p:nvPr/>
        </p:nvSpPr>
        <p:spPr>
          <a:xfrm>
            <a:off x="7219765" y="5048722"/>
            <a:ext cx="26610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hardware_interface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ImuSensorHandle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34403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E95DE-A449-70C3-8EF3-78C9F56E4ACC}"/>
              </a:ext>
            </a:extLst>
          </p:cNvPr>
          <p:cNvSpPr/>
          <p:nvPr/>
        </p:nvSpPr>
        <p:spPr>
          <a:xfrm>
            <a:off x="967666" y="905523"/>
            <a:ext cx="9685538" cy="5113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C9E804-1FFB-1CE8-16D1-7242739ABE9E}"/>
              </a:ext>
            </a:extLst>
          </p:cNvPr>
          <p:cNvSpPr txBox="1"/>
          <p:nvPr/>
        </p:nvSpPr>
        <p:spPr>
          <a:xfrm>
            <a:off x="1225119" y="452762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Legged controller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0C80D6-52EE-2315-524D-225D3F3CFAA8}"/>
              </a:ext>
            </a:extLst>
          </p:cNvPr>
          <p:cNvSpPr txBox="1"/>
          <p:nvPr/>
        </p:nvSpPr>
        <p:spPr>
          <a:xfrm>
            <a:off x="4252403" y="985424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manager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9795A4-CFFF-6BAD-552F-CBB83CABC5B6}"/>
              </a:ext>
            </a:extLst>
          </p:cNvPr>
          <p:cNvSpPr txBox="1"/>
          <p:nvPr/>
        </p:nvSpPr>
        <p:spPr>
          <a:xfrm>
            <a:off x="4953739" y="1491449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MPC+WBC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367738-DABE-47CB-F4FC-5AC1CD9888A8}"/>
              </a:ext>
            </a:extLst>
          </p:cNvPr>
          <p:cNvSpPr/>
          <p:nvPr/>
        </p:nvSpPr>
        <p:spPr>
          <a:xfrm>
            <a:off x="1597982" y="2246050"/>
            <a:ext cx="8353886" cy="31426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FDE250-AACF-377C-0E51-21361C195114}"/>
              </a:ext>
            </a:extLst>
          </p:cNvPr>
          <p:cNvSpPr txBox="1"/>
          <p:nvPr/>
        </p:nvSpPr>
        <p:spPr>
          <a:xfrm>
            <a:off x="1742244" y="2376542"/>
            <a:ext cx="11696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初始化流程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D6C1B9-2E39-4F32-9952-DAFC772D5065}"/>
              </a:ext>
            </a:extLst>
          </p:cNvPr>
          <p:cNvSpPr txBox="1"/>
          <p:nvPr/>
        </p:nvSpPr>
        <p:spPr>
          <a:xfrm>
            <a:off x="2203881" y="2802670"/>
            <a:ext cx="679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1 </a:t>
            </a:r>
            <a:r>
              <a:rPr lang="en-US" altLang="zh-CN" sz="1400" dirty="0" err="1"/>
              <a:t>setupLeggedInterface</a:t>
            </a:r>
            <a:r>
              <a:rPr lang="zh-CN" altLang="en-US" sz="1400" dirty="0"/>
              <a:t>：设置最优控制问题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A9FA96D-84DE-0DEE-1189-00F3F8BF6AC3}"/>
              </a:ext>
            </a:extLst>
          </p:cNvPr>
          <p:cNvSpPr txBox="1"/>
          <p:nvPr/>
        </p:nvSpPr>
        <p:spPr>
          <a:xfrm>
            <a:off x="2212758" y="3175532"/>
            <a:ext cx="6798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2 </a:t>
            </a:r>
            <a:r>
              <a:rPr lang="en-US" altLang="zh-CN" sz="1400" dirty="0" err="1"/>
              <a:t>setupMpc</a:t>
            </a:r>
            <a:r>
              <a:rPr lang="zh-CN" altLang="en-US" sz="1400" dirty="0"/>
              <a:t>：设置</a:t>
            </a:r>
            <a:r>
              <a:rPr lang="en-US" altLang="zh-CN" sz="1400" dirty="0"/>
              <a:t>SQP</a:t>
            </a:r>
            <a:r>
              <a:rPr lang="zh-CN" altLang="en-US" sz="1400" dirty="0"/>
              <a:t>求解器，订阅步态</a:t>
            </a:r>
            <a:r>
              <a:rPr lang="en-US" altLang="zh-CN" sz="1400" dirty="0"/>
              <a:t>topic—legged_robot__</a:t>
            </a:r>
            <a:r>
              <a:rPr lang="en-US" altLang="zh-CN" sz="1400" dirty="0" err="1"/>
              <a:t>mpc_mode_schedule</a:t>
            </a:r>
            <a:endParaRPr lang="en-US" altLang="zh-CN" sz="1400" dirty="0"/>
          </a:p>
          <a:p>
            <a:r>
              <a:rPr lang="zh-CN" altLang="en-US" sz="1400" dirty="0"/>
              <a:t>，订阅目标</a:t>
            </a:r>
            <a:r>
              <a:rPr lang="en-US" altLang="zh-CN" sz="1400" dirty="0"/>
              <a:t>Topic- </a:t>
            </a:r>
            <a:r>
              <a:rPr lang="en-US" altLang="zh-CN" sz="1400" dirty="0" err="1"/>
              <a:t>legged_robot</a:t>
            </a:r>
            <a:r>
              <a:rPr lang="en-US" altLang="zh-CN" sz="1400" dirty="0"/>
              <a:t> _</a:t>
            </a:r>
            <a:r>
              <a:rPr lang="en-US" altLang="zh-CN" sz="1400" dirty="0" err="1"/>
              <a:t>mpc_target</a:t>
            </a:r>
            <a:r>
              <a:rPr lang="zh-CN" altLang="en-US" sz="1400" dirty="0"/>
              <a:t>，发布</a:t>
            </a:r>
            <a:r>
              <a:rPr lang="en-US" altLang="zh-CN" sz="1400" dirty="0" err="1"/>
              <a:t>legged_robot</a:t>
            </a:r>
            <a:r>
              <a:rPr lang="en-US" altLang="zh-CN" sz="1400" dirty="0"/>
              <a:t> _</a:t>
            </a:r>
            <a:r>
              <a:rPr lang="en-US" altLang="zh-CN" sz="1400" dirty="0" err="1"/>
              <a:t>mpc_observation</a:t>
            </a:r>
            <a:endParaRPr lang="en-US" altLang="zh-CN" sz="1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EECC207-E95C-AFE7-FF17-C11A126555A1}"/>
              </a:ext>
            </a:extLst>
          </p:cNvPr>
          <p:cNvSpPr txBox="1"/>
          <p:nvPr/>
        </p:nvSpPr>
        <p:spPr>
          <a:xfrm>
            <a:off x="2221636" y="3734825"/>
            <a:ext cx="679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 </a:t>
            </a:r>
            <a:r>
              <a:rPr lang="en-US" altLang="zh-CN" sz="1400" dirty="0" err="1"/>
              <a:t>setupMrt</a:t>
            </a:r>
            <a:r>
              <a:rPr lang="en-US" altLang="zh-CN" sz="1400" dirty="0"/>
              <a:t> </a:t>
            </a:r>
            <a:r>
              <a:rPr lang="zh-CN" altLang="en-US" sz="1400" dirty="0"/>
              <a:t>：设置</a:t>
            </a:r>
            <a:r>
              <a:rPr lang="en-US" altLang="zh-CN" sz="1400" dirty="0"/>
              <a:t>rollout</a:t>
            </a:r>
            <a:r>
              <a:rPr lang="zh-CN" altLang="en-US" sz="1400" dirty="0"/>
              <a:t>，设置</a:t>
            </a:r>
            <a:r>
              <a:rPr lang="en-US" altLang="zh-CN" sz="1400" dirty="0" err="1"/>
              <a:t>mpc</a:t>
            </a:r>
            <a:r>
              <a:rPr lang="zh-CN" altLang="en-US" sz="1400" dirty="0"/>
              <a:t>线程以求解</a:t>
            </a:r>
            <a:r>
              <a:rPr lang="en-US" altLang="zh-CN" sz="1400" dirty="0" err="1"/>
              <a:t>mpc</a:t>
            </a:r>
            <a:endParaRPr lang="en-US" altLang="zh-CN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E07596F-D150-CDF4-5209-D4BA363A0CF9}"/>
              </a:ext>
            </a:extLst>
          </p:cNvPr>
          <p:cNvSpPr txBox="1"/>
          <p:nvPr/>
        </p:nvSpPr>
        <p:spPr>
          <a:xfrm>
            <a:off x="2239391" y="4036666"/>
            <a:ext cx="679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4 Visualization </a:t>
            </a:r>
            <a:r>
              <a:rPr lang="zh-CN" altLang="en-US" sz="1400" dirty="0"/>
              <a:t>：设置</a:t>
            </a:r>
            <a:r>
              <a:rPr lang="en-US" altLang="zh-CN" sz="1400" dirty="0"/>
              <a:t>rollout</a:t>
            </a:r>
            <a:r>
              <a:rPr lang="zh-CN" altLang="en-US" sz="1400" dirty="0"/>
              <a:t>，求解</a:t>
            </a:r>
            <a:r>
              <a:rPr lang="en-US" altLang="zh-CN" sz="1400" dirty="0" err="1"/>
              <a:t>mpc</a:t>
            </a:r>
            <a:endParaRPr lang="en-US" altLang="zh-CN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6A91DE-598A-C991-A166-9C186BF8908B}"/>
              </a:ext>
            </a:extLst>
          </p:cNvPr>
          <p:cNvSpPr txBox="1"/>
          <p:nvPr/>
        </p:nvSpPr>
        <p:spPr>
          <a:xfrm>
            <a:off x="2248269" y="4338506"/>
            <a:ext cx="67980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5 Hardware interface </a:t>
            </a:r>
            <a:r>
              <a:rPr lang="zh-CN" altLang="en-US" sz="1400" dirty="0"/>
              <a:t>：</a:t>
            </a:r>
            <a:r>
              <a:rPr lang="en-US" altLang="zh-CN" sz="1400" dirty="0"/>
              <a:t> </a:t>
            </a:r>
            <a:r>
              <a:rPr lang="zh-CN" altLang="en-US" sz="1400" dirty="0"/>
              <a:t>处理来自</a:t>
            </a:r>
            <a:r>
              <a:rPr lang="en-US" altLang="zh-CN" sz="1400" dirty="0" err="1"/>
              <a:t>hardware_interface</a:t>
            </a:r>
            <a:r>
              <a:rPr lang="en-US" altLang="zh-CN" sz="1400" dirty="0"/>
              <a:t>::</a:t>
            </a:r>
            <a:r>
              <a:rPr lang="en-US" altLang="zh-CN" sz="1400" dirty="0" err="1"/>
              <a:t>RobotHW</a:t>
            </a:r>
            <a:r>
              <a:rPr lang="zh-CN" altLang="en-US" sz="1400" dirty="0"/>
              <a:t>的关节，接触和</a:t>
            </a:r>
            <a:r>
              <a:rPr lang="en-US" altLang="zh-CN" sz="1400" dirty="0"/>
              <a:t>IMU</a:t>
            </a:r>
            <a:r>
              <a:rPr lang="zh-CN" altLang="en-US" sz="1400" dirty="0"/>
              <a:t>的句柄</a:t>
            </a:r>
            <a:endParaRPr lang="en-US" altLang="zh-CN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1F55C5C-C523-917C-0252-CDCDE33F05CE}"/>
              </a:ext>
            </a:extLst>
          </p:cNvPr>
          <p:cNvSpPr txBox="1"/>
          <p:nvPr/>
        </p:nvSpPr>
        <p:spPr>
          <a:xfrm>
            <a:off x="2248269" y="4826778"/>
            <a:ext cx="679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6 Whole Control</a:t>
            </a:r>
            <a:r>
              <a:rPr lang="zh-CN" altLang="en-US" sz="1400" dirty="0"/>
              <a:t>：从</a:t>
            </a:r>
            <a:r>
              <a:rPr lang="en-US" altLang="zh-CN" sz="1400" dirty="0" err="1"/>
              <a:t>takfile</a:t>
            </a:r>
            <a:r>
              <a:rPr lang="zh-CN" altLang="en-US" sz="1400" dirty="0"/>
              <a:t>加载任务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327177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E95DE-A449-70C3-8EF3-78C9F56E4ACC}"/>
              </a:ext>
            </a:extLst>
          </p:cNvPr>
          <p:cNvSpPr/>
          <p:nvPr/>
        </p:nvSpPr>
        <p:spPr>
          <a:xfrm>
            <a:off x="967666" y="905523"/>
            <a:ext cx="9685538" cy="5113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C9E804-1FFB-1CE8-16D1-7242739ABE9E}"/>
              </a:ext>
            </a:extLst>
          </p:cNvPr>
          <p:cNvSpPr txBox="1"/>
          <p:nvPr/>
        </p:nvSpPr>
        <p:spPr>
          <a:xfrm>
            <a:off x="1225119" y="452762"/>
            <a:ext cx="1465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Legged controller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0C80D6-52EE-2315-524D-225D3F3CFAA8}"/>
              </a:ext>
            </a:extLst>
          </p:cNvPr>
          <p:cNvSpPr txBox="1"/>
          <p:nvPr/>
        </p:nvSpPr>
        <p:spPr>
          <a:xfrm>
            <a:off x="4252403" y="985424"/>
            <a:ext cx="2582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manager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9795A4-CFFF-6BAD-552F-CBB83CABC5B6}"/>
              </a:ext>
            </a:extLst>
          </p:cNvPr>
          <p:cNvSpPr txBox="1"/>
          <p:nvPr/>
        </p:nvSpPr>
        <p:spPr>
          <a:xfrm>
            <a:off x="4953739" y="1491449"/>
            <a:ext cx="1327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MPC+WBC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367738-DABE-47CB-F4FC-5AC1CD9888A8}"/>
              </a:ext>
            </a:extLst>
          </p:cNvPr>
          <p:cNvSpPr/>
          <p:nvPr/>
        </p:nvSpPr>
        <p:spPr>
          <a:xfrm>
            <a:off x="1597982" y="2246050"/>
            <a:ext cx="8353886" cy="31426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FDE250-AACF-377C-0E51-21361C195114}"/>
              </a:ext>
            </a:extLst>
          </p:cNvPr>
          <p:cNvSpPr txBox="1"/>
          <p:nvPr/>
        </p:nvSpPr>
        <p:spPr>
          <a:xfrm>
            <a:off x="1742243" y="2376542"/>
            <a:ext cx="625653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Update</a:t>
            </a:r>
            <a:r>
              <a:rPr lang="zh-CN" altLang="en-US" sz="1400" dirty="0"/>
              <a:t>：更新</a:t>
            </a:r>
            <a:endParaRPr lang="en-US" altLang="zh-CN" sz="1400" dirty="0"/>
          </a:p>
          <a:p>
            <a:pPr marL="342900" indent="-342900">
              <a:buAutoNum type="arabicPeriod"/>
            </a:pPr>
            <a:r>
              <a:rPr lang="en-US" altLang="zh-CN" sz="1400" dirty="0" err="1"/>
              <a:t>hybridJointHandles</a:t>
            </a:r>
            <a:r>
              <a:rPr lang="en-US" altLang="zh-CN" sz="1400" dirty="0"/>
              <a:t>_[j].</a:t>
            </a:r>
            <a:r>
              <a:rPr lang="en-US" altLang="zh-CN" sz="1400" dirty="0" err="1"/>
              <a:t>setCommand</a:t>
            </a:r>
            <a:r>
              <a:rPr lang="en-US" altLang="zh-CN" sz="1400" dirty="0"/>
              <a:t>(</a:t>
            </a:r>
            <a:r>
              <a:rPr lang="en-US" altLang="zh-CN" sz="1400" dirty="0" err="1"/>
              <a:t>posDes</a:t>
            </a:r>
            <a:r>
              <a:rPr lang="en-US" altLang="zh-CN" sz="1400" dirty="0"/>
              <a:t>(j), </a:t>
            </a:r>
            <a:r>
              <a:rPr lang="en-US" altLang="zh-CN" sz="1400" dirty="0" err="1"/>
              <a:t>velDes</a:t>
            </a:r>
            <a:r>
              <a:rPr lang="en-US" altLang="zh-CN" sz="1400" dirty="0"/>
              <a:t>(j), 0, 3, torque(j));</a:t>
            </a:r>
          </a:p>
          <a:p>
            <a:r>
              <a:rPr lang="zh-CN" altLang="en-US" sz="1400" dirty="0"/>
              <a:t>更新第</a:t>
            </a:r>
            <a:r>
              <a:rPr lang="en-US" altLang="zh-CN" sz="1400" dirty="0"/>
              <a:t>j</a:t>
            </a:r>
            <a:r>
              <a:rPr lang="zh-CN" altLang="en-US" sz="1400" dirty="0"/>
              <a:t>个关节的命令，期望位置和速度来自</a:t>
            </a:r>
            <a:r>
              <a:rPr lang="en-US" altLang="zh-CN" sz="1400" dirty="0"/>
              <a:t>MPC</a:t>
            </a:r>
            <a:r>
              <a:rPr lang="zh-CN" altLang="en-US" sz="1400" dirty="0"/>
              <a:t>，期望的力矩来自</a:t>
            </a:r>
            <a:r>
              <a:rPr lang="en-US" altLang="zh-CN" sz="1400" dirty="0"/>
              <a:t>WBC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3762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E95DE-A449-70C3-8EF3-78C9F56E4ACC}"/>
              </a:ext>
            </a:extLst>
          </p:cNvPr>
          <p:cNvSpPr/>
          <p:nvPr/>
        </p:nvSpPr>
        <p:spPr>
          <a:xfrm>
            <a:off x="967666" y="905523"/>
            <a:ext cx="9685538" cy="5113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C9E804-1FFB-1CE8-16D1-7242739ABE9E}"/>
              </a:ext>
            </a:extLst>
          </p:cNvPr>
          <p:cNvSpPr txBox="1"/>
          <p:nvPr/>
        </p:nvSpPr>
        <p:spPr>
          <a:xfrm>
            <a:off x="1225119" y="452762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LeggedHWSim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0C80D6-52EE-2315-524D-225D3F3CFAA8}"/>
              </a:ext>
            </a:extLst>
          </p:cNvPr>
          <p:cNvSpPr txBox="1"/>
          <p:nvPr/>
        </p:nvSpPr>
        <p:spPr>
          <a:xfrm>
            <a:off x="4252403" y="985424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gazebo_ros_control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BE99C1-C342-345D-4A5C-443D82E6FDA9}"/>
              </a:ext>
            </a:extLst>
          </p:cNvPr>
          <p:cNvSpPr txBox="1"/>
          <p:nvPr/>
        </p:nvSpPr>
        <p:spPr>
          <a:xfrm>
            <a:off x="2041864" y="1837681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LeggedHWSim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4C60FCD-DA85-EC84-AE1C-8D40D5093C49}"/>
              </a:ext>
            </a:extLst>
          </p:cNvPr>
          <p:cNvCxnSpPr>
            <a:cxnSpLocks/>
          </p:cNvCxnSpPr>
          <p:nvPr/>
        </p:nvCxnSpPr>
        <p:spPr>
          <a:xfrm>
            <a:off x="2938509" y="3231472"/>
            <a:ext cx="0" cy="3462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7DCB1851-7AF7-2234-D0AB-8F609A0DBBDE}"/>
              </a:ext>
            </a:extLst>
          </p:cNvPr>
          <p:cNvSpPr txBox="1"/>
          <p:nvPr/>
        </p:nvSpPr>
        <p:spPr>
          <a:xfrm>
            <a:off x="1473692" y="3497806"/>
            <a:ext cx="25619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hardware_interface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InterfaceManager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588EDD6-F0D4-D15A-06D8-E0A998C38428}"/>
              </a:ext>
            </a:extLst>
          </p:cNvPr>
          <p:cNvSpPr/>
          <p:nvPr/>
        </p:nvSpPr>
        <p:spPr>
          <a:xfrm>
            <a:off x="1367161" y="1429306"/>
            <a:ext cx="2689935" cy="870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F3F22D9-4A83-05D9-60FE-9B502EE22EA7}"/>
              </a:ext>
            </a:extLst>
          </p:cNvPr>
          <p:cNvSpPr txBox="1"/>
          <p:nvPr/>
        </p:nvSpPr>
        <p:spPr>
          <a:xfrm>
            <a:off x="1464816" y="1518085"/>
            <a:ext cx="6639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legged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FF4FD8E-7C19-E2B2-D407-AE06BD55CC7D}"/>
              </a:ext>
            </a:extLst>
          </p:cNvPr>
          <p:cNvSpPr txBox="1"/>
          <p:nvPr/>
        </p:nvSpPr>
        <p:spPr>
          <a:xfrm>
            <a:off x="2032986" y="2991779"/>
            <a:ext cx="17508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DefaultRobotHWSim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51D4164-D391-2495-1BF2-B3EDF8D61133}"/>
              </a:ext>
            </a:extLst>
          </p:cNvPr>
          <p:cNvSpPr/>
          <p:nvPr/>
        </p:nvSpPr>
        <p:spPr>
          <a:xfrm>
            <a:off x="1358283" y="2583405"/>
            <a:ext cx="2689935" cy="14914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964D875-ADC1-7B6B-8903-BCA73BF08B2C}"/>
              </a:ext>
            </a:extLst>
          </p:cNvPr>
          <p:cNvSpPr txBox="1"/>
          <p:nvPr/>
        </p:nvSpPr>
        <p:spPr>
          <a:xfrm>
            <a:off x="1455938" y="2672183"/>
            <a:ext cx="1600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gazebo_ros_control</a:t>
            </a:r>
            <a:endParaRPr lang="zh-CN" altLang="en-US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9F1B8E2-E936-4ABA-FB4B-2F09040AE073}"/>
              </a:ext>
            </a:extLst>
          </p:cNvPr>
          <p:cNvCxnSpPr>
            <a:cxnSpLocks/>
            <a:stCxn id="20" idx="2"/>
            <a:endCxn id="29" idx="0"/>
          </p:cNvCxnSpPr>
          <p:nvPr/>
        </p:nvCxnSpPr>
        <p:spPr>
          <a:xfrm flipH="1">
            <a:off x="2703251" y="2299317"/>
            <a:ext cx="8878" cy="284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40367738-DABE-47CB-F4FC-5AC1CD9888A8}"/>
              </a:ext>
            </a:extLst>
          </p:cNvPr>
          <p:cNvSpPr/>
          <p:nvPr/>
        </p:nvSpPr>
        <p:spPr>
          <a:xfrm>
            <a:off x="5317724" y="1837681"/>
            <a:ext cx="4634144" cy="38972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8C8DE2F-2154-502C-3F30-313481BBD3EC}"/>
              </a:ext>
            </a:extLst>
          </p:cNvPr>
          <p:cNvSpPr txBox="1"/>
          <p:nvPr/>
        </p:nvSpPr>
        <p:spPr>
          <a:xfrm>
            <a:off x="6767005" y="1870515"/>
            <a:ext cx="10009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类内数据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5D25C99-9E3C-4851-94B1-5F96B6926A31}"/>
              </a:ext>
            </a:extLst>
          </p:cNvPr>
          <p:cNvSpPr txBox="1"/>
          <p:nvPr/>
        </p:nvSpPr>
        <p:spPr>
          <a:xfrm>
            <a:off x="7219765" y="2589605"/>
            <a:ext cx="19597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Legged::</a:t>
            </a:r>
            <a:r>
              <a:rPr lang="en-US" altLang="zh-CN" sz="1200" dirty="0" err="1"/>
              <a:t>HybridJointHandle</a:t>
            </a:r>
            <a:endParaRPr lang="zh-CN" altLang="en-US" sz="12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1E17472-B40A-A7F4-4842-6EB5C8D96B46}"/>
              </a:ext>
            </a:extLst>
          </p:cNvPr>
          <p:cNvSpPr txBox="1"/>
          <p:nvPr/>
        </p:nvSpPr>
        <p:spPr>
          <a:xfrm>
            <a:off x="7210888" y="3015734"/>
            <a:ext cx="17644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hardware_interface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JointStateHandle</a:t>
            </a:r>
            <a:r>
              <a:rPr lang="en-US" altLang="zh-CN" sz="1200" dirty="0"/>
              <a:t> </a:t>
            </a:r>
            <a:r>
              <a:rPr lang="zh-CN" altLang="en-US" sz="1200" dirty="0"/>
              <a:t>：读取关节位置和设置关节位置</a:t>
            </a:r>
          </a:p>
        </p:txBody>
      </p: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91E8C78-6D8B-748D-99DF-0C35E3813052}"/>
              </a:ext>
            </a:extLst>
          </p:cNvPr>
          <p:cNvCxnSpPr>
            <a:cxnSpLocks/>
          </p:cNvCxnSpPr>
          <p:nvPr/>
        </p:nvCxnSpPr>
        <p:spPr>
          <a:xfrm>
            <a:off x="7981026" y="2840855"/>
            <a:ext cx="0" cy="257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>
            <a:extLst>
              <a:ext uri="{FF2B5EF4-FFF2-40B4-BE49-F238E27FC236}">
                <a16:creationId xmlns:a16="http://schemas.microsoft.com/office/drawing/2014/main" id="{0CB64A93-D224-7144-DBF8-B6DDD1DF413F}"/>
              </a:ext>
            </a:extLst>
          </p:cNvPr>
          <p:cNvSpPr txBox="1"/>
          <p:nvPr/>
        </p:nvSpPr>
        <p:spPr>
          <a:xfrm>
            <a:off x="7148743" y="3708194"/>
            <a:ext cx="21728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/>
              <a:t>Legged::</a:t>
            </a:r>
            <a:r>
              <a:rPr lang="en-US" altLang="zh-CN" sz="1200" dirty="0" err="1"/>
              <a:t>ContactSensorHandle</a:t>
            </a:r>
            <a:endParaRPr lang="zh-CN" altLang="en-US" sz="12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16C12A1D-3E8C-2542-5FFE-F32BD879F3F0}"/>
              </a:ext>
            </a:extLst>
          </p:cNvPr>
          <p:cNvSpPr txBox="1"/>
          <p:nvPr/>
        </p:nvSpPr>
        <p:spPr>
          <a:xfrm>
            <a:off x="7157621" y="4125445"/>
            <a:ext cx="266108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dirty="0" err="1"/>
              <a:t>hardware_interface</a:t>
            </a:r>
            <a:r>
              <a:rPr lang="en-US" altLang="zh-CN" sz="1200" dirty="0"/>
              <a:t>::</a:t>
            </a:r>
            <a:r>
              <a:rPr lang="en-US" altLang="zh-CN" sz="1200" dirty="0" err="1"/>
              <a:t>ImuSensorHandle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80615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F5E95DE-A449-70C3-8EF3-78C9F56E4ACC}"/>
              </a:ext>
            </a:extLst>
          </p:cNvPr>
          <p:cNvSpPr/>
          <p:nvPr/>
        </p:nvSpPr>
        <p:spPr>
          <a:xfrm>
            <a:off x="967666" y="905523"/>
            <a:ext cx="9685538" cy="51135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C9E804-1FFB-1CE8-16D1-7242739ABE9E}"/>
              </a:ext>
            </a:extLst>
          </p:cNvPr>
          <p:cNvSpPr txBox="1"/>
          <p:nvPr/>
        </p:nvSpPr>
        <p:spPr>
          <a:xfrm>
            <a:off x="1225119" y="452762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LeggedHWSim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0C80D6-52EE-2315-524D-225D3F3CFAA8}"/>
              </a:ext>
            </a:extLst>
          </p:cNvPr>
          <p:cNvSpPr txBox="1"/>
          <p:nvPr/>
        </p:nvSpPr>
        <p:spPr>
          <a:xfrm>
            <a:off x="4252403" y="985424"/>
            <a:ext cx="2610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gazebo_ros_control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0367738-DABE-47CB-F4FC-5AC1CD9888A8}"/>
              </a:ext>
            </a:extLst>
          </p:cNvPr>
          <p:cNvSpPr/>
          <p:nvPr/>
        </p:nvSpPr>
        <p:spPr>
          <a:xfrm>
            <a:off x="1597982" y="2246050"/>
            <a:ext cx="8353886" cy="31426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FDE250-AACF-377C-0E51-21361C195114}"/>
              </a:ext>
            </a:extLst>
          </p:cNvPr>
          <p:cNvSpPr txBox="1"/>
          <p:nvPr/>
        </p:nvSpPr>
        <p:spPr>
          <a:xfrm>
            <a:off x="1742243" y="2376542"/>
            <a:ext cx="6256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1. </a:t>
            </a:r>
            <a:r>
              <a:rPr lang="en-US" altLang="zh-CN" sz="1400" dirty="0" err="1"/>
              <a:t>readSim</a:t>
            </a:r>
            <a:r>
              <a:rPr lang="zh-CN" altLang="en-US" sz="1400" dirty="0"/>
              <a:t>设置类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LeggedHWSim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中的资源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078B5F1-32C9-9F25-B3FF-933650DF8E00}"/>
              </a:ext>
            </a:extLst>
          </p:cNvPr>
          <p:cNvSpPr txBox="1"/>
          <p:nvPr/>
        </p:nvSpPr>
        <p:spPr>
          <a:xfrm>
            <a:off x="1742243" y="2731649"/>
            <a:ext cx="62565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2. </a:t>
            </a:r>
            <a:r>
              <a:rPr lang="en-US" altLang="zh-CN" sz="1400" dirty="0" err="1"/>
              <a:t>writeSim</a:t>
            </a:r>
            <a:r>
              <a:rPr lang="en-US" altLang="zh-CN" sz="1400" dirty="0"/>
              <a:t>: </a:t>
            </a:r>
            <a:r>
              <a:rPr lang="zh-CN" altLang="en-US" sz="1400" dirty="0"/>
              <a:t>操作</a:t>
            </a:r>
            <a:r>
              <a:rPr lang="en-US" altLang="zh-CN" sz="1400" dirty="0"/>
              <a:t>Legged::</a:t>
            </a:r>
            <a:r>
              <a:rPr lang="en-US" altLang="zh-CN" sz="1400" dirty="0" err="1"/>
              <a:t>HybridJointHandle</a:t>
            </a:r>
            <a:r>
              <a:rPr lang="zh-CN" altLang="en-US" sz="1400" dirty="0"/>
              <a:t>得到命令关节力矩</a:t>
            </a:r>
          </a:p>
        </p:txBody>
      </p:sp>
    </p:spTree>
    <p:extLst>
      <p:ext uri="{BB962C8B-B14F-4D97-AF65-F5344CB8AC3E}">
        <p14:creationId xmlns:p14="http://schemas.microsoft.com/office/powerpoint/2010/main" val="345259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319</Words>
  <Application>Microsoft Office PowerPoint</Application>
  <PresentationFormat>宽屏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taizun</dc:creator>
  <cp:lastModifiedBy>taizun</cp:lastModifiedBy>
  <cp:revision>77</cp:revision>
  <dcterms:created xsi:type="dcterms:W3CDTF">2023-08-27T06:23:18Z</dcterms:created>
  <dcterms:modified xsi:type="dcterms:W3CDTF">2023-08-27T08:46:09Z</dcterms:modified>
</cp:coreProperties>
</file>