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0"/>
  </p:notesMasterIdLst>
  <p:sldIdLst>
    <p:sldId id="257" r:id="rId2"/>
    <p:sldId id="275" r:id="rId3"/>
    <p:sldId id="309" r:id="rId4"/>
    <p:sldId id="337" r:id="rId5"/>
    <p:sldId id="339" r:id="rId6"/>
    <p:sldId id="336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72" r:id="rId17"/>
    <p:sldId id="373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4" r:id="rId42"/>
    <p:sldId id="375" r:id="rId43"/>
    <p:sldId id="378" r:id="rId44"/>
    <p:sldId id="380" r:id="rId45"/>
    <p:sldId id="381" r:id="rId46"/>
    <p:sldId id="384" r:id="rId47"/>
    <p:sldId id="382" r:id="rId48"/>
    <p:sldId id="385" r:id="rId49"/>
    <p:sldId id="383" r:id="rId50"/>
    <p:sldId id="386" r:id="rId51"/>
    <p:sldId id="387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95" r:id="rId60"/>
    <p:sldId id="396" r:id="rId61"/>
    <p:sldId id="397" r:id="rId62"/>
    <p:sldId id="398" r:id="rId63"/>
    <p:sldId id="399" r:id="rId64"/>
    <p:sldId id="400" r:id="rId65"/>
    <p:sldId id="401" r:id="rId66"/>
    <p:sldId id="402" r:id="rId67"/>
    <p:sldId id="403" r:id="rId68"/>
    <p:sldId id="404" r:id="rId69"/>
    <p:sldId id="405" r:id="rId70"/>
    <p:sldId id="406" r:id="rId71"/>
    <p:sldId id="407" r:id="rId72"/>
    <p:sldId id="408" r:id="rId73"/>
    <p:sldId id="409" r:id="rId74"/>
    <p:sldId id="410" r:id="rId75"/>
    <p:sldId id="411" r:id="rId76"/>
    <p:sldId id="412" r:id="rId77"/>
    <p:sldId id="413" r:id="rId78"/>
    <p:sldId id="414" r:id="rId79"/>
    <p:sldId id="415" r:id="rId80"/>
    <p:sldId id="416" r:id="rId81"/>
    <p:sldId id="417" r:id="rId82"/>
    <p:sldId id="418" r:id="rId83"/>
    <p:sldId id="419" r:id="rId84"/>
    <p:sldId id="420" r:id="rId85"/>
    <p:sldId id="421" r:id="rId86"/>
    <p:sldId id="422" r:id="rId87"/>
    <p:sldId id="377" r:id="rId88"/>
    <p:sldId id="376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40" r:id="rId106"/>
    <p:sldId id="439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455" r:id="rId122"/>
    <p:sldId id="456" r:id="rId123"/>
    <p:sldId id="457" r:id="rId124"/>
    <p:sldId id="458" r:id="rId125"/>
    <p:sldId id="459" r:id="rId126"/>
    <p:sldId id="460" r:id="rId127"/>
    <p:sldId id="461" r:id="rId128"/>
    <p:sldId id="462" r:id="rId129"/>
    <p:sldId id="463" r:id="rId130"/>
    <p:sldId id="464" r:id="rId131"/>
    <p:sldId id="465" r:id="rId132"/>
    <p:sldId id="466" r:id="rId133"/>
    <p:sldId id="467" r:id="rId134"/>
    <p:sldId id="468" r:id="rId135"/>
    <p:sldId id="469" r:id="rId136"/>
    <p:sldId id="470" r:id="rId137"/>
    <p:sldId id="471" r:id="rId138"/>
    <p:sldId id="268" r:id="rId1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hwan Seo" initials="JS" lastIdx="1" clrIdx="0">
    <p:extLst>
      <p:ext uri="{19B8F6BF-5375-455C-9EA6-DF929625EA0E}">
        <p15:presenceInfo xmlns:p15="http://schemas.microsoft.com/office/powerpoint/2012/main" userId="e51e182140723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FC"/>
    <a:srgbClr val="FFFFFF"/>
    <a:srgbClr val="66FFCC"/>
    <a:srgbClr val="FF9900"/>
    <a:srgbClr val="FF9999"/>
    <a:srgbClr val="FF00FF"/>
    <a:srgbClr val="FFFF01"/>
    <a:srgbClr val="00FF00"/>
    <a:srgbClr val="CC66FF"/>
    <a:srgbClr val="008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8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F566-DB5C-4A08-B116-63CE48F027C4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2A96-19F7-46E2-AF0E-1A2B901C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419288" y="1151646"/>
            <a:ext cx="58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</a:rPr>
              <a:t>말랑말랑 알고리즘 </a:t>
            </a:r>
            <a:r>
              <a:rPr lang="en-US" altLang="ko-KR" sz="3600" b="1" dirty="0">
                <a:solidFill>
                  <a:schemeClr val="bg1"/>
                </a:solidFill>
              </a:rPr>
              <a:t>03</a:t>
            </a:r>
            <a:r>
              <a:rPr lang="ko-KR" altLang="en-US" sz="3600" b="1" dirty="0">
                <a:solidFill>
                  <a:schemeClr val="bg1"/>
                </a:solidFill>
              </a:rPr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8C171-E1A7-509C-D5E5-B4B9CC0DF517}"/>
              </a:ext>
            </a:extLst>
          </p:cNvPr>
          <p:cNvSpPr txBox="1"/>
          <p:nvPr/>
        </p:nvSpPr>
        <p:spPr>
          <a:xfrm>
            <a:off x="6031684" y="1949998"/>
            <a:ext cx="527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그래프 탐색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7A96F-E83C-84E8-2639-81EB743CAA2F}"/>
              </a:ext>
            </a:extLst>
          </p:cNvPr>
          <p:cNvSpPr txBox="1"/>
          <p:nvPr/>
        </p:nvSpPr>
        <p:spPr>
          <a:xfrm>
            <a:off x="5478011" y="2844225"/>
            <a:ext cx="583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</a:rPr>
              <a:t>mujigae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495EB-74F3-A950-857A-F45E123D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8A221-D199-FFE6-9940-43857FF1FF1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8407A28-8223-C460-99B5-CF3D5FC7AFC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1FA447F-1087-26AA-8A5C-A772D17B29D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1363FE-4D5B-68B9-B676-A19DD6B52F1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0E230FD-E035-E1DF-EA5E-EB35E2DB4BE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1D26EB7-E179-5284-BEB1-234DE6478F8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BBC1DFA-35D1-0846-6434-B19120D13F2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63004C9-7FE1-0474-DB06-35B32A06B39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AB9B0659-FC61-490E-ABD6-AFB4AD9E6DE5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8D2B2FF-4426-71BE-D641-F4EFD4185CD9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F72953-FD1E-6EF1-19A4-E60FD23DCDF3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E93440-9D53-3C50-A086-B63BA0D049A4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FFFF0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0990-59DD-3E47-B780-9833D3130382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CB47E0C-FCDE-23E4-7D6D-48085BDCB370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2F62F70-5AB8-F992-3AD4-BEB3731D7B34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E1AEAB-DC24-6532-CB5D-546D8390FA7E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5AB175-2F02-BA9A-B02B-1A0DA8A0F81F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D32A108-7058-4523-A0E0-8E13D28F3132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273A672-A028-6BEB-A4F9-C2A2DCDDE0F6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7F85DDF-6670-6B15-0B71-FF6284C61D12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46FCA2-8A77-F30B-695F-88C942FACEE1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F391CAC-4250-8FCB-278C-40289459369C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8DEECE6-FEC6-B4A9-0E19-44F5EBF73E5D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DDDA639-D0F1-FE48-B674-1792216DC773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8141E0-11BE-6985-17A2-1E08D051854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03F8B71-7EEB-3D5D-0A60-A5207ACDE7D7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00EF172-ADF4-578A-4D2E-91E03B84C78D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EBF8D52-2050-5965-2BA6-1A7C04B33D62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3FACF05-E2E9-4E04-2322-95F773A29B65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26551F-F793-A1EB-9E7E-97864CB31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97145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3FDD5A-8DEF-AD8A-B3BF-36DD2325558A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83A5C3-0EA9-9E82-4C93-EBF094D3E085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8894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CF44-7C68-B394-166E-8E3F70020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67BA5-0748-05C4-E13D-71F518A011B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6731C5D-1482-89F4-4C3F-4990108327E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89E6DB3-F269-1915-AF5D-26C9A7E9CEB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274F0F5-E65D-B876-8693-E6BCA8B904C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2DF6C46-271C-76FB-F60F-ABB2933C45E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E0C5771-C7AF-ABCD-265C-F5FF6941DBD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A7B1DA-DD8A-B6C4-CCAA-59C39516985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D1003B0-17C4-6566-C188-B2AD459D110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4A6D64-0E16-E33B-E91E-E7E2D554101B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50951CD-6077-3394-2217-6B304DD66FB0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549E37C-A070-3E6F-0FF8-F6B2EB5F8FB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3525C97-BEDD-ED2F-5BC5-72C1EC9CFC67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673A931-58A3-2D71-E5CD-636419F0ED49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BB65D11-70F0-33AD-C259-2F9FD587D78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BBAF744-1BEC-1D4B-B9E6-4A8EDB37B160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9E21D40-AF72-864F-551F-F1FFCAAE7CCB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8805F42-04DF-B20B-5E62-83A696525746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EBC47C5-3FCA-F065-D047-B323185541AE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F79CD61-8E8E-4B2F-1B90-61089228C91D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50ADC47-831E-27C7-D004-C930950F4938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DD900DD-75EC-96F7-B188-CF5537DC090E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E643673-7560-5BAB-9BEC-49AE91046B0A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7C247A1-5173-703D-8A9A-0F4B115DD4AB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A7935EA-96E7-A4D2-5900-13516BD3DE55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A7FC87D-6F97-12F5-F539-818BD91149FD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EE5976F-0FF2-3FE3-F257-BC91924046C0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70EEF9-5DD5-71BB-0B99-8FE890105D24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EE5DFDE-3E19-6A6E-AB1D-99326249B169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C55DA7E-6C7B-F9E0-B191-36475A2AFBB3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5BDA6FF-0850-AD7E-D6C7-AD9096BC334A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B33E38-CDC7-98FA-A2ED-163FF8A5F0F9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FA32411-2BCF-737A-311C-ED4FC766338E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09BAD9-C789-A6CF-E78F-0C32DA51D701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2236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A569E-BF93-F43B-F791-85AC158B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337833-A621-DAAC-7776-2F5C134A03A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AFECFB-A373-F27C-3759-E06D59F9B4B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B015B19-88EE-C845-A056-B4308E7FB71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D2B0C0-6A23-7613-1236-70ACFA9EB8D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C549C2-1150-4612-1820-C00E9F9EBDE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8EF75AC-6850-E55F-CC2E-AF828EA4212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7E0656-62AE-AD81-2590-B8AA21A55EF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BE10B2-F00C-344E-91A8-B50B9087045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120A60A-AA1F-0B45-7A48-58DD97B3FC42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9F4C943-07D0-D405-670A-F6BCFD812896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858F7D-BA12-59AD-9D5B-6DCE28D15C3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318B1E2-464A-547F-FF80-7F6341345595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BEBCEE-4EE8-3194-135D-AEB3DAF5A5F5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6BEDF9B-1965-6FB8-A5BE-ACF49613E77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53F95F1-466B-9143-110E-6FEAB684517A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F96FF7C-CA59-40A6-E863-88884BD94580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6EB508D-8B8B-409B-813F-6DD829420252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69A718C-EE51-5CC8-6F35-5C5B7B8EEB66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48FC931-D534-4F0D-F3CD-D7F7A46719FA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2DA8244-40C1-EBE9-94B4-E097CEAAAEE8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154618-28C4-39CD-A283-B76FF1C805CD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C83B995-897A-5975-F3A1-926C76436D4E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B2AF7FA-4ED2-D193-D5AA-CE7119E31566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84C1F9-00C5-E280-1537-D2FA57DF3F17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EB9D553-8522-F298-4A28-20380FB83EDC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6F0F03D-9145-A654-95CF-93E9E0373679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A4DF60E-1799-F060-0E9F-ECE5D6438D77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04FAC29-3DB8-B461-6397-A8F37F451BDD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0349143-A11C-77C7-000C-09C7910F4101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E33C1C6-0006-2A47-7A4A-4238E3969DBE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1D08665-32E0-5CB8-BBA6-0C352A1A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32197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5C3C604-3221-67E2-0AC9-587AFB314F52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459FCE-0EB8-A412-A63F-18163FB1774C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9239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A6D55-F50C-E664-9312-502D3310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273EC-521D-99E8-3286-1258A19E6C6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059FD4-BDC9-A43F-EAF1-DA961E42675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6C66707-169F-19F9-FBE1-C2C568DCEEE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DAD569E-7487-7776-0A30-D5D7C86DDAE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8839B4C-F1D5-F052-44B5-66CBCA6905D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154E8C0-CFDF-70E7-C207-6696C0E7484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0B6194-6BB5-7299-59B4-F0129AEF51B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A4BEADD-EE62-3D54-17F0-947706B8567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D89049-71F5-FCE2-17EE-601393D01141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D2D1160-C808-8396-4204-E25A505E8BD1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3D940B2-2ADD-350D-23CA-0F6F661870EA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A74D0D7-3CF7-20F7-87C8-A7670A285143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786626-0485-ACFC-EA0C-2102374F7B5B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A2A70F-A8C6-4A01-171E-80F0727BD380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A98C990-4855-EEF3-94E7-96AD47CDFB6D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8CF22BB-4E10-F0AC-140D-4066E6B01B4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DCB5978-26B0-831E-397A-3BFC65E5F0E3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C3BB48A-9D1F-7CE2-B378-409A79FE84C4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0A1897-D999-B28A-6EF6-56553470B513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F6BD289-0FC2-22C7-30AE-3A5C247E7E1C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CC85A50-3877-2A9E-15E3-43CF91FAEE4C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A7891EF-2B93-9B2E-ABC9-45CFD5776B5A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C2C7889-6513-AE5E-51FC-258F2978684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75C2ACE-2206-096E-9DAF-4A111D9A243C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CBB9C60-3261-0F60-5875-7CF8F9901E48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91CD7A8-9AC7-20DA-F385-176919AA445A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CFFE754-4606-870D-C29E-119A611269BF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52BF00B-E805-87E5-BED9-F194C1F4BD2C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9169A48-65FE-48C6-859E-F417A7CC0CC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F7E673A-463A-C1AE-5C70-479AEA33DBC1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24F2BC5-BA0F-6EEE-06DF-B4629D00612A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15D0A25-1D73-A259-D7A3-0963CD6152E3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1214C-4139-72EC-732D-D5E8C597A4D1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945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C629E-7A58-3FEC-A05E-685A7ED93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73F743-315C-E19B-867D-1B895D3CCF4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BE01FD-3274-BC31-7ABB-B7720283078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2188D72-791E-0600-B30F-86648F1A605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CA370E9-F283-B615-218C-9A515865CCC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0F1DF1E-6E26-08DF-2349-DBFC6D39B40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4502DD2-5FE2-1E27-2C6B-987A88DB187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1D6701C-AD84-B585-0001-95848CA553F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BCF3CC-BB83-24A1-F637-48FBF7D7BB1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DF437C-89F7-72DD-27ED-77FE57660FE0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39DCB16-9ECA-207D-2555-A9736E03F7D0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DFF852C-1891-0E3E-B46A-21BD6762D132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CF46FF8-C8C7-71F8-8349-8D10B6987F35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B695BBD-B533-7C2A-AA1F-665E029F3BB1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ECB929-FCD1-15C9-8D36-2237ACFEB85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0A9C354-8C13-78C1-E194-D32417EF0013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B9D392-5BBB-E381-6A09-C734BC8AD9AF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97317F8-E0FB-BEC2-7084-A2C25B24BBFF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30EB1E0-04C5-E9FE-44EC-D0DC3E4B2C8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ECABA9C-10CB-77D4-25A7-81CDF0946170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3EF914-F82A-A5AB-F75B-8F7AB22FDE63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292A42B-AA7D-BEC3-2978-40B09EB3FF80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0D47AC5-2D9E-E486-7C14-AFBC2CA78B96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8400B6D-53EC-6445-D3F5-AB666B0C9FC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D4F7A75-1CEB-2BB3-6F42-950AF2838EF1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95D80CB-FD2D-9889-E41B-1582513AFE3D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9A7CCD9-A5A3-C9CD-26DB-633AB4DAE8BE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A1BAA29-3D88-A96C-5E53-5032F3684BEF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205F4A9-9EEC-5973-6896-383D1DC1F293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7BC147F-D899-7CAD-34D0-F1C271CBB360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9F47FE6-7A3C-5F56-0C40-0BE09B1CA5B4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6114C8E-A6FF-53DB-A5ED-DEB8D4F6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80137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71847C-D723-CE04-B7BB-8E5A70694CCA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947E16-66E9-B72E-A590-B716B9FC0614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1476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55A2-1873-7934-D901-429CC0D80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9BA04-FB14-0377-D3B7-39AC82DD4CF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4AC0A3-2787-81F7-FCD9-B92075ACAD6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6026890-41AE-1D9D-A7A7-98E44F7962B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280C3F0-F508-2716-A858-AB7AEFC7507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2C23590-49D5-0B50-60F1-AEA19BE74A5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CE52D16-FC51-D410-26B2-1B8C6FFC684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BD383C-4C79-1A1D-9240-D1FA97D7E71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F84D9E-8189-8B44-C42C-FDC9BDC4CD3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EE8766-0F62-9565-12B4-A27451CCF129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7BA7E74-AC9B-E1F0-31CA-C8AB77D83360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4FAC928-8E83-7A91-1BFD-422B69FB966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EC9B4-4F89-D6CF-3209-BBDFC5595795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70BE168-D1C3-5F2F-BE56-B629BBAEDF5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E502EDC-E8EA-3B54-E6E7-FB6B9FE0E31E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F788063-34AE-64ED-E6B2-B42B0B700889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0FCCB69-54DF-686C-ED74-3B7A9C3C808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5503D17-6F44-A533-D99F-D3B0A998D888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C0A823-8C33-30B8-2414-659ABB5DA415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D1F75E1-4DE7-2049-F743-8FCB5709234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13897BC-6702-8655-6479-CC44AB11D0EB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15098E1-87D1-AD34-DE0B-7BE999BD4F79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B342630-D6C7-B748-ADEA-B273CCF84E5F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6628304-46AB-9399-B8B7-CB9FB48BDD51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2AE9430-061D-C011-1747-064A0A0C1B97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81EA5C4-17F3-A65D-1749-2A3496520487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1D38310-9C8E-E8A5-24EE-64AD9BB2FA4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F39E013-B432-CD7A-B91E-634402298FE7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F0A10D-1DCD-5F6F-445A-65DCEEBABE04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7CD773E-ADC4-8B48-A342-B503A4DE5B3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819D19F-7A30-772F-CFD2-2F42CC8F0DB0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DB69350-3DA1-BF02-1AD0-8FD385C56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74827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352A659-8AC2-988A-5AAD-33BDB308F710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5C9214-BF61-356A-9DB1-901DC7EA054A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239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A00B-BEDF-7033-CE7C-20A37824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45745-2A22-B51D-0576-E060E2AB8A1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0E760D-2D6F-FC5C-BA4D-1F7A9240570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DD4C74C-D172-59CD-81DD-5A081DF5F37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A80B4A1-B8F2-BCDD-57BE-EB93B02642A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79234A2-896E-BFFA-1A4B-3350BFF0D20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455C0E-BF23-BC75-1617-0D2FF38B2F7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06D144B-D5D4-0EB0-DF95-DEB41C8E0F4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84362A3-433F-F593-1396-7279435D936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942B8B-175A-16EB-8970-36CD0B0893E4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495D69C-0854-D481-CF92-54D9FABCF3B5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225745B-D677-1673-7F74-7B7EF0CE88A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23C473D-02AE-35A5-9DA4-9311D69E5626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AFAA1A1-3C37-F2B9-9727-85A6F83FF057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6E1B02D-707F-4649-8B30-5F6BB582E642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543796A-04B2-32EE-DF98-48904C1264F8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1D812A-83F9-2A7B-760F-41B2AB73E216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DA64A3-9413-1954-2C80-1F77CA7EC9A1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CF897B-C782-BBE1-A21F-C43CB99FF41C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B788766-1EF8-AA42-DF16-3A816ECF1C58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8CBFA5D-7621-AA7E-CC58-2C6D82BADEE6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3EFE166-95B1-2DF4-6948-29F7C9BF236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9349B22-D09B-FBB4-CA7E-27C11A6F9228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FE1E4EE-78EC-8A1F-42EB-615060FE2476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C37AED4-B49C-77CB-5AA8-A2F7D8A421C4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9F72D9E-E518-BF48-3882-1792B30FD703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3BB12C0-CCCF-2293-AF12-82B8B3CA39B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3CCC73A-92FE-D194-1F9E-3D560E4F08B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9EC4CC4-F152-BA08-A0E4-22388426E268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9E8E43-44ED-4939-16CC-AA55094258C6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C1B6EDB-E53A-FEEC-0899-82C00BFF8384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85E3E4B-3460-F060-D110-180DF55F9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74459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8E1C2F0-8041-19F5-0760-A8E6269D89CE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E8D65-2182-862F-072E-8E4F4B6E5979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3199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C6159-7FCF-A074-B9D0-8EA4B0FAC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25A6D-C148-C74F-E034-3BE17F277E5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1ABB7A6-FF1E-3D09-25D1-23B5AA9F5FD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8E8272E-5F72-70FC-7406-CFECFAA6BCC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FFB338-1FB9-5BF2-4DBF-11E40E31D9D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1AD808-44DE-BAAB-59B2-F4D5E46C6F5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BFBB0F-4ADA-6F37-F4B6-277BA501F5E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6BF80D-7F60-7430-E3E7-3A7730DD75F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95ECD3-ACF3-6ADF-2459-9F5DFB99C67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FE8888-8168-61FC-08F3-198F2DA2C9D8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535B296-DCAE-445A-86AE-22932C2B39FD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BFECE06-8A97-0E51-CE04-C1E7FCC6AA52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294CEE3-33C6-019C-F30C-30351A44BEDF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21A3607-0F98-C85F-2AC5-B33A7A630AFC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8F438E1-F9FF-7C57-6E86-DC56BE976DAE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8CDFA34-2054-2C1D-E40E-06558EF67B8F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4623AF4-0903-5021-0723-F5871C76FA7E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7CD1C97-4152-099B-8363-64113716CCA2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B3FF527-99B1-5F5F-232E-7DE93257869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F5CF509-56DE-0171-1C84-5BBD5253409A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D26B816-6129-F7B1-768A-7D6E4A93D279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EAC9A64-09C2-9CAE-2822-C55A4B7F2470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9BE3661-9375-C13F-E382-9F2FE2CF2065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E021FE1-6E89-EB6C-FCBF-45D25D926D0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19A198B-AA7C-8FB2-329A-36F4A2718924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D08C4DF-AB58-C829-B39A-3D61CC8CD0D6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0CA7C76-B894-BE66-E6F3-FF3B8577BCB1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0A7071-2CC1-7721-C401-05A535A7F1CB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89843D1-BD9C-5DDC-8FD6-008F460B56BC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3555C2A-C831-58F5-31D6-F17808316B6C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16100A3-6F20-E210-B9DD-7AFE7CB203D5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927EB0C-C669-0B8C-298A-F00943395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1029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1B82AA3-50A0-CBF2-44CE-008A64AED6FE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1AE77-D6B4-F90D-2961-0C3DC4E61E5D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8507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6626C-AE65-785C-00F5-3046CE6C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3B9FA-87F0-E9D0-E7A6-A6AB8DDA89A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66E155-34FE-87A9-EA68-D546B3FCD66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3F9363-73F8-35CD-958D-5EB891E842F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9D06469-3120-9611-5E2B-EF565FD300B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F6DF52F-1337-8F17-DD16-BFC27EDEDA1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F11CF9-98B0-4056-0BA6-1121B0F2267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1DCF9D-900D-2650-8ACE-4320BE510A3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198811-965E-092F-AFB7-27B6B86A4AE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57F729-B581-5FBE-CEED-B6A39A50F1C1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0E38486-1D1A-3E4F-CB61-550BD0D34FEB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1C80C6F-DEC9-5272-E7C7-FEDD4C5F80EC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41B4E4F-617B-575D-5D41-98DFD6800C78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238D2B8-5A13-4406-ADDA-3F1E7D2A4547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E7E6AC0-3D4F-1EC9-5D63-B54A69BD1718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849C4E0-50DE-AFEA-0677-57CCF7D872C5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1B0E49D-9B44-BA40-83A2-AB00ECF10CF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8EFB2B3-A150-8DB6-49DE-E56860DAA85A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AEF2408-0076-6AA6-2636-15B99F43C0D3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14B425-6DA5-521A-597C-CB35D6A53A2E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19B40D1-DC86-E8C1-2722-A51917959230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243FF63-D2BE-B4D3-E738-BA2E11E63379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ED5F556-E427-A16B-EFD4-EE53878C7462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B381C24-45DF-224C-8B90-A1BE1432ACF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2321BE7-80BF-7059-511A-F716B3629694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5A6D0E1-15A4-C6B1-DDE6-E5B4B0E9ED9B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274EC1B-41F7-576F-84D5-C8F6E57DD514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B06ED84-271B-C04A-FCE6-DFB8BC555ECD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F8B9206-597D-66E4-74B9-6A6F4F701411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E8026C2-3C5D-CD20-3AD3-63806EAB4CA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CCE27E2-2E19-8112-C6A7-91DF8CBA6E13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954A26F-ACC4-3717-D67D-D24B188E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4580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EEF7630-C5CB-1B8F-9EBA-95A6FB17A3DC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4698F5-82EF-B2FF-81B5-82F2C4A9BF3A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410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8009D-C008-DED9-1FA8-CE7B8007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604F55-80FB-7B10-856D-5D66E2C7014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67C13F-5EEB-E677-F35D-5B7AEB647F2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587DC0F-D79E-B1E2-772E-DF6252ADBFB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2823AA-910F-40EC-D368-FE717CAE6BB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055A496-7117-B9DB-28A1-803FE3047CF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FB7BE67-A031-4F60-59C8-9927DC4516D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2DA9A3-B908-6D9C-44E0-A7F05427ED1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A72FA2-AA50-E3DD-4708-C6FD785DCF2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5159D52-D37B-5216-DDAF-4DD6FF43BA12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B906D0D-2F19-C146-B5DD-F87BB0BA5669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7833DDA-1DEC-A1CF-35C7-183E69378AFC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4EA384A-D29B-6FAF-8B30-62C4CBE0A507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0168D81-9551-E4E4-6611-3BBB15D659C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AD681B0-7B1B-9579-0C1E-7F58381737C2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FE5EA65-0096-71C7-7BF5-BC534F9E7FFE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7EA65A2-146B-F458-4202-9747E590F34C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025A31-2414-37E7-EA82-A45EF67CB6A2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FFEF4A-886F-E2AB-042D-0F2C10B5ECA8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F85FB52-5EB1-CF3A-B023-C43712C971A6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D32B374-7A6E-AA09-DFF2-617FA9544FE2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EA0BEC-3895-34B0-854F-5E6E17429D15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A31C303-0379-705F-52CB-10A0045DE65E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77CCF2B-A439-909D-E687-C2972198B4F7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FD5D5CC-3AB3-BD00-A3C4-C6EE0BDACB7E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9EE3172-E62D-06AF-5FA2-C5522CE02591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8BAC7A9-94C7-C9EB-1058-785605F417E1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73D2190-F0A4-0CAE-0D9D-EC5F50FB55B7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38D4890-7EA7-440C-6431-031D146494A7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FDB6956-DF2D-B0A0-D34F-DB97D404BC6E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968E38F-84D3-09D2-DB54-FE59411847AA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FF2C9F2-A60D-1B1E-AE60-D61B0EB3AD9A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190A39A-3474-E523-0B40-6C518BDC54C4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396338-8803-6F59-7E6A-F5CF45B939CD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5017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26118-58A1-4CA9-FA95-B79E5187B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B608A9-ABE0-DD99-1EDE-3453A98D9A2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CE94E35-9BBE-B08D-8EE3-B54A5E21EFF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D68CCEE-101C-5A8F-6C9D-EF4250C23D5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218271F-602A-BA63-3FFF-4B785E9308D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FC61FD6-BFE1-E3EA-5BDD-71F5636ADA5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47C45F-12D2-2B87-53AE-5885C1F6DBC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ACE893D-36B6-5F32-1463-72101C95C40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E27BAB-0FDE-1EA4-7155-9003F18ACDE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2DD752E-4907-36DF-C671-1A1C673E4258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F6F16BD-C931-7E7B-83FC-5A6273F2A43F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BB2CFE9-6987-53E7-CEDE-F5BC7FE49AC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F7D36F0-EFDA-B523-6CC5-59A1EAC3DF6D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6B5931D-7D1D-8CD5-9645-C0360B737220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23013F4-D1EE-DE71-FC50-9D54A2FC7397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E6DE2BA-E010-B680-29AE-8D6F0BE69728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66D3FD4-2271-73D5-3598-07316552FDC1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18F12DF-2ACC-141C-8077-12E7EAFA0236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E71F118-447B-85FF-42C9-78E8C3EAD043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534CA6-EB61-9399-35C8-27BB4A932B5E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8C38C6A-7CB4-92FC-732E-17EE0806C83E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576E5EF-4FFA-1B0C-631F-3B72D0EBA73C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F5178F6-AAC5-CE3A-1A5D-1077F3275B1B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6405F66-4374-6441-B36F-D1402EB20F0F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466FCEE-DC5A-DC5D-7639-44781EB9974B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D9C39F2-76A5-ADA7-A98D-6722AEEFE961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6E52254-2E2A-B543-9081-BDE0907AD02E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86C66C0-C0E5-1D4D-BCF4-C1A72EC4330D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17C3EFC-4E67-49CD-D287-9811BAA4748E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E3E0A52-C08B-306F-99A8-56B128091314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8EB126E-FA8F-7F23-C1AF-728DB7B274F7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3A5DFD7-6850-056A-F04B-D5B08A816047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07B9C19-8CE9-6F91-68CC-E3B6F1B14F98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34AEC5-082E-DF18-70FE-3F235C9DE435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38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D1D34-8CDF-F356-94CD-483F463BA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963F1-E013-5537-ACCA-61B736BA37A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C211CC0-82B7-244D-492F-EAA1A4CBA7C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3EEC9A-589B-4BB4-E95A-50C8A70F04D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C120BEE-2A40-6C1D-56FA-761925A63FE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981C525-B4E0-232A-9F62-6C63BFA5226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83CF0EB-0702-AF1F-3D8B-575E8F1F6E9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3E7A7DC-00A7-3BBD-421B-24694AC2D7C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55CC59-575B-468D-7D7D-6364118121F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AAB8E16-2465-89C7-FB64-EAD46314C6CD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71D9E66-0B97-0903-CA09-6A13C3041D43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443267-BCD2-6948-3388-6CECCC32A8D1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CEC0420-67D6-DC4A-FD82-3F6DECFC6A1A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03D6BD4-7491-265B-DBDF-A63526BAEF51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7756BA4-1DD4-A159-5A9E-F7E1EA391575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0C0A0A2-2887-05F4-69B0-822396C752BC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FFFF0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F45B47-B1F9-AC3E-6A9B-06DF3159D85A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8ABC74D-DBEB-3FAC-61A9-5EE844F7738B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964305E-2215-A1E4-1000-56599F38C095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A0A99BE-3FD4-08E0-8F48-5BC385749C9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C4D7C0-0811-405C-C08B-F038139F63A5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4AEF564-CD63-8429-EF09-1419F939E450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ACBD333-15B0-738B-DD90-EB325A0564A2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5B16900-13E9-20B4-0956-62E0871B6C0D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A9CFEE4-3FA6-22F7-10D7-024428454007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010A1B4-E1B8-6F8A-CD75-34A7D24D952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9712B04-6C3F-4FF0-E79C-C1C52BA60569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ED210C0-ABFB-9F70-32F6-177EE8A572A6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08B4F79-CACD-28B7-8E6E-BF4B652607EC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550E099-066A-3053-7E5F-6102925CA48D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54ED87-1F24-FD9F-8A1F-4C5D4589C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366184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FF3B43-D168-B2B6-5C6A-8A1F3E3753DE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5ADDA-D2F1-69AF-6372-9E6439755C70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0911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4C22-B258-AF56-90E4-DFC8D96E0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3A5814-FC6D-6B10-6408-ADE8B582FC0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CBAAB9-9696-3AD7-55FC-373AC4055FB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10308D9-6CC9-4B49-65A4-872DB430D73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2EB8DFE-B512-703B-DD80-A3E030D297C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B8A5B58-619B-F819-2FDF-EA550DC27C5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01ADD8-2018-1E55-440D-5A3C5FD1AAA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A8AD03-3E07-37E7-3D3E-54327918A25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B30D37-92B1-E9DC-BDFB-B09C66DBC67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98AA81-A541-87DE-7DFE-B2D1A92F40E9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9019F03-961A-0C35-3D0F-17AB33D9ACCB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D20515C-9789-11A4-F5E1-65F7B25A48D7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F8CC14-9868-EC67-37A1-2E08DE315B80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E04A030-335C-5141-A343-ECB3A0631100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F6B7D82-3850-AED1-D217-9625A5938FFA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8A0E394-4D58-AB53-3BA3-E89138B01C0F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2C2096F-34D5-F421-4692-8F065366515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7A045B6-543F-57F1-9DC2-2EA4A6D20EDD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FF6C79-C5C6-C8E7-A5D9-8F6F77B6CC0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F61DE98-3276-3959-2DAD-2AB7B88E7A5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19AF6E3-4245-7E29-CA22-26843382E565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8C579FC-E7E6-F315-6E3C-817206755731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67A6044-8701-B4D3-8904-BCDFE1F8943A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A278BB7-419A-D77F-5495-F1C83E6AA502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D87DEDC-7D52-810E-8F81-3072CDC3A998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C7F2048-E6A7-6F2B-DFDB-ABFB7EFCEFA2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DFD7F66-0256-5E52-A3C0-9BAD5E84D606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41C908F-8156-0EE6-D359-57B9810228A9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D62DB22-1F5B-D7B9-32D8-05184465A239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7A23397-A758-0788-A80A-081A6D22B75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A9A3835-7B1C-0A66-8C7E-2FC57DBF99DE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6524369-5558-0368-08E0-E60F1B46F95E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B23117-B7A3-A850-F258-2115E6BCDFE3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1DD237-DC58-2A20-3DE8-29C325D62520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0276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60A08-ADF3-D82C-FF80-ED03BD670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0FEC7-F420-6897-014F-05ABCD29E2D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55A3EB-CAB7-9E83-F775-2FC54F8F0B6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4330198-5764-25BB-D7F3-7AF2C476CFA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2CA233-6549-93F6-8195-E5FF483A9D8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85D3FA-2F6D-FCA2-C539-3645F0F4167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6FB1E93-75C8-9815-A662-A60940DDC10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022E13-ACA5-BF76-8726-F98E2A6509D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6C53C9-BF97-2C3B-BBCC-4148A4BCAC5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84F28F-961D-A41D-850F-881ABADB29D6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1BC21DC-F1AF-81EA-8EEC-B7A64D26B03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4C197F2-1912-2B72-D926-0A7F2CEF64C2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FCDA9FA-DD0D-D0DD-2737-743ABC9FB6B4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73DAD77-1D23-5082-3B2F-98E11E8BDC2A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B940E8D-8C9E-C1F6-B692-964AD151B69D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125DF94-CE46-77B4-0EED-850E253C30AE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9AC559B-F6FB-20D2-F7A8-1F3DE9369C2C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FC3CB17-8108-F76B-645B-D9895C22160F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CFF011C-73AC-472A-C08B-57D3235C46EA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1526BEC-462E-D88B-2E37-4BB16C1EF2C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3FFFD1-BE27-4F7F-0C24-6463288A4DF9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9E7EB16-0051-D51D-943C-ABCB09BE984D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49539BE-435A-5CF7-3B57-74ACD6AACB81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0A27901-66BC-089E-B573-009C02B4DCB1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C70DD85-8631-298E-9BBC-4DB8E47D493A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2F4FBA2-7E2A-2EDE-22FB-6897EE466981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1611E7C-6B71-C8AB-802A-B7DE8F74E8F4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4E2F54-56D4-ABB8-6416-10FBC9821833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4E0ED2C-90AB-71A3-8915-61BC17989C88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D2AD4E2-0DAC-45A9-C074-54512011700F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A5699B9-E7BC-DCCE-C6FE-BABF99F0116A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DE1087-0DAB-5AB7-02CF-164A7BF8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70199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F2686AF-2C0A-86AD-E51D-14BC27772E75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AE454C-F825-7A8E-0391-02D5FF85AB1C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9272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57F14-069F-545C-8935-E5B4281B6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0B661-F49F-0989-1F21-878B37E8868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387DBD-B35D-9381-8CBF-359A45F659A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95B198D-21FE-7B41-70F4-719FDB49A4E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BE510A7-248E-5FC3-72D8-4AEBA9396F1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1CB1279-3BB1-1257-8A91-F34F15103F9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8D3A758-FC2C-68B3-9EDA-637E3E2466C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BA78B5-A801-B22E-9078-93D18ED800D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C2E57B-31FC-AAFA-F5C4-E8D70865EA1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9D835F-A9AE-AB26-9E15-44E3B15DBB08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80CC924-3017-9A4A-7E6D-BAD15E2A2AE3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C1FA8EF-1723-F824-E22F-FF8CA53C479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8019B67-1B0E-3D54-0A5A-54E38A6CBDF3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81D966-3731-2F3A-DB79-6CE43FAE41C0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FC7ECD-7C10-9D53-31EE-40F7157B0E51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BD8BF09-7770-2068-626B-172A74AD3B99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425C20-2C5F-D9D3-8BF4-F69910C4190F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0B353B-F0DA-9AFC-52D3-AA0540CFF1C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EF3818-2B32-2960-25E7-5D63E9399E4A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D963B49-F915-9BD3-5C21-5DBFC263C65B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919195E-20B8-C45D-62F0-32252C3687AF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8BFA0A2-6DDB-2420-9C25-8E8591ABAF3A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CAD155B-E192-9D5B-60D8-9B5D4D9C718A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05A22F-AAFC-A0F7-F85E-884DD665CE3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CCB665C-00ED-C20F-8FD1-2D7711815B19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F035AAB-0650-0E31-73C1-D32C9CA7FE0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88F2397-2925-3161-238F-070097A41BB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B479426-4726-6D70-4578-786FF19A9AA1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C01CDEB-B83D-2391-20FE-ED7E3DB97D6C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990C832-6B64-37D3-A7ED-3EDB3119B542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5422273-8805-3F70-5143-9ECE0AEA176E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9478942-2A29-8BC4-73DF-336497626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74090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016E9A-1C92-CE6B-6130-598621122931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01D2B-FAFA-80AC-3B3E-459B22E5090B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6192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36EA-6355-545E-CED5-0C88A0E49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2A77B9-3462-764F-2ECD-602DD253281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DEF290-ADA2-4AE4-9605-C08B390863C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B9CEC4-274C-C391-8D29-4C61F1484C8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28F5551-CF98-0779-3317-6EA578A4059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AF2DAC6-752F-99F8-C6B9-C7B5E96B0B8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B37E3D9-DD84-5C97-F9A9-127E755ED11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676D108-DD1F-AB86-70F1-CDFBAF6F741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AD0DCD8-4F72-BF6F-5553-6CAA1D221A1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BBC0BA-3A49-BCFD-1677-F16375AB47BF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11E83A4-7AF8-E2B0-65D2-57A0AE88D0C3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A42E061-21C8-C73D-CBA2-419F577A120E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CD9E032-2235-D890-6B91-99DF83A0B70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E40EA1E-CBA2-A148-A033-F24725CDD98E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4994D6-13D6-B9B0-99C9-9CAA5D205047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0B83A8D-BD4C-302F-C193-2404E48ECF05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80BD98-2E4F-B192-2B2B-0C46F3FE519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98D9A10-2520-4193-FC3E-FDB7274652B1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7A4E7A4-E405-7108-779D-DC7CC98C0CE0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BADF9F9-FDE2-268C-4F82-163381F94A88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CBAEDA9-BC5F-DBD3-48CE-B5B0ADF6CF84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48153E0-47C4-3D37-13E9-6C8728513C51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813BA65-E245-F13E-E0E0-92CA04687D32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2DCABBF-2B0D-D34F-D850-2F448AEA042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2315C4-F1BF-B240-4A02-CAC88414C23B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A72FD29-8CAB-2DCF-74EB-3CA7991623D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46E52B9-0E34-8BD8-E51B-4402F69CCF5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E78C988-8F5A-0A33-E079-E1C59932C9ED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38149B9-4C4F-9767-3D4E-BBB58F2C01A7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B741095-85A5-99C8-E9C1-79CFC0B121E0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F6788D0-EC8C-D1B3-5F73-0C56DE17B26E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B8AADDC-1198-DD2E-B59F-8B1C5F232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50222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CED48F0-3E09-73ED-1328-4DD505C4FA4E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7E1B6-DEBC-1A7B-D6D8-60C023B3F2C5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48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4FE68-6D14-2AC0-4CF7-2128B1A89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F4C1A-0E4C-EA5B-64CE-BA654F6D643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97AD1C-57F7-4080-A659-21DE3E29C03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7925E8-5539-F778-5F73-74696EE0E6E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5E94223-D128-403F-2625-DE10695EC36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96391AA-3448-C1BE-9080-0197C852A92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E87EA9-6255-9949-A349-075FE9ADAC0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89133D-24CD-AF0E-A346-1FCD9A95280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A099F7-7483-1B2A-695C-070BB1FB878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0AF363D-B609-C756-2029-12277C9A458A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5A3F0A9-F5D6-5FA0-A7BA-77D0E9056396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CE6008B-D4E8-BBFD-8A52-5419DBF6CE3C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5828E88-C46F-0F8A-648B-436C652DEF4D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3CBA22-13DF-C013-07FB-661BED1073A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1B2C88E-F3C0-A21B-3BEA-57EAB818BC29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B1038BF-C57A-80A8-796B-D83A75971BE8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9FFD816-85B0-2279-F98A-219796CD6272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AB71112-3FF6-FF46-47C4-75F846363EC4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36A396-77FB-4187-40A4-ECE0D984DCEE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E8E15F8-707F-561E-C753-00660C81D88B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DC1FEAD-5F9B-4DBD-3698-2FF98BA1FD5A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DA7E978-C5DA-76CB-F358-2092C58F2369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2CEC59B-6EFA-DD56-72EA-1796123C7B64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D745552-5649-9370-A51F-196926B9F2CB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7B8DAD-FAD8-D5DB-506F-0CA4F38524DA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466DEC-9E11-64E7-692B-841AE7D7826E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2B1987E-6EBA-CF8A-0E77-698BC5BA366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36E9875-665D-983B-CF5A-0EEC4129FB98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B725E92-89FB-F7BA-03F7-895882846937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0DC11BC-09ED-E9FF-8F02-8E743B771A52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0AA54CE-1DAC-3A7C-14AB-6E81FC6A00F8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1B78D49-F0A4-F4A5-9C84-6513E7E60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2917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48685E5-2F5C-2651-32E4-3A64C3D88ED3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BE13A2-2C36-E96E-C8B5-0461FA775566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4416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A076D-F08F-F61D-A6A6-01DFCB12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A1723-3848-FD28-538D-6B291DCCC2E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B6927E-206D-71C6-7D7B-A3F352C0D7A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BE8113E-BB5B-1613-2D1F-F4BB5BAD05D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E228A8D-15ED-F07A-3AAA-B485AECF154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8DC85AF-4E10-41AE-AD43-AB05FF5AB12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A6092B-B03A-D547-B5C4-F4C9293F2F1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A3CD23-9314-BF5A-5178-F9FF2BE9D52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1982F7-6306-882D-F77B-A22C19A3553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E3DC35-A626-9848-D9A6-D7A004612D56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70F2937-DBDF-7CD7-EEF4-204E248FAD95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9C0BF1A-2849-7072-285F-F3D9539DCB5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01EEA08-BA71-8F31-2D03-ED2441C4DB82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8585FC3-7ACE-ED8D-4F65-F7356B204F8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56EF980-990F-2C21-861B-8CBD5C9DFF73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60F3F05-BBF3-47FF-8173-BDB5788C8FFC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4BD2629-9697-316B-0747-8F9855AC63B9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A8B24B5-B3D8-74E6-D3FE-D446097DB15B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D290660-FC19-56DF-A1A9-3B5CB10F2C85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1306572-0A91-5C89-C9A3-2B92E77B7A55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72DCB52-1259-52DA-39C8-0D07CC917EA5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323AC29-442F-FA7B-B414-60C15EB6B676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A5E052A-1AF8-2CC8-DDE3-C6982DEACD75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771FF1E-E5E7-8CB9-AFFF-80E76ACC286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CB5A89B-0238-7001-3793-2E807FE7165F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BA73E0D-775C-42AA-240E-F0E5A0151FF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D6263A3-AC53-B2F4-7EEB-596F10B8BB4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A641D86-5907-124A-FE4F-F36EF5CC593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CB2D190-F7DB-D6F2-704B-1F34118961CC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DABE419-16F6-442B-B3B3-E5819BE978E6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FD9C2FE-87D6-5466-F72E-714CCAF613F6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2F1FC16-DCE6-8B0F-4EDD-6C31B262D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157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8164C1A-15F5-1DB5-60ED-54769490E65B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4C02CC-8D8D-A015-2175-BB559207351E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0130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7C25D-4EFA-211E-CA78-B9A2FF86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72281-CA5F-D9D1-ADC6-78FA29D09E2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BA2682-88EA-AEB7-4C15-F57F28A889C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C3212A-6B13-5A15-FC94-B0424334971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665ED05-49CB-9281-E873-64FBB620BFD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4AE760D-63F6-F518-AB52-51FDD69A569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37D4D1-A4A9-60AF-AC80-A77B7EEBF9C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43C1DC-071F-A7DC-2BFE-41DC6FC84F1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76ED634-BE37-BE03-4B2D-9B17E8ECB7C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C0DD230-EAD3-138E-8087-A1A529EDB60E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8FF55B0-E3F7-D3BA-8146-764CC67B4BDF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9C2D6CC-1AFB-1A17-A2AD-F3EC190137B0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31AB050-7209-3602-D3BB-0DBFF04C5708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C5AC9ED-8D45-08DE-0D81-EEFCB16FA6B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D704CDC-1CC4-3758-8589-6BC0FD1F42E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02DF5D3-AA9E-8EBE-C2B4-CD51A115A133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5D4F31-15FF-D0D5-CC6D-014658CE3C12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15C110E-66D3-CAE8-AF34-D70AFB714B8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930D959-BCBF-C031-D62C-9CDB907C6F0A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7AC13A2-6597-27E0-7ED7-2CCDCBAE9EEC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067F5C-B02E-E4AC-324D-2A51712F022D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EC09C7D-8710-5509-FB1D-7C98F6A93519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A269A96-F648-188F-4A75-DF896D734A6F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B01D45D-97A8-E786-4865-23DD68CFD58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842607D-33ED-D5FF-21BC-513F814D696A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D18FC4D-0DF6-4000-7167-A0C3E90C227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0A2917F-B062-D04C-4D76-3B4587A30353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2792C12-DD38-0F9B-ABEE-91BEABE2B2EB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10CCCE2-3C9C-79D5-316C-C51555E7CD58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C336E29-18E7-7A18-1ADD-29BA3CC2CDA6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6D38695-2875-6BCB-4D25-FE6BDA74D071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E8EBE67-3197-13A7-264C-535E7D005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9184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58CD516-D847-2F69-E07F-10AD31B05EA9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FCCA5-4C4D-EB7C-D72A-4D7946514F4D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8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A7AD-23D5-DB94-5B57-F9DDC630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B04B8D-902C-B3EC-E57C-C853A329825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5077E3-433C-6A10-CA6E-BB34DE8E7FA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D1024A-C16C-2E01-D664-86BDABDE9A7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631D904-C734-8BCE-F0FC-8F75E89B763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BD27515-F61F-B06A-4E5A-654D301198B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06D887-457F-8251-B271-6A78CD8220B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E2F311-5A5A-6477-2658-BD5CB3253F9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88BBD9-A622-D9FD-43CE-D3991365801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A75BD5-103D-E156-9C82-72B9550CDE43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023C762-549E-0EE8-EE49-7D355DF14844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C378DC0-7005-4CC1-A7B9-6B6951991720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07E2337-0472-00CA-6CB0-E43479B6CC94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0D23566-CDAD-178A-E2C5-A44C340A98D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084D443-B5AD-37B2-5369-31BB6D106781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7FFFCEF-5CBC-FC19-7B90-549DE6AF552B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79B3814-AD99-812C-05C4-78F30300DAA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B3ADE61-C2EF-6633-B21F-10C56908C4B8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965FB57-A42F-65B1-E730-6E2B678BB836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6A47F2B-BEBE-094A-6FF8-C02DF583487C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012EF99-546E-B075-4A02-069C7F5DF1A6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6620A5-E38E-807B-B617-0BABA8F08555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AAEB324-C2D3-7778-3A1B-CF7267754146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5D13AFA-6619-3AC5-C650-B8CE22ADB18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A2E8D3FE-B5BD-C0F8-6982-3A71B22D3010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D56C2B9-09A8-0362-4C0B-886951DC4949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81C84DB-DB01-0785-749E-B02F43CA4FD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4E189EE-D505-E975-4569-ED2D52B63118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206C754-B12E-8FAA-4EE5-190ADDD2970A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E348599-11D8-EA2E-FD35-1171596DB6C0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D16BBE-7A1D-1D22-9ECA-4EAC593EB489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338B888-4FAA-B5BE-F980-0D4E1323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4056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06954C-B90A-BDD1-A71E-9E1EF4C00E28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A822A-31F5-5786-1EF7-CBBF442FACF9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2472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9958-0072-8FB2-37BE-76DB38FB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5A8CB4-860D-DF32-37BC-76C186D1A4C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8604E3-332B-2F8D-11F3-337A49FD5E5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AB9F353-F14C-FA23-B13D-593C2253048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BA6EA2C-401A-4AE8-35E2-AFF5FC39202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732E3ED-43F7-F1CD-6100-A01F504295E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0066FA-BF9C-89A8-BEB3-B493E0C3EF1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B77AD3-AB9B-1A25-6B5F-0F9487EAF18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B644E3-DBF4-D04F-BCDA-5BD0CDE8C55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D7F7D-EF16-06A5-611B-8CA76EED0047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72D8E24-7551-B29B-4941-78DE045DD088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66EF0E4-6B1D-59EA-02C4-8F77C2467BFA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AC18DFC-0A4E-6A0D-32C1-2B82ACFBE914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F53ABC7-5FD4-4C98-3526-646E708DECD2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193C52A-3B45-4C3C-0493-5426633DEEA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8D04F8-C1F9-D759-C723-C3B5D6E1F34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6EE4620-075F-2671-42AA-A00228B2AB11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21BBDC9-464E-F3C9-58E2-7C64F84AD74C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2C276FE-7006-0772-21EC-368261DC696F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A007B85-3AAD-3BBA-3771-B282C2D3B2CE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B349EF-BCE9-DFC3-5065-08B8BAE75E62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F1390D5-1BE5-169E-4BCF-7EA20D74FC58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0BB3A8D-DBA4-EA7B-6DD2-48B27849A8D0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611777C-191F-9291-9598-08BAB70C8E4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DB1CD08-A087-38D1-69FB-611243B8E235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8AEA636-DE74-B88A-EF27-472F9CC57BD7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F1FA17C-ABB7-8225-ADA8-F79B8F0D0EA6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A0EA818-ECAF-534C-7F8A-9729C060A600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E01A82F-561F-A295-72EB-24C450AFB0FF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6D465E0-C881-393F-D9BB-0A5958AA12D3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CB70293-2BBE-96BD-4E39-A19C750B9F73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41D3D58-4DCA-86B0-4F49-47AE32FF3FD4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61172D-FA3C-5262-081B-7B312D57C33A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1E0D77-89C4-AB1C-8FE8-44930D6E86ED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9549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06BBF-FE4D-4F26-FA30-789EA07E5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D7DC2A-5D12-D83D-472E-2CF35ACBF6C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 vs 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36C711-2EAC-4D5B-10CA-0776BD794CD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FCFA880-5A09-80B5-3A9C-6E18035200D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1DD3BC-73E6-01D2-120C-6762453FE53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D076C4-1F2E-C003-42D3-64D56BB9D1A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3FC5921-F506-8F69-F671-BF6BC332561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8D57D8-C4F3-AC12-47D3-46C4972987C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13CEC5-9F9B-9C3E-3388-A6556846E01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831742F-53E7-AD6B-7684-EF436EDC3C44}"/>
              </a:ext>
            </a:extLst>
          </p:cNvPr>
          <p:cNvSpPr txBox="1"/>
          <p:nvPr/>
        </p:nvSpPr>
        <p:spPr>
          <a:xfrm>
            <a:off x="869687" y="2007020"/>
            <a:ext cx="2047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방문 순서 비교</a:t>
            </a:r>
            <a:endParaRPr lang="ko-KR" altLang="en-US" sz="20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C73598C-C5C6-5394-88AF-F18C32EDF7A5}"/>
              </a:ext>
            </a:extLst>
          </p:cNvPr>
          <p:cNvSpPr/>
          <p:nvPr/>
        </p:nvSpPr>
        <p:spPr>
          <a:xfrm>
            <a:off x="6063101" y="1261642"/>
            <a:ext cx="45719" cy="55963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AF6F7C8-1ED1-DA40-0DB2-032EF3FF0302}"/>
              </a:ext>
            </a:extLst>
          </p:cNvPr>
          <p:cNvGrpSpPr>
            <a:grpSpLocks noChangeAspect="1"/>
          </p:cNvGrpSpPr>
          <p:nvPr/>
        </p:nvGrpSpPr>
        <p:grpSpPr>
          <a:xfrm>
            <a:off x="302538" y="3506852"/>
            <a:ext cx="5536671" cy="1907750"/>
            <a:chOff x="2131821" y="2619255"/>
            <a:chExt cx="8247702" cy="284188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E42E42D-0252-AD2F-7B89-814067CA55D1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3004FE4-B5E4-3E29-C2D9-8EC9178DA3EE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788DCA0-EB33-04B5-FBD7-5D4E9F26883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5432FC2-DC24-A5D9-82B4-493D4B8C05BA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F98DCDA-5BBF-1A55-BA02-B4E40624D42D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3E4F15F-9471-772F-63AB-F7241AF41D7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AF2E873-62B0-00ED-F843-5EDEA6D019AC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B7064BE-36A6-BE57-6D05-C3E2FBD0F8E0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BBEE152-B55F-055A-7190-214A11EACE50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4B3003D2-2134-3FAF-F416-D57AA412B0EE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87C5378-9638-F8C6-2FA1-C3B57E56C32D}"/>
                </a:ext>
              </a:extLst>
            </p:cNvPr>
            <p:cNvCxnSpPr>
              <a:cxnSpLocks/>
              <a:stCxn id="60" idx="5"/>
              <a:endCxn id="61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9C210352-0E12-1A24-4B82-C05D8F57557B}"/>
                </a:ext>
              </a:extLst>
            </p:cNvPr>
            <p:cNvCxnSpPr>
              <a:cxnSpLocks/>
              <a:stCxn id="62" idx="7"/>
              <a:endCxn id="61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FADE98F-EDBB-3B69-89C5-B2A8AC755221}"/>
                </a:ext>
              </a:extLst>
            </p:cNvPr>
            <p:cNvCxnSpPr>
              <a:cxnSpLocks/>
              <a:stCxn id="63" idx="1"/>
              <a:endCxn id="61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0696359-8BC1-28AA-9CCE-84B192C6EB2A}"/>
                </a:ext>
              </a:extLst>
            </p:cNvPr>
            <p:cNvCxnSpPr>
              <a:cxnSpLocks/>
              <a:stCxn id="65" idx="2"/>
              <a:endCxn id="61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7544120D-09DC-8691-2A51-464C49B5E6E8}"/>
                </a:ext>
              </a:extLst>
            </p:cNvPr>
            <p:cNvCxnSpPr>
              <a:cxnSpLocks/>
              <a:stCxn id="64" idx="3"/>
              <a:endCxn id="61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DEBC867-57C0-0605-A445-854BF8A6BAD1}"/>
                </a:ext>
              </a:extLst>
            </p:cNvPr>
            <p:cNvCxnSpPr>
              <a:cxnSpLocks/>
              <a:stCxn id="66" idx="3"/>
              <a:endCxn id="65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DF7232B-BB3F-D0C2-C089-C003B32DA65D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0BD41FC-7E4A-90BD-45C7-7550DD8EA4B1}"/>
                </a:ext>
              </a:extLst>
            </p:cNvPr>
            <p:cNvCxnSpPr>
              <a:cxnSpLocks/>
              <a:stCxn id="67" idx="5"/>
              <a:endCxn id="69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77E44240-A5AA-195D-407D-B58EA295CC15}"/>
                </a:ext>
              </a:extLst>
            </p:cNvPr>
            <p:cNvCxnSpPr>
              <a:cxnSpLocks/>
              <a:stCxn id="69" idx="3"/>
              <a:endCxn id="68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5E99B2A-F120-CB0D-6A5F-46D5F1880BCF}"/>
                </a:ext>
              </a:extLst>
            </p:cNvPr>
            <p:cNvCxnSpPr>
              <a:cxnSpLocks/>
              <a:stCxn id="63" idx="5"/>
              <a:endCxn id="68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5E35A19-1F47-0004-19CD-7E9940F16CDA}"/>
                </a:ext>
              </a:extLst>
            </p:cNvPr>
            <p:cNvCxnSpPr>
              <a:cxnSpLocks/>
              <a:stCxn id="65" idx="3"/>
              <a:endCxn id="63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1FA08BD-EFFA-F8C6-E7FD-DF44DD729364}"/>
              </a:ext>
            </a:extLst>
          </p:cNvPr>
          <p:cNvGrpSpPr>
            <a:grpSpLocks noChangeAspect="1"/>
          </p:cNvGrpSpPr>
          <p:nvPr/>
        </p:nvGrpSpPr>
        <p:grpSpPr>
          <a:xfrm>
            <a:off x="6356756" y="1820933"/>
            <a:ext cx="5536671" cy="1907750"/>
            <a:chOff x="2131821" y="2619255"/>
            <a:chExt cx="8247702" cy="284188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7C8EAF6C-BDE6-41B3-2B4E-633B65D9772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4C1E06D-83AC-A88A-B781-12AD317E67D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BCE0647-85CE-B695-83F5-F0855BBEC05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32489C8-1B80-DF3B-0F13-8EC4BE5E36EA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E15DCD75-AAB0-C107-1A82-2B4BEC1D77B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50A9B52-AF5D-5DC0-4B1E-F4939F8ADC42}"/>
                </a:ext>
              </a:extLst>
            </p:cNvPr>
            <p:cNvSpPr/>
            <p:nvPr/>
          </p:nvSpPr>
          <p:spPr>
            <a:xfrm>
              <a:off x="6412876" y="387292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773EB69-1893-313A-C36E-655A05DE6E78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95B0A45-6576-8636-78B6-303D4032BE5A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8218C16-E33B-F511-BD7A-3FF846D76EB2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B2FF209-6B6F-8BD3-7407-97CB2A2346A0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F7E14CCA-7B0B-29EF-3E07-0C52F7254610}"/>
                </a:ext>
              </a:extLst>
            </p:cNvPr>
            <p:cNvCxnSpPr>
              <a:cxnSpLocks/>
              <a:stCxn id="82" idx="5"/>
              <a:endCxn id="8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DB2BCCC-2F12-B370-6033-E849E09F6C67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BFF9AF2-A7BF-0C88-FB39-747934C57F15}"/>
                </a:ext>
              </a:extLst>
            </p:cNvPr>
            <p:cNvCxnSpPr>
              <a:cxnSpLocks/>
              <a:stCxn id="85" idx="1"/>
              <a:endCxn id="8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61C5DF6-0F39-5ECB-B07D-328B7F95A012}"/>
                </a:ext>
              </a:extLst>
            </p:cNvPr>
            <p:cNvCxnSpPr>
              <a:cxnSpLocks/>
              <a:stCxn id="87" idx="2"/>
              <a:endCxn id="8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167540F-62AB-F927-9DF5-B0D44516C11B}"/>
                </a:ext>
              </a:extLst>
            </p:cNvPr>
            <p:cNvCxnSpPr>
              <a:cxnSpLocks/>
              <a:stCxn id="86" idx="3"/>
              <a:endCxn id="8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709989A-6639-C671-1615-EC98A23D46B1}"/>
                </a:ext>
              </a:extLst>
            </p:cNvPr>
            <p:cNvCxnSpPr>
              <a:cxnSpLocks/>
              <a:stCxn id="88" idx="3"/>
              <a:endCxn id="87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67D0DE99-4BCB-5C6E-A88E-78C8C4925B92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E30B959-D92D-F300-0337-43D2BAEE58CA}"/>
                </a:ext>
              </a:extLst>
            </p:cNvPr>
            <p:cNvCxnSpPr>
              <a:cxnSpLocks/>
              <a:stCxn id="89" idx="5"/>
              <a:endCxn id="91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18873996-CA9A-C141-1FF8-C7A23D2D8352}"/>
                </a:ext>
              </a:extLst>
            </p:cNvPr>
            <p:cNvCxnSpPr>
              <a:cxnSpLocks/>
              <a:stCxn id="91" idx="3"/>
              <a:endCxn id="90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CA0C6E5C-5EA7-902C-6A16-316C1E4E1EA4}"/>
                </a:ext>
              </a:extLst>
            </p:cNvPr>
            <p:cNvCxnSpPr>
              <a:cxnSpLocks/>
              <a:stCxn id="85" idx="5"/>
              <a:endCxn id="90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153AF51-A902-7CE1-057A-C4A987039105}"/>
                </a:ext>
              </a:extLst>
            </p:cNvPr>
            <p:cNvCxnSpPr>
              <a:cxnSpLocks/>
              <a:stCxn id="87" idx="3"/>
              <a:endCxn id="85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19ACA02D-24F0-9017-9265-8C8806D22B88}"/>
              </a:ext>
            </a:extLst>
          </p:cNvPr>
          <p:cNvGrpSpPr>
            <a:grpSpLocks noChangeAspect="1"/>
          </p:cNvGrpSpPr>
          <p:nvPr/>
        </p:nvGrpSpPr>
        <p:grpSpPr>
          <a:xfrm>
            <a:off x="6352791" y="4483618"/>
            <a:ext cx="5536671" cy="1907750"/>
            <a:chOff x="2131821" y="2619255"/>
            <a:chExt cx="8247702" cy="284188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3EEBB1D4-1A00-0C18-2EED-C7675E61E623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/>
                <a:t>10</a:t>
              </a:r>
              <a:endParaRPr lang="ko-KR" altLang="en-US" sz="800" b="1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CDA7FBA-436B-1CBB-A6FB-3F5E363E291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AE6BA8A-FAEB-5B6B-7EE5-7C1300BA2018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F046821-BD27-879F-D44D-C8171AE8795C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93D0AF81-2629-80A5-DC88-EE3012A9B401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A0D8504-5DF2-B91E-4AA5-13168527E30D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FE51E8D-4059-187A-47A7-B6E3D5C71F4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60C809B-63FE-89A3-0B8B-1BC6EE48F03C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C60B43A-F673-BAD3-92A2-A2174D84C5B4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DD9502E-DE49-F77B-13A8-DA6A5CA2067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D19378CC-5FCB-A5AD-2982-EE1218899FB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351558F4-4022-3E0C-E886-346B6B3190AA}"/>
                </a:ext>
              </a:extLst>
            </p:cNvPr>
            <p:cNvCxnSpPr>
              <a:cxnSpLocks/>
              <a:stCxn id="106" idx="7"/>
              <a:endCxn id="105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AB31B499-9434-661B-1F64-0AC571760213}"/>
                </a:ext>
              </a:extLst>
            </p:cNvPr>
            <p:cNvCxnSpPr>
              <a:cxnSpLocks/>
              <a:stCxn id="107" idx="1"/>
              <a:endCxn id="105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D8AAB7A-E9EB-5181-2B71-A1744A8DE319}"/>
                </a:ext>
              </a:extLst>
            </p:cNvPr>
            <p:cNvCxnSpPr>
              <a:cxnSpLocks/>
              <a:stCxn id="109" idx="2"/>
              <a:endCxn id="105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399FB27-39CC-284B-69E6-7F7133800057}"/>
                </a:ext>
              </a:extLst>
            </p:cNvPr>
            <p:cNvCxnSpPr>
              <a:cxnSpLocks/>
              <a:stCxn id="108" idx="3"/>
              <a:endCxn id="105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BD2C80B3-6F59-C48D-0406-9EEE6A63ED02}"/>
                </a:ext>
              </a:extLst>
            </p:cNvPr>
            <p:cNvCxnSpPr>
              <a:cxnSpLocks/>
              <a:stCxn id="110" idx="3"/>
              <a:endCxn id="10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D24753F-B0A0-A9C3-2B4E-7D4CB5888BE9}"/>
                </a:ext>
              </a:extLst>
            </p:cNvPr>
            <p:cNvCxnSpPr>
              <a:cxnSpLocks/>
              <a:stCxn id="110" idx="6"/>
              <a:endCxn id="111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E0B1042-F345-183C-746B-B0347F5830FE}"/>
                </a:ext>
              </a:extLst>
            </p:cNvPr>
            <p:cNvCxnSpPr>
              <a:cxnSpLocks/>
              <a:stCxn id="111" idx="5"/>
              <a:endCxn id="113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112717B-14A9-5331-9BBF-110282BEE3E3}"/>
                </a:ext>
              </a:extLst>
            </p:cNvPr>
            <p:cNvCxnSpPr>
              <a:cxnSpLocks/>
              <a:stCxn id="113" idx="3"/>
              <a:endCxn id="112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BA8599E-C4AA-FCB2-8E4F-82CD951B2584}"/>
                </a:ext>
              </a:extLst>
            </p:cNvPr>
            <p:cNvCxnSpPr>
              <a:cxnSpLocks/>
              <a:stCxn id="107" idx="5"/>
              <a:endCxn id="112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1EDD0D1-C6FD-6EFF-D1BA-C06784FF8122}"/>
                </a:ext>
              </a:extLst>
            </p:cNvPr>
            <p:cNvCxnSpPr>
              <a:cxnSpLocks/>
              <a:stCxn id="109" idx="3"/>
              <a:endCxn id="107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E97D505-14E2-B304-A2B2-CAE5566910B4}"/>
              </a:ext>
            </a:extLst>
          </p:cNvPr>
          <p:cNvSpPr txBox="1"/>
          <p:nvPr/>
        </p:nvSpPr>
        <p:spPr>
          <a:xfrm>
            <a:off x="6269148" y="4011328"/>
            <a:ext cx="204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DFS (</a:t>
            </a:r>
            <a:r>
              <a:rPr lang="ko-KR" altLang="en-US" dirty="0"/>
              <a:t>스택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D164F7-3049-55F5-C53A-3D1DE581D821}"/>
              </a:ext>
            </a:extLst>
          </p:cNvPr>
          <p:cNvSpPr txBox="1"/>
          <p:nvPr/>
        </p:nvSpPr>
        <p:spPr>
          <a:xfrm>
            <a:off x="6275152" y="1373608"/>
            <a:ext cx="204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DFS 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3725D9-E3E3-7F05-D052-893FE4D78FF7}"/>
              </a:ext>
            </a:extLst>
          </p:cNvPr>
          <p:cNvSpPr txBox="1"/>
          <p:nvPr/>
        </p:nvSpPr>
        <p:spPr>
          <a:xfrm>
            <a:off x="298573" y="3009265"/>
            <a:ext cx="204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67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B0BC3-F1BD-377B-0976-D1085F30B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24F43-1679-B28F-99BD-D643BF9BE63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F7AD62-5D61-7BD7-3AF8-E7CF25EE1E5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C6947A1-7157-CD2D-13C4-284DF7E08EA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038FEA5-4E74-FA95-2101-D92A5F53547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7A24BF6-A2D7-CE64-DE76-34024B92BAA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6B4F62-FFF6-037D-3B39-DA826333E87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F658B25-3EA3-205F-8CAB-D07C09C6E27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FA02305-4D78-73AF-01D4-F4D61F4205E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82A185B-9198-7272-3BAF-256C597CFB3E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815AFA2-C500-EF64-14B4-ED5FEAB3EE64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712987-A963-F31B-9208-2E7275128AE2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9F93D1-2185-8CA6-75CB-082270BE4D56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4C9FD05-A820-64C4-B6BA-8E85F84177ED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3FA702-4E4C-1F05-701E-25B0AF0E2986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02DE537-3893-18D0-6179-43DE605A4270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D6C0BA9-C148-6369-E0EB-0272955051A4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7AB8B3A-5C4D-0FEB-BE02-8D154C7CE450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0E7A43C-285D-41A3-3DE8-3F1E810C73AB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7541FAE-290C-6076-EB2F-B34D2D51C8B1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DE14DC-F5E8-FD1B-7A3A-09AF45F9AE4C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1E6537F-F900-1175-D2E6-3C76032D13F2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1698E8-7C68-A457-7353-A44766A4DF0F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430AC4-A768-143E-7ACE-62D4E41FE326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902007B-CD8F-3A54-099E-402323A2B6AA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9E34CE-D7EA-C110-63CF-30936C549B0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8142FD6-EED0-5EA3-85E3-33A74581B59D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6BCD01C-806A-62A1-DA34-2A8F8B3B3760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1347E96-019F-997E-F2F1-8093D9C8F45D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D6BAC64-C6D1-0CA8-AB29-C02BD79D4811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9C36393-3F45-D96B-5C45-43FC044AB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27605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44D256-7214-92D5-A24C-C1F6728D357C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4FDB21-2118-D3DB-CF40-DB1CD729E524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6759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ABD83-551C-995F-6411-3E5931F9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ED656-BD18-49E2-C2EA-9C47E26F4C2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 vs 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8577109-671A-372A-5136-88CF63D61E5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BA8426-B20E-2C8C-2CD2-90718C6C237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F4321F1-F1C1-43C9-6780-05D773AF377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6F1C001-1690-A74D-3F84-B73FBA421DF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D3EF73D-4848-CD50-736D-DD3DA0140BC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4FD5D1-DB17-0B9A-2AE9-1A3A438DDE8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1A5CF06-6B04-AB60-0070-DC046D4556C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BF342F-2717-27FC-C609-E3260EA355CC}"/>
              </a:ext>
            </a:extLst>
          </p:cNvPr>
          <p:cNvSpPr txBox="1"/>
          <p:nvPr/>
        </p:nvSpPr>
        <p:spPr>
          <a:xfrm>
            <a:off x="869686" y="2007020"/>
            <a:ext cx="238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방문 순서 비교 </a:t>
            </a:r>
            <a:r>
              <a:rPr lang="en-US" altLang="ko-KR" sz="2000" dirty="0"/>
              <a:t>(BFS)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FC74A50-C459-37B1-9F59-E08537A229EF}"/>
              </a:ext>
            </a:extLst>
          </p:cNvPr>
          <p:cNvGrpSpPr>
            <a:grpSpLocks noChangeAspect="1"/>
          </p:cNvGrpSpPr>
          <p:nvPr/>
        </p:nvGrpSpPr>
        <p:grpSpPr>
          <a:xfrm>
            <a:off x="2060442" y="2865217"/>
            <a:ext cx="8243409" cy="2840400"/>
            <a:chOff x="2131821" y="2619255"/>
            <a:chExt cx="8247702" cy="284188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D9126370-161C-F02E-DB7C-539C5878EEEB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DAB82DE-1FD3-DD4E-70B2-70E52814488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99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6FBD70-B5F8-F36E-A88F-E37EE64AEC53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D6F026E-A931-5C10-07B9-F726EF40A3A5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99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AD63E6D-87C3-28B6-7A2A-C3ADDC4A9EB2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765BDF8-D498-731A-243E-E3D5F712294D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734495E-4E38-C724-3BA4-85DACF7820C7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0EC4F3-BBCE-1F3B-F28D-15A435EBD723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CB50ACF-E93D-5D65-855D-22F1EA49AE2C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4BCD859-B00D-1BB8-C6C6-20716F67AA0A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00B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2BF02A1-3B99-49C3-7A8F-EDB15428599A}"/>
                </a:ext>
              </a:extLst>
            </p:cNvPr>
            <p:cNvCxnSpPr>
              <a:cxnSpLocks/>
              <a:stCxn id="60" idx="5"/>
              <a:endCxn id="61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61902E6-91CE-F0AA-588D-3FC6A68E74C7}"/>
                </a:ext>
              </a:extLst>
            </p:cNvPr>
            <p:cNvCxnSpPr>
              <a:cxnSpLocks/>
              <a:stCxn id="62" idx="7"/>
              <a:endCxn id="61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D517232-C9BB-76E0-5B5C-F02680E7E1DC}"/>
                </a:ext>
              </a:extLst>
            </p:cNvPr>
            <p:cNvCxnSpPr>
              <a:cxnSpLocks/>
              <a:stCxn id="63" idx="1"/>
              <a:endCxn id="61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598BAAA5-74EB-A737-A7A3-3B80EBE6C3F8}"/>
                </a:ext>
              </a:extLst>
            </p:cNvPr>
            <p:cNvCxnSpPr>
              <a:cxnSpLocks/>
              <a:stCxn id="65" idx="2"/>
              <a:endCxn id="61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D4407F30-34A0-66E1-6CBA-00B73E16BF5C}"/>
                </a:ext>
              </a:extLst>
            </p:cNvPr>
            <p:cNvCxnSpPr>
              <a:cxnSpLocks/>
              <a:stCxn id="64" idx="3"/>
              <a:endCxn id="61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EAFD758-F38B-9576-9C3B-2870C485D85E}"/>
                </a:ext>
              </a:extLst>
            </p:cNvPr>
            <p:cNvCxnSpPr>
              <a:cxnSpLocks/>
              <a:stCxn id="66" idx="3"/>
              <a:endCxn id="65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686657C-C4D1-F94B-A5F9-E24A3FA9067B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85B2F66-8378-B957-2213-F07232833C91}"/>
                </a:ext>
              </a:extLst>
            </p:cNvPr>
            <p:cNvCxnSpPr>
              <a:cxnSpLocks/>
              <a:stCxn id="67" idx="5"/>
              <a:endCxn id="69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DE8BE644-6115-199C-883F-35BB8F181302}"/>
                </a:ext>
              </a:extLst>
            </p:cNvPr>
            <p:cNvCxnSpPr>
              <a:cxnSpLocks/>
              <a:stCxn id="69" idx="3"/>
              <a:endCxn id="68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27B9B54-814D-06E0-68CC-DFADAFDC10A4}"/>
                </a:ext>
              </a:extLst>
            </p:cNvPr>
            <p:cNvCxnSpPr>
              <a:cxnSpLocks/>
              <a:stCxn id="63" idx="5"/>
              <a:endCxn id="68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8680991A-DF59-8A52-9CEE-97768C0AB93B}"/>
                </a:ext>
              </a:extLst>
            </p:cNvPr>
            <p:cNvCxnSpPr>
              <a:cxnSpLocks/>
              <a:stCxn id="65" idx="3"/>
              <a:endCxn id="63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243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F234-4401-C551-8A98-3039ED635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F0FDB9-D2DF-D098-DBB2-8C164BFD33E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 vs 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739ECC-77AD-C309-2F91-42935235BE3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E3A88E7-2FB7-28DA-2A85-E7713DB6E77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73CAA58-2CC4-99CB-762C-F4ADAEE0BA5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ECD2729-AC02-679B-C350-8BCC8F9E199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644B04E-54BD-1121-43FF-E312A8BF7C4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8E1130-9C92-9C90-F2E5-1EE4DF4BCCA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5DE734-5D03-E013-9764-297759E2ECB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5F415F-0814-A496-7EBA-813100810F63}"/>
              </a:ext>
            </a:extLst>
          </p:cNvPr>
          <p:cNvSpPr txBox="1"/>
          <p:nvPr/>
        </p:nvSpPr>
        <p:spPr>
          <a:xfrm>
            <a:off x="869687" y="2007020"/>
            <a:ext cx="31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방문 순서 비교 </a:t>
            </a:r>
            <a:r>
              <a:rPr lang="en-US" altLang="ko-KR" sz="2000" dirty="0"/>
              <a:t>(</a:t>
            </a:r>
            <a:r>
              <a:rPr lang="ko-KR" altLang="en-US" sz="2000" dirty="0"/>
              <a:t>재귀 </a:t>
            </a:r>
            <a:r>
              <a:rPr lang="en-US" altLang="ko-KR" sz="2000" dirty="0"/>
              <a:t>DFS)</a:t>
            </a:r>
            <a:endParaRPr lang="ko-KR" altLang="en-US" sz="20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0055CEC-BE05-9AEA-2BB6-73D16E396511}"/>
              </a:ext>
            </a:extLst>
          </p:cNvPr>
          <p:cNvGrpSpPr>
            <a:grpSpLocks noChangeAspect="1"/>
          </p:cNvGrpSpPr>
          <p:nvPr/>
        </p:nvGrpSpPr>
        <p:grpSpPr>
          <a:xfrm>
            <a:off x="372572" y="2698103"/>
            <a:ext cx="5536671" cy="1907750"/>
            <a:chOff x="2131821" y="2619255"/>
            <a:chExt cx="8247702" cy="284188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A4935BD-81E2-10DF-0360-DDF5048A6FDF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7AAB00F-026C-07D9-6417-BA800AD61328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33F8FB4-E93A-07AC-6628-6E999DCDD28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D6DE991A-7B18-A71B-7E26-C9C76DAD1DF6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E5E45B-9D7A-7CFE-0F7E-AB9C5AE74693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CE69B54-6C12-701A-2E91-7E8061EFDD24}"/>
                </a:ext>
              </a:extLst>
            </p:cNvPr>
            <p:cNvSpPr/>
            <p:nvPr/>
          </p:nvSpPr>
          <p:spPr>
            <a:xfrm>
              <a:off x="6412876" y="387292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394A908-918A-B0F6-7719-E5F64306CD7F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93B0218-5BFE-D0EA-E8AE-750A1A2780C6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09A21F8-C87F-0716-ADDE-C8AEF130400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12FE68CF-49B0-F303-DB75-E291C0389D5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11CDA0A-6BC8-D4E9-F5B7-CE9A24EFB779}"/>
                </a:ext>
              </a:extLst>
            </p:cNvPr>
            <p:cNvCxnSpPr>
              <a:cxnSpLocks/>
              <a:stCxn id="82" idx="5"/>
              <a:endCxn id="8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F7A01B51-72FB-D4BD-3B08-511FD38D95C7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50F5063-37D2-6852-4D2F-66A0C94030B7}"/>
                </a:ext>
              </a:extLst>
            </p:cNvPr>
            <p:cNvCxnSpPr>
              <a:cxnSpLocks/>
              <a:stCxn id="85" idx="1"/>
              <a:endCxn id="8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D8C4E0E-23BD-1CB4-27E3-08E44ECC3E1D}"/>
                </a:ext>
              </a:extLst>
            </p:cNvPr>
            <p:cNvCxnSpPr>
              <a:cxnSpLocks/>
              <a:stCxn id="87" idx="2"/>
              <a:endCxn id="8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596D033-6E90-7316-FD84-F17C42E8EC4F}"/>
                </a:ext>
              </a:extLst>
            </p:cNvPr>
            <p:cNvCxnSpPr>
              <a:cxnSpLocks/>
              <a:stCxn id="86" idx="3"/>
              <a:endCxn id="8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5408AA1-8051-1710-B759-1D9611E2650F}"/>
                </a:ext>
              </a:extLst>
            </p:cNvPr>
            <p:cNvCxnSpPr>
              <a:cxnSpLocks/>
              <a:stCxn id="88" idx="3"/>
              <a:endCxn id="87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7415803-F4F2-6B19-F354-01AE9547625F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1199C98-092D-2F5A-B2C2-2AE43B4BCCFD}"/>
                </a:ext>
              </a:extLst>
            </p:cNvPr>
            <p:cNvCxnSpPr>
              <a:cxnSpLocks/>
              <a:stCxn id="89" idx="5"/>
              <a:endCxn id="91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B7028F0-9B25-41D3-411B-EFB5E8DEE698}"/>
                </a:ext>
              </a:extLst>
            </p:cNvPr>
            <p:cNvCxnSpPr>
              <a:cxnSpLocks/>
              <a:stCxn id="91" idx="3"/>
              <a:endCxn id="90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AC32E8B5-5580-5618-E035-5BC1A1CC8BC1}"/>
                </a:ext>
              </a:extLst>
            </p:cNvPr>
            <p:cNvCxnSpPr>
              <a:cxnSpLocks/>
              <a:stCxn id="85" idx="5"/>
              <a:endCxn id="90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742104F7-B23C-C36C-5D9F-8E560FC3A667}"/>
                </a:ext>
              </a:extLst>
            </p:cNvPr>
            <p:cNvCxnSpPr>
              <a:cxnSpLocks/>
              <a:stCxn id="87" idx="3"/>
              <a:endCxn id="85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19F4A4-855E-AFFA-57D0-C4A65869EAF3}"/>
              </a:ext>
            </a:extLst>
          </p:cNvPr>
          <p:cNvGrpSpPr>
            <a:grpSpLocks noChangeAspect="1"/>
          </p:cNvGrpSpPr>
          <p:nvPr/>
        </p:nvGrpSpPr>
        <p:grpSpPr>
          <a:xfrm>
            <a:off x="6186253" y="4471284"/>
            <a:ext cx="5536671" cy="1907750"/>
            <a:chOff x="2131821" y="2619255"/>
            <a:chExt cx="8247702" cy="284188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4BDF7FD-8470-BE33-E474-F540708DA208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7127067-A44A-54BA-C152-4718C816A18B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4DD3C91-4821-7391-3427-40A94B9E431D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06EDF00-A599-0070-5FAA-3BE801F0966A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A9F8A0F-A8DB-09A9-E379-53C2368CC65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D0C7E0-C08D-739A-3391-E3434D64CDED}"/>
                </a:ext>
              </a:extLst>
            </p:cNvPr>
            <p:cNvSpPr/>
            <p:nvPr/>
          </p:nvSpPr>
          <p:spPr>
            <a:xfrm>
              <a:off x="6412876" y="387292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AAC7B5B-E999-0A37-C106-F9719817E60C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9AB416A-336C-4690-EDEA-528AAA732BB7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7FDE2D8-F003-5EB6-AA9C-E1D5A62AC78D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A4A6A35-8FE6-E0EE-3A93-9D034DA12D8A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0D3591E-ECF1-1B13-E74A-CD364C687E46}"/>
                </a:ext>
              </a:extLst>
            </p:cNvPr>
            <p:cNvCxnSpPr>
              <a:cxnSpLocks/>
              <a:stCxn id="3" idx="5"/>
              <a:endCxn id="5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4C2EE94-B2A1-7B99-A616-85141CCEBFBD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A692824-6A2A-3044-0934-726D80F058C8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19BCDF8-5FE9-504D-B6E2-59CB54FE2C20}"/>
                </a:ext>
              </a:extLst>
            </p:cNvPr>
            <p:cNvCxnSpPr>
              <a:cxnSpLocks/>
              <a:stCxn id="10" idx="2"/>
              <a:endCxn id="5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385E43D-C827-6F39-2F23-08165FBA29F2}"/>
                </a:ext>
              </a:extLst>
            </p:cNvPr>
            <p:cNvCxnSpPr>
              <a:cxnSpLocks/>
              <a:stCxn id="9" idx="3"/>
              <a:endCxn id="5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6CCBCFA-BEBB-13DB-A9AA-49B77FC4FECD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FB57C45-6FC6-910A-0DF9-D33617AC2C6C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6FEBC3D-28A2-99B8-B0F1-3774D94FA6F4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ECEEB9C-A425-5454-8159-38DD3465A99F}"/>
                </a:ext>
              </a:extLst>
            </p:cNvPr>
            <p:cNvCxnSpPr>
              <a:cxnSpLocks/>
              <a:stCxn id="8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C6693A-5326-7B19-5B6C-C0F0D110E686}"/>
              </a:ext>
            </a:extLst>
          </p:cNvPr>
          <p:cNvCxnSpPr>
            <a:cxnSpLocks/>
          </p:cNvCxnSpPr>
          <p:nvPr/>
        </p:nvCxnSpPr>
        <p:spPr>
          <a:xfrm>
            <a:off x="5671920" y="4315517"/>
            <a:ext cx="244035" cy="223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3A36F51-2B80-3E32-3101-E2729747390E}"/>
              </a:ext>
            </a:extLst>
          </p:cNvPr>
          <p:cNvSpPr txBox="1"/>
          <p:nvPr/>
        </p:nvSpPr>
        <p:spPr>
          <a:xfrm>
            <a:off x="7850578" y="3843017"/>
            <a:ext cx="31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DFS tree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재귀 </a:t>
            </a:r>
            <a:r>
              <a:rPr lang="en-US" altLang="ko-KR" sz="2000" dirty="0"/>
              <a:t>DFS)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15836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0B11-A3AD-10A1-FCBA-EDB3F26B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32B7E-C48A-0A0F-6A50-43F4CD65744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 vs 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471783-37E1-DBB0-6B9D-108480EA960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425E450-C111-A993-67F5-D01A86AF777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8CEFE3-C727-92BA-2DD7-EB519336E7E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C0C1098-E120-EC9C-982D-CAD5A27513D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2A6267-5CEF-1841-395E-E5BF02DE4B7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75C7B8-9EBB-73B9-E778-61F808C8CE0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97ACD3-1015-55BA-47DA-35A8DB39AAF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A674B1-2787-DD7F-5E87-E95443BA4334}"/>
              </a:ext>
            </a:extLst>
          </p:cNvPr>
          <p:cNvSpPr txBox="1"/>
          <p:nvPr/>
        </p:nvSpPr>
        <p:spPr>
          <a:xfrm>
            <a:off x="869687" y="2007020"/>
            <a:ext cx="31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방문 순서 비교 </a:t>
            </a:r>
            <a:r>
              <a:rPr lang="en-US" altLang="ko-KR" sz="2000" dirty="0"/>
              <a:t>(</a:t>
            </a:r>
            <a:r>
              <a:rPr lang="ko-KR" altLang="en-US" sz="2000" dirty="0"/>
              <a:t>스택 </a:t>
            </a:r>
            <a:r>
              <a:rPr lang="en-US" altLang="ko-KR" sz="2000" dirty="0"/>
              <a:t>DFS)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CB0A90-842B-A730-1DC0-AB5E4259A770}"/>
              </a:ext>
            </a:extLst>
          </p:cNvPr>
          <p:cNvCxnSpPr>
            <a:cxnSpLocks/>
          </p:cNvCxnSpPr>
          <p:nvPr/>
        </p:nvCxnSpPr>
        <p:spPr>
          <a:xfrm>
            <a:off x="5671920" y="4315517"/>
            <a:ext cx="244035" cy="223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D8741B-D984-54F5-B5BA-E17E86CBBA95}"/>
              </a:ext>
            </a:extLst>
          </p:cNvPr>
          <p:cNvSpPr txBox="1"/>
          <p:nvPr/>
        </p:nvSpPr>
        <p:spPr>
          <a:xfrm>
            <a:off x="7850578" y="3843017"/>
            <a:ext cx="31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DFS tree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스택 </a:t>
            </a:r>
            <a:r>
              <a:rPr lang="en-US" altLang="ko-KR" sz="2000" dirty="0"/>
              <a:t>DFS)</a:t>
            </a:r>
            <a:endParaRPr lang="ko-KR" altLang="en-US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1479077-B2F2-9C13-8DEF-13824EA4E304}"/>
              </a:ext>
            </a:extLst>
          </p:cNvPr>
          <p:cNvGrpSpPr>
            <a:grpSpLocks noChangeAspect="1"/>
          </p:cNvGrpSpPr>
          <p:nvPr/>
        </p:nvGrpSpPr>
        <p:grpSpPr>
          <a:xfrm>
            <a:off x="370048" y="2698103"/>
            <a:ext cx="5536671" cy="1907750"/>
            <a:chOff x="2131821" y="2619255"/>
            <a:chExt cx="8247702" cy="284188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CFA3DBE-B6CB-3A0C-C399-1C8795A47E3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/>
                <a:t>10</a:t>
              </a:r>
              <a:endParaRPr lang="ko-KR" altLang="en-US" sz="800" b="1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9B0D531-0D1F-1DF8-66E1-10B6E101251A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9F340D8-D9DB-C452-C676-2BBAF09BF5A9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263BEFC-A20F-4079-9AEE-74A2FA345707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0E4CF00-15FD-8399-A2BC-4F9F77423F3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64D0FB8-2D8B-8CA2-9880-34605207FB8A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C223E10-DD97-3687-24B3-B1EF2125CE09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C913625-A609-5F52-7936-B196B60781E7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32CAD54-EF85-4177-8FC2-B4A51C4BA314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64D22C9-ECCC-C77D-DE6F-908526A5D10F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F96DF9C-6B84-FE66-F463-3BF2F157635A}"/>
                </a:ext>
              </a:extLst>
            </p:cNvPr>
            <p:cNvCxnSpPr>
              <a:cxnSpLocks/>
              <a:stCxn id="32" idx="5"/>
              <a:endCxn id="3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B49604F-9499-8476-AEC6-CBF1A7DAD525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A8E2B2E-3482-DD60-9335-474A171D3516}"/>
                </a:ext>
              </a:extLst>
            </p:cNvPr>
            <p:cNvCxnSpPr>
              <a:cxnSpLocks/>
              <a:stCxn id="37" idx="1"/>
              <a:endCxn id="3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8285816-1948-FB18-46D6-9EAF1D4A655F}"/>
                </a:ext>
              </a:extLst>
            </p:cNvPr>
            <p:cNvCxnSpPr>
              <a:cxnSpLocks/>
              <a:stCxn id="39" idx="2"/>
              <a:endCxn id="3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609DCC4-0EC6-CC88-0715-0DE71E2236F9}"/>
                </a:ext>
              </a:extLst>
            </p:cNvPr>
            <p:cNvCxnSpPr>
              <a:cxnSpLocks/>
              <a:stCxn id="38" idx="3"/>
              <a:endCxn id="3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E4F215BA-EAFE-9FDF-FE59-3935AB0E5E19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4403E1F-1BB2-9AF0-99C7-679E19F7E053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2292A67-D4F7-EF37-2289-BCFFD8F279E0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53D8E2B-9553-4F2A-F108-776FBFE786BB}"/>
                </a:ext>
              </a:extLst>
            </p:cNvPr>
            <p:cNvCxnSpPr>
              <a:cxnSpLocks/>
              <a:stCxn id="43" idx="3"/>
              <a:endCxn id="42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A3B1A37-5E14-5F10-769B-04EC6C833DA9}"/>
                </a:ext>
              </a:extLst>
            </p:cNvPr>
            <p:cNvCxnSpPr>
              <a:cxnSpLocks/>
              <a:stCxn id="37" idx="5"/>
              <a:endCxn id="42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379E413-313E-2223-9447-4B861F7967E4}"/>
                </a:ext>
              </a:extLst>
            </p:cNvPr>
            <p:cNvCxnSpPr>
              <a:cxnSpLocks/>
              <a:stCxn id="39" idx="3"/>
              <a:endCxn id="37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483C1C9-4729-4C6E-1C5C-242FE8FFB0B8}"/>
              </a:ext>
            </a:extLst>
          </p:cNvPr>
          <p:cNvGrpSpPr>
            <a:grpSpLocks noChangeAspect="1"/>
          </p:cNvGrpSpPr>
          <p:nvPr/>
        </p:nvGrpSpPr>
        <p:grpSpPr>
          <a:xfrm>
            <a:off x="6186253" y="4474108"/>
            <a:ext cx="5536671" cy="1907750"/>
            <a:chOff x="2131821" y="2619255"/>
            <a:chExt cx="8247702" cy="284188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004511D-7176-AEDC-7E0B-F6333F8F2357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247943E-A1CB-97AA-DEFD-01A5118A0E84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FDE9B9D-5035-DE99-06C1-59FF7CEF1A2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4DB0FF7-B08C-05AD-33CB-4FA223EB2337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0141C33-55A0-931A-9A77-AFE2BCF5BFE7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84674E8-FA90-DD60-CC64-1A925C5E87B6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CF13F0C-A29E-E030-23E2-AB7D19557B86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FB374FB-803F-A0F9-A5D6-68E80E58CEFF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AE6B35E-68D6-BD7C-638A-F192778D1B5A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4B20292-A025-C511-D9FE-1A95FA099A78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DEE148F-FCDD-21A8-5E6B-651672793CF6}"/>
                </a:ext>
              </a:extLst>
            </p:cNvPr>
            <p:cNvCxnSpPr>
              <a:cxnSpLocks/>
              <a:stCxn id="56" idx="5"/>
              <a:endCxn id="57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3B37583-848B-6DAC-FC72-1E46D355F697}"/>
                </a:ext>
              </a:extLst>
            </p:cNvPr>
            <p:cNvCxnSpPr>
              <a:cxnSpLocks/>
              <a:stCxn id="58" idx="7"/>
              <a:endCxn id="57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32CE0796-CB6E-01DF-FB66-E1FCF914A1C0}"/>
                </a:ext>
              </a:extLst>
            </p:cNvPr>
            <p:cNvCxnSpPr>
              <a:cxnSpLocks/>
              <a:stCxn id="59" idx="1"/>
              <a:endCxn id="57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E3D27CE-6522-9706-FBA9-EB3327AB915D}"/>
                </a:ext>
              </a:extLst>
            </p:cNvPr>
            <p:cNvCxnSpPr>
              <a:cxnSpLocks/>
              <a:stCxn id="60" idx="3"/>
              <a:endCxn id="57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0C2B2EC2-681D-A52F-2357-BF70DF3126AC}"/>
                </a:ext>
              </a:extLst>
            </p:cNvPr>
            <p:cNvCxnSpPr>
              <a:cxnSpLocks/>
              <a:stCxn id="62" idx="3"/>
              <a:endCxn id="61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BEC0547-F397-BDD7-E1B4-0479A85C41DD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3FF66FC-825C-ECA9-E71D-8876E6B11E93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ABC2900-4942-47AF-2911-3B77E58765AC}"/>
                </a:ext>
              </a:extLst>
            </p:cNvPr>
            <p:cNvCxnSpPr>
              <a:cxnSpLocks/>
              <a:stCxn id="65" idx="3"/>
              <a:endCxn id="64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1187C74-0E43-744C-D0AC-072203105D6C}"/>
                </a:ext>
              </a:extLst>
            </p:cNvPr>
            <p:cNvCxnSpPr>
              <a:cxnSpLocks/>
              <a:stCxn id="59" idx="5"/>
              <a:endCxn id="64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56941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277C9-B801-9B0D-BDA7-F04D6048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6CA701-BF66-D90C-0E68-895660092E2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 vs 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21D1B7-0D83-8F14-CA90-CA29CA0DBAA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CDC5370-6143-FFB0-773F-60755307607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1DE0131-B073-EFCC-D90F-AA68415DAC7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71FC273-668E-39A3-90EE-6B1D577DBB8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8EF5F8B-1D3E-E437-290E-C9BD6D71A21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64700B-6D60-1366-4D9C-DBCE674213B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4C51C1C-E4C1-E4FC-B662-A06DD18C1C5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EDE97A-4193-AE48-EDB6-4746EEEB7C69}"/>
              </a:ext>
            </a:extLst>
          </p:cNvPr>
          <p:cNvSpPr txBox="1"/>
          <p:nvPr/>
        </p:nvSpPr>
        <p:spPr>
          <a:xfrm>
            <a:off x="869687" y="2007020"/>
            <a:ext cx="31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방문 순서 비교 </a:t>
            </a:r>
            <a:r>
              <a:rPr lang="en-US" altLang="ko-KR" sz="2000" dirty="0"/>
              <a:t>(</a:t>
            </a:r>
            <a:r>
              <a:rPr lang="ko-KR" altLang="en-US" sz="2000" dirty="0"/>
              <a:t>스택 </a:t>
            </a:r>
            <a:r>
              <a:rPr lang="en-US" altLang="ko-KR" sz="2000" dirty="0"/>
              <a:t>DFS)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C71383-F839-5A81-0C7E-4A969965DD35}"/>
              </a:ext>
            </a:extLst>
          </p:cNvPr>
          <p:cNvCxnSpPr>
            <a:cxnSpLocks/>
          </p:cNvCxnSpPr>
          <p:nvPr/>
        </p:nvCxnSpPr>
        <p:spPr>
          <a:xfrm>
            <a:off x="5671920" y="4315517"/>
            <a:ext cx="244035" cy="223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0D1D8-6323-931F-D624-82BF375ADF7D}"/>
              </a:ext>
            </a:extLst>
          </p:cNvPr>
          <p:cNvSpPr txBox="1"/>
          <p:nvPr/>
        </p:nvSpPr>
        <p:spPr>
          <a:xfrm>
            <a:off x="7850578" y="3843017"/>
            <a:ext cx="31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DFS tree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스택 </a:t>
            </a:r>
            <a:r>
              <a:rPr lang="en-US" altLang="ko-KR" sz="2000" dirty="0"/>
              <a:t>DFS)</a:t>
            </a:r>
            <a:endParaRPr lang="ko-KR" altLang="en-US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63D962C-F0E9-4A81-885E-0863A150F372}"/>
              </a:ext>
            </a:extLst>
          </p:cNvPr>
          <p:cNvGrpSpPr>
            <a:grpSpLocks noChangeAspect="1"/>
          </p:cNvGrpSpPr>
          <p:nvPr/>
        </p:nvGrpSpPr>
        <p:grpSpPr>
          <a:xfrm>
            <a:off x="370048" y="2698103"/>
            <a:ext cx="5536671" cy="1907750"/>
            <a:chOff x="2131821" y="2619255"/>
            <a:chExt cx="8247702" cy="284188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1075DFB-6AEC-92E3-1585-DF46C49BD222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/>
                <a:t>10</a:t>
              </a:r>
              <a:endParaRPr lang="ko-KR" altLang="en-US" sz="800" b="1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0DACA20-917F-BC86-6F68-D2279EF63F74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B4B8EAD-565F-C527-E834-AC38FC9C6D12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045AF3A-8A5C-9698-8FB6-10032CC9783E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D42C589-49E0-5848-E990-9256A3D49FAE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999D8BA-5EF3-0995-0756-933A5F0A30F2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0A83F8A-F453-8F3D-581A-DD5139D426D7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1C717A5-4619-7598-CB8D-E3D37ED84C2A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FF689F1-544B-92BE-1F8A-A55791F3E98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1001F5B-17ED-AFFD-3AE9-B035DD33D8C0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D3ADECC-5D5D-B0F7-306C-408FE298D071}"/>
                </a:ext>
              </a:extLst>
            </p:cNvPr>
            <p:cNvCxnSpPr>
              <a:cxnSpLocks/>
              <a:stCxn id="32" idx="5"/>
              <a:endCxn id="3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5F42AB-D3CF-5271-41CE-A5ABD2DD2635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B470B30-B81E-0DDA-C8DA-45FDC014505E}"/>
                </a:ext>
              </a:extLst>
            </p:cNvPr>
            <p:cNvCxnSpPr>
              <a:cxnSpLocks/>
              <a:stCxn id="37" idx="1"/>
              <a:endCxn id="3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948537F-BE5D-E5D4-AEB1-A9B1C0E8C517}"/>
                </a:ext>
              </a:extLst>
            </p:cNvPr>
            <p:cNvCxnSpPr>
              <a:cxnSpLocks/>
              <a:stCxn id="39" idx="2"/>
              <a:endCxn id="3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00B50FB-387B-C9C4-0273-D7B0FE6207E6}"/>
                </a:ext>
              </a:extLst>
            </p:cNvPr>
            <p:cNvCxnSpPr>
              <a:cxnSpLocks/>
              <a:stCxn id="38" idx="3"/>
              <a:endCxn id="3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33CD7BA-1F06-9A24-E6B4-38CD1511BF37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852EEEE-5FA9-29A7-C2C8-850BD5C6C5EB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9D1A45A-50F3-3FAD-442C-40290CE72DFF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FB6FB4B-5185-710C-6469-0C30CB0E14CD}"/>
                </a:ext>
              </a:extLst>
            </p:cNvPr>
            <p:cNvCxnSpPr>
              <a:cxnSpLocks/>
              <a:stCxn id="43" idx="3"/>
              <a:endCxn id="42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7F16BCD-53C8-6D93-23E1-8934A4538681}"/>
                </a:ext>
              </a:extLst>
            </p:cNvPr>
            <p:cNvCxnSpPr>
              <a:cxnSpLocks/>
              <a:stCxn id="37" idx="5"/>
              <a:endCxn id="42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972F4F5-9FB4-3465-F7E5-67CCB4A1A814}"/>
                </a:ext>
              </a:extLst>
            </p:cNvPr>
            <p:cNvCxnSpPr>
              <a:cxnSpLocks/>
              <a:stCxn id="39" idx="3"/>
              <a:endCxn id="37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1E281C0-A7EF-C0D4-9E6D-F56B5443AF11}"/>
              </a:ext>
            </a:extLst>
          </p:cNvPr>
          <p:cNvGrpSpPr>
            <a:grpSpLocks noChangeAspect="1"/>
          </p:cNvGrpSpPr>
          <p:nvPr/>
        </p:nvGrpSpPr>
        <p:grpSpPr>
          <a:xfrm>
            <a:off x="6186253" y="4474108"/>
            <a:ext cx="5536671" cy="1907750"/>
            <a:chOff x="2131821" y="2619255"/>
            <a:chExt cx="8247702" cy="284188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C44A1FC-1290-87B3-7D32-E5E578E9C2A6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0879461-3AD6-652A-B927-C068F599D40F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95E7315-ED19-CC31-D814-04909107D47C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B2C4276-1839-F7EB-3FDF-E466B3F3BA65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679C3AD-137C-99B9-B335-FEFAF7F6CF26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1E9D64A-0C68-35D9-9627-BD2D69D525E4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DD95788-3E58-0657-DAFE-1737E30C706F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049833F-B12A-FF77-EF58-05703D45D1E6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B6CF2679-1C46-320F-DD74-D030FC033BBB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F88953B-0D39-3FCF-D463-B94BC869FBCF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C10B916-293E-F973-9E0A-B5FD100AA26A}"/>
                </a:ext>
              </a:extLst>
            </p:cNvPr>
            <p:cNvCxnSpPr>
              <a:cxnSpLocks/>
              <a:stCxn id="56" idx="5"/>
              <a:endCxn id="57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3EBC9BE-0137-6543-912C-96603AA81DFC}"/>
                </a:ext>
              </a:extLst>
            </p:cNvPr>
            <p:cNvCxnSpPr>
              <a:cxnSpLocks/>
              <a:stCxn id="58" idx="7"/>
              <a:endCxn id="57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17DEB2C-B568-70CA-7E30-4E7D412F3551}"/>
                </a:ext>
              </a:extLst>
            </p:cNvPr>
            <p:cNvCxnSpPr>
              <a:cxnSpLocks/>
              <a:stCxn id="59" idx="1"/>
              <a:endCxn id="57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BA62E04-FAA0-34FC-55A1-1A817F2F70F2}"/>
                </a:ext>
              </a:extLst>
            </p:cNvPr>
            <p:cNvCxnSpPr>
              <a:cxnSpLocks/>
              <a:stCxn id="60" idx="3"/>
              <a:endCxn id="57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252AAA9-231F-D900-9681-6BB01CF56BC2}"/>
                </a:ext>
              </a:extLst>
            </p:cNvPr>
            <p:cNvCxnSpPr>
              <a:cxnSpLocks/>
              <a:stCxn id="62" idx="3"/>
              <a:endCxn id="61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3855640B-F22D-8460-276E-FE257710FA34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EACD9F8-6699-4B40-0B80-1958731347B1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4F762B6-36F5-9C30-43F5-BC289C2F93F9}"/>
                </a:ext>
              </a:extLst>
            </p:cNvPr>
            <p:cNvCxnSpPr>
              <a:cxnSpLocks/>
              <a:stCxn id="65" idx="3"/>
              <a:endCxn id="64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0856802-EF7D-2671-8302-DDAF923A3614}"/>
                </a:ext>
              </a:extLst>
            </p:cNvPr>
            <p:cNvCxnSpPr>
              <a:cxnSpLocks/>
              <a:stCxn id="59" idx="5"/>
              <a:endCxn id="64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08467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2D6C6-92E6-D193-CE6C-21CCCEFB5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8CFD75-1E38-4383-2F66-53BE5B6253E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 vs 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9EE393E-5D24-3A8D-59AE-6D61CBF7E21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6C1EA5A-A12A-8F58-2ED0-936A0AA41FF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57AE583-D315-2380-2EFC-87D692FB816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5B0F921-4889-E98D-73DE-263704A0232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BF45100-9415-7B03-E4B0-091B308D352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71C5CC-38D3-6B1A-CC93-8B8F25BB87B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018645-DB88-6F93-6DC6-E501E0E71B2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4C64BE-C8CB-8221-AF62-486F09A1103A}"/>
              </a:ext>
            </a:extLst>
          </p:cNvPr>
          <p:cNvSpPr txBox="1"/>
          <p:nvPr/>
        </p:nvSpPr>
        <p:spPr>
          <a:xfrm>
            <a:off x="869687" y="2007020"/>
            <a:ext cx="31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방문 순서 비교 </a:t>
            </a:r>
            <a:r>
              <a:rPr lang="en-US" altLang="ko-KR" sz="2000" dirty="0"/>
              <a:t>(</a:t>
            </a:r>
            <a:r>
              <a:rPr lang="ko-KR" altLang="en-US" sz="2000" dirty="0"/>
              <a:t>스택 </a:t>
            </a:r>
            <a:r>
              <a:rPr lang="en-US" altLang="ko-KR" sz="2000" dirty="0"/>
              <a:t>DFS)</a:t>
            </a:r>
            <a:endParaRPr lang="ko-KR" altLang="en-US" sz="20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875A42-1491-7F28-D36A-27AA2E2ECE8B}"/>
              </a:ext>
            </a:extLst>
          </p:cNvPr>
          <p:cNvCxnSpPr>
            <a:cxnSpLocks/>
          </p:cNvCxnSpPr>
          <p:nvPr/>
        </p:nvCxnSpPr>
        <p:spPr>
          <a:xfrm>
            <a:off x="5671920" y="4315517"/>
            <a:ext cx="244035" cy="2230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14BAFE-90EE-AF4F-07C2-2EB325A0FCB0}"/>
              </a:ext>
            </a:extLst>
          </p:cNvPr>
          <p:cNvSpPr txBox="1"/>
          <p:nvPr/>
        </p:nvSpPr>
        <p:spPr>
          <a:xfrm>
            <a:off x="7850578" y="3843017"/>
            <a:ext cx="3120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DFS tree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스택 </a:t>
            </a:r>
            <a:r>
              <a:rPr lang="en-US" altLang="ko-KR" sz="2000" dirty="0"/>
              <a:t>DFS)</a:t>
            </a:r>
            <a:endParaRPr lang="ko-KR" altLang="en-US" sz="2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5672763-EAFD-DED2-E527-9A5A5C4ADB54}"/>
              </a:ext>
            </a:extLst>
          </p:cNvPr>
          <p:cNvGrpSpPr>
            <a:grpSpLocks noChangeAspect="1"/>
          </p:cNvGrpSpPr>
          <p:nvPr/>
        </p:nvGrpSpPr>
        <p:grpSpPr>
          <a:xfrm>
            <a:off x="370048" y="2698103"/>
            <a:ext cx="5536671" cy="1907750"/>
            <a:chOff x="2131821" y="2619255"/>
            <a:chExt cx="8247702" cy="284188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5199B8-6B97-2D66-40E0-670BCC5E2D4B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/>
                <a:t>10</a:t>
              </a:r>
              <a:endParaRPr lang="ko-KR" altLang="en-US" sz="800" b="1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4E0CDD3-B83D-70C4-33B4-C3EC27316F5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BEA0B44-B4BC-66A3-6779-527C84CDC424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5B7AEB2-005B-28C8-A403-5FB6C2B2F99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B6E07C4-BD70-16AE-FC83-7475DEEA1B2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1CCE553-03CD-4360-839B-393D6C0FD7EE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1F5C08-1FE9-6FC4-CEF4-2CD39843A32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1235400-FA39-B6A8-26EC-9808988546E8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AD5F5B6-B15C-EFDA-A26A-B3D0BFFDA8D6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C496E26-EE59-B706-3626-706E00E71660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052DD1E-27FC-7193-F167-53AE2B145DA0}"/>
                </a:ext>
              </a:extLst>
            </p:cNvPr>
            <p:cNvCxnSpPr>
              <a:cxnSpLocks/>
              <a:stCxn id="32" idx="5"/>
              <a:endCxn id="3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6D65A2-1F6A-3E4C-B412-834C50D849E4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265845B-25D9-C778-091D-2203495D63A2}"/>
                </a:ext>
              </a:extLst>
            </p:cNvPr>
            <p:cNvCxnSpPr>
              <a:cxnSpLocks/>
              <a:stCxn id="37" idx="1"/>
              <a:endCxn id="3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A10001E-2F93-F494-1EBD-465ED0F6492F}"/>
                </a:ext>
              </a:extLst>
            </p:cNvPr>
            <p:cNvCxnSpPr>
              <a:cxnSpLocks/>
              <a:stCxn id="39" idx="2"/>
              <a:endCxn id="3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C02F829-11B5-D2D0-EFE1-3CF620FB2811}"/>
                </a:ext>
              </a:extLst>
            </p:cNvPr>
            <p:cNvCxnSpPr>
              <a:cxnSpLocks/>
              <a:stCxn id="38" idx="3"/>
              <a:endCxn id="3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B18114E-DA33-0BC5-4ECF-53147D773F2F}"/>
                </a:ext>
              </a:extLst>
            </p:cNvPr>
            <p:cNvCxnSpPr>
              <a:cxnSpLocks/>
              <a:stCxn id="40" idx="3"/>
              <a:endCxn id="3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E7B62ED-BD4E-0E62-813D-001C73E373A1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D07490F-4F0C-FB28-6943-2C7E19F5735F}"/>
                </a:ext>
              </a:extLst>
            </p:cNvPr>
            <p:cNvCxnSpPr>
              <a:cxnSpLocks/>
              <a:stCxn id="41" idx="5"/>
              <a:endCxn id="43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2A982B6-4661-4D08-72F6-9BEBF69E94AD}"/>
                </a:ext>
              </a:extLst>
            </p:cNvPr>
            <p:cNvCxnSpPr>
              <a:cxnSpLocks/>
              <a:stCxn id="43" idx="3"/>
              <a:endCxn id="42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DDE9F8C-163E-E1F1-EF57-D4E52F543E55}"/>
                </a:ext>
              </a:extLst>
            </p:cNvPr>
            <p:cNvCxnSpPr>
              <a:cxnSpLocks/>
              <a:stCxn id="37" idx="5"/>
              <a:endCxn id="42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B0E6D46-2839-0528-095F-7CE76B7F0AA1}"/>
                </a:ext>
              </a:extLst>
            </p:cNvPr>
            <p:cNvCxnSpPr>
              <a:cxnSpLocks/>
              <a:stCxn id="39" idx="3"/>
              <a:endCxn id="37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872AAD-0796-95FA-E173-014BACF2F239}"/>
              </a:ext>
            </a:extLst>
          </p:cNvPr>
          <p:cNvGrpSpPr>
            <a:grpSpLocks noChangeAspect="1"/>
          </p:cNvGrpSpPr>
          <p:nvPr/>
        </p:nvGrpSpPr>
        <p:grpSpPr>
          <a:xfrm>
            <a:off x="6186253" y="4474108"/>
            <a:ext cx="5536671" cy="1907750"/>
            <a:chOff x="2131821" y="2619255"/>
            <a:chExt cx="8247702" cy="284188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224363F-4592-77A8-4471-86D7A5560411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10</a:t>
              </a:r>
              <a:endParaRPr lang="ko-KR" altLang="en-US" sz="800" b="1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FA24D3B-0A44-48CB-7817-20B3FEBAB644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C3477CC-201C-781C-A361-B42209434167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13D4CDD-ABFC-3254-EFE8-141F39F48BD2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57F9430-E383-366D-1EE3-F5DF190DB43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B09CEF1-EA53-9B58-090B-5685DC8EF3E7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587A288-EF68-9EC7-8734-B59E1E890768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FE17079-1FC4-3364-68E2-E187824729B9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8323CFF-7271-AC73-6D92-16E38ADB7A3A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97C631-707D-CC1A-94B6-93142CEF33F3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02B51B0-358B-A8D7-9C8C-BC8DA2BD46A3}"/>
                </a:ext>
              </a:extLst>
            </p:cNvPr>
            <p:cNvCxnSpPr>
              <a:cxnSpLocks/>
              <a:stCxn id="56" idx="5"/>
              <a:endCxn id="57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3E1AF50-7F7A-2234-EEC6-04F60ADA8A53}"/>
                </a:ext>
              </a:extLst>
            </p:cNvPr>
            <p:cNvCxnSpPr>
              <a:cxnSpLocks/>
              <a:stCxn id="58" idx="7"/>
              <a:endCxn id="57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3DFB2BF-019F-F729-FCD8-DD47D5CEDFEA}"/>
                </a:ext>
              </a:extLst>
            </p:cNvPr>
            <p:cNvCxnSpPr>
              <a:cxnSpLocks/>
              <a:stCxn id="59" idx="1"/>
              <a:endCxn id="57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C32A6B8-6EF9-BEF7-4DC3-913BA0474858}"/>
                </a:ext>
              </a:extLst>
            </p:cNvPr>
            <p:cNvCxnSpPr>
              <a:cxnSpLocks/>
              <a:stCxn id="60" idx="3"/>
              <a:endCxn id="57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FC938DDE-1E9F-AE22-30BE-E957D44D7659}"/>
                </a:ext>
              </a:extLst>
            </p:cNvPr>
            <p:cNvCxnSpPr>
              <a:cxnSpLocks/>
              <a:stCxn id="62" idx="3"/>
              <a:endCxn id="61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51E25C3-BEB8-D7D1-F65B-B01105BA7CC3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40AA7B0-10C4-10D9-778D-58D6802D3E8C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42F7013-5A1C-F9B5-A516-CC76195CCF61}"/>
                </a:ext>
              </a:extLst>
            </p:cNvPr>
            <p:cNvCxnSpPr>
              <a:cxnSpLocks/>
              <a:stCxn id="65" idx="3"/>
              <a:endCxn id="64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4B0E9852-658D-DB7F-D83C-BB937593FEF5}"/>
                </a:ext>
              </a:extLst>
            </p:cNvPr>
            <p:cNvCxnSpPr>
              <a:cxnSpLocks/>
              <a:stCxn id="59" idx="5"/>
              <a:endCxn id="64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3121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AC69-DCCE-ED0A-C693-0C38B781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56264-04D4-DF2F-E46E-D43B57A5F25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0FE6FA-7145-A2BD-5E9D-9D69BBB0238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0B2A56A-82C3-11E4-4823-88126EA7E20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9D56A95-3147-0DED-9F08-EB08A1831CA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6F7C13-E598-474C-90B8-5F826B22A20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DDE33B6-8070-6A77-7B38-7D77CA2A53F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A43894-6686-492E-C00F-2D45A1BFF70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A157F94-6A3B-3E55-5244-AD24B82158E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8038A0-710B-B9FA-6EF6-5683C7CCE111}"/>
              </a:ext>
            </a:extLst>
          </p:cNvPr>
          <p:cNvSpPr txBox="1"/>
          <p:nvPr/>
        </p:nvSpPr>
        <p:spPr>
          <a:xfrm>
            <a:off x="869687" y="2007020"/>
            <a:ext cx="386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그래프 탐색이 필요한 경우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1A8AB2-539F-EC18-3A19-8AB2F758D896}"/>
              </a:ext>
            </a:extLst>
          </p:cNvPr>
          <p:cNvGrpSpPr/>
          <p:nvPr/>
        </p:nvGrpSpPr>
        <p:grpSpPr>
          <a:xfrm>
            <a:off x="1161729" y="2634299"/>
            <a:ext cx="7544105" cy="400110"/>
            <a:chOff x="973827" y="3382393"/>
            <a:chExt cx="7544105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8C90D1-AF98-E9F8-B753-BDC733B64DD4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연결성 검사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612BAD-E1FC-18AB-1EAE-04A0D3D64D0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F2D177-3285-1AEA-FC7F-B36B7FDD6EE9}"/>
              </a:ext>
            </a:extLst>
          </p:cNvPr>
          <p:cNvSpPr txBox="1"/>
          <p:nvPr/>
        </p:nvSpPr>
        <p:spPr>
          <a:xfrm>
            <a:off x="1285116" y="3098482"/>
            <a:ext cx="855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경로 존재 확인 </a:t>
            </a:r>
            <a:r>
              <a:rPr lang="en-US" altLang="ko-KR" dirty="0"/>
              <a:t>(</a:t>
            </a:r>
            <a:r>
              <a:rPr lang="ko-KR" altLang="en-US" dirty="0"/>
              <a:t>미로 탐색</a:t>
            </a:r>
            <a:r>
              <a:rPr lang="en-US" altLang="ko-KR" dirty="0"/>
              <a:t>),</a:t>
            </a:r>
            <a:r>
              <a:rPr lang="ko-KR" altLang="en-US" dirty="0"/>
              <a:t> 연결 요소 개수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Flood-Fill (</a:t>
            </a:r>
            <a:r>
              <a:rPr lang="ko-KR" altLang="en-US" dirty="0"/>
              <a:t>그림판에서 선택 영역 색칠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AB61254-3353-6E50-7ECF-F7D6535EA7FC}"/>
              </a:ext>
            </a:extLst>
          </p:cNvPr>
          <p:cNvGrpSpPr/>
          <p:nvPr/>
        </p:nvGrpSpPr>
        <p:grpSpPr>
          <a:xfrm>
            <a:off x="1161729" y="3657342"/>
            <a:ext cx="7544105" cy="400110"/>
            <a:chOff x="973827" y="3382393"/>
            <a:chExt cx="7544105" cy="4001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73812F-1DA7-0784-36E6-5C1FF03A1849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그래프 구조 파악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2A93B7-E8EB-3A59-86CB-FB98D81606D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2F4EF9D-F142-A00C-7CE9-30D19DA72C1E}"/>
              </a:ext>
            </a:extLst>
          </p:cNvPr>
          <p:cNvSpPr txBox="1"/>
          <p:nvPr/>
        </p:nvSpPr>
        <p:spPr>
          <a:xfrm>
            <a:off x="1285115" y="4120859"/>
            <a:ext cx="804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사이클 존재 여부</a:t>
            </a:r>
            <a:r>
              <a:rPr lang="en-US" altLang="ko-KR" dirty="0"/>
              <a:t>,</a:t>
            </a:r>
            <a:r>
              <a:rPr lang="ko-KR" altLang="en-US" dirty="0"/>
              <a:t> 이분 그래프 여부</a:t>
            </a:r>
            <a:r>
              <a:rPr lang="en-US" altLang="ko-KR" dirty="0"/>
              <a:t>,</a:t>
            </a:r>
            <a:r>
              <a:rPr lang="ko-KR" altLang="en-US" dirty="0"/>
              <a:t> 강한 연결 요소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단절점</a:t>
            </a:r>
            <a:r>
              <a:rPr lang="ko-KR" altLang="en-US" dirty="0"/>
              <a:t> 및 </a:t>
            </a:r>
            <a:r>
              <a:rPr lang="ko-KR" altLang="en-US" dirty="0" err="1"/>
              <a:t>단절선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4C17DB-20CE-8354-0C29-1FC10AABD2ED}"/>
              </a:ext>
            </a:extLst>
          </p:cNvPr>
          <p:cNvGrpSpPr/>
          <p:nvPr/>
        </p:nvGrpSpPr>
        <p:grpSpPr>
          <a:xfrm>
            <a:off x="1161729" y="4710497"/>
            <a:ext cx="7544105" cy="400110"/>
            <a:chOff x="973827" y="3382393"/>
            <a:chExt cx="7544105" cy="40011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D8DE74-500A-0CE2-F4E2-D93BCA8775D4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백트래킹</a:t>
              </a:r>
              <a:r>
                <a:rPr lang="en-US" altLang="ko-KR" sz="2000" dirty="0"/>
                <a:t> (</a:t>
              </a:r>
              <a:r>
                <a:rPr lang="en-US" altLang="ko-KR" sz="2000" dirty="0" err="1"/>
                <a:t>Bruteforcing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3EB0C8-EDE4-3591-8375-DE80A3CC9AF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2F8157A-75C8-3F7C-A127-6751370ACAC9}"/>
              </a:ext>
            </a:extLst>
          </p:cNvPr>
          <p:cNvSpPr txBox="1"/>
          <p:nvPr/>
        </p:nvSpPr>
        <p:spPr>
          <a:xfrm>
            <a:off x="1285114" y="5143236"/>
            <a:ext cx="804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모든 경로 탐색</a:t>
            </a:r>
            <a:r>
              <a:rPr lang="en-US" altLang="ko-KR" dirty="0"/>
              <a:t>,</a:t>
            </a:r>
            <a:r>
              <a:rPr lang="ko-KR" altLang="en-US" dirty="0"/>
              <a:t> 게임 상태 공간 탐색 </a:t>
            </a:r>
            <a:r>
              <a:rPr lang="en-US" altLang="ko-KR" dirty="0"/>
              <a:t>(</a:t>
            </a:r>
            <a:r>
              <a:rPr lang="ko-KR" altLang="en-US" dirty="0"/>
              <a:t>바둑</a:t>
            </a:r>
            <a:r>
              <a:rPr lang="en-US" altLang="ko-KR" dirty="0"/>
              <a:t>,</a:t>
            </a:r>
            <a:r>
              <a:rPr lang="ko-KR" altLang="en-US" dirty="0"/>
              <a:t> 오목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3D799F-30C7-A8CE-4592-DA00022EC69F}"/>
              </a:ext>
            </a:extLst>
          </p:cNvPr>
          <p:cNvGrpSpPr/>
          <p:nvPr/>
        </p:nvGrpSpPr>
        <p:grpSpPr>
          <a:xfrm>
            <a:off x="1161729" y="5732874"/>
            <a:ext cx="7544105" cy="400110"/>
            <a:chOff x="973827" y="3382393"/>
            <a:chExt cx="7544105" cy="400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9EC52C-214B-0FD2-06C1-A3B41BBBFFCD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최단 경로 탐색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D803B1C-1600-B5D3-0BB5-A8622DE1919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B124339-9602-5576-DE2B-215905DA6C7E}"/>
              </a:ext>
            </a:extLst>
          </p:cNvPr>
          <p:cNvSpPr txBox="1"/>
          <p:nvPr/>
        </p:nvSpPr>
        <p:spPr>
          <a:xfrm>
            <a:off x="1285113" y="6165613"/>
            <a:ext cx="804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간선의 가중치가 모두 동일한 그래프 </a:t>
            </a:r>
            <a:r>
              <a:rPr lang="en-US" altLang="ko-KR" dirty="0"/>
              <a:t>(</a:t>
            </a:r>
            <a:r>
              <a:rPr lang="ko-KR" altLang="en-US" dirty="0"/>
              <a:t>특수한 경우에서만 </a:t>
            </a:r>
            <a:r>
              <a:rPr lang="en-US" altLang="ko-KR" dirty="0"/>
              <a:t>BFS</a:t>
            </a:r>
            <a:r>
              <a:rPr lang="ko-KR" altLang="en-US" dirty="0"/>
              <a:t>로 해결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2246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5783-A90B-1A80-4B86-B6637E43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96383-A7EF-71F4-308B-E0EC55BC787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</a:t>
            </a:r>
            <a:r>
              <a:rPr lang="en-US" altLang="ko-KR" sz="3600" b="1" spc="300" dirty="0"/>
              <a:t> (1)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E944AD-2D3C-F24D-EBE2-EFD7233E275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8C128D0-1458-F540-6DE8-F9CDA35BA45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DEE3A2-380A-B73B-D087-10DC199D8C8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D723DE7-E1F7-A543-5475-C07EE5EEA07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9A88CB2-5853-7D2D-23C2-E24B79F0D4E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D8363F-E0C4-0C3F-7A4B-8B8D3E5C454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B4BF38-2FDD-3683-B105-A808C9AABC9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AC8F5E0-3B92-397D-45AF-FE8BB5FE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19" y="1392316"/>
            <a:ext cx="7610700" cy="53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123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F76A-8242-2F54-AB8D-72BFD4392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6E91E-7E1A-ACA7-D9EC-9C411D9D7B0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 </a:t>
            </a:r>
            <a:r>
              <a:rPr lang="en-US" altLang="ko-KR" sz="3600" b="1" spc="300" dirty="0"/>
              <a:t>(1)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1D9C56-3525-E4E5-07AB-026892FEFAB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0CD6AC3-8077-955D-6008-C1B7A169A53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6A4959B-C919-3590-2491-BF9C3DC6A8F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8D27BD0-961E-E91F-46B9-E9436B3D913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D6F2D6-553F-2B10-C447-895DBF70959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CFC1EA8-C894-FF0C-C9B8-5D9731E53CE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3548F5-0101-4D27-05F5-DC4A68E68A2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47F93F1-A740-3F9B-169A-6F018B2F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95" y="1548933"/>
            <a:ext cx="2857500" cy="850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B2072-D020-7EB3-24C1-AF0D3B53BD1D}"/>
                  </a:ext>
                </a:extLst>
              </p:cNvPr>
              <p:cNvSpPr txBox="1"/>
              <p:nvPr/>
            </p:nvSpPr>
            <p:spPr>
              <a:xfrm>
                <a:off x="1010771" y="2687124"/>
                <a:ext cx="10450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관찰 </a:t>
                </a:r>
                <a:r>
                  <a:rPr lang="en-US" altLang="ko-KR" sz="2000" dirty="0"/>
                  <a:t>1.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dirty="0" err="1"/>
                  <a:t>부터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2000" dirty="0"/>
                  <a:t>까지의 모든 자연수를 정점으로 보자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그래프의 간선은 무엇일까</a:t>
                </a:r>
                <a:r>
                  <a:rPr lang="en-US" altLang="ko-KR" sz="2000" dirty="0"/>
                  <a:t>?</a:t>
                </a:r>
                <a:r>
                  <a:rPr lang="ko-KR" altLang="en-US" sz="20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B2072-D020-7EB3-24C1-AF0D3B53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1" y="2687124"/>
                <a:ext cx="10450699" cy="400110"/>
              </a:xfrm>
              <a:prstGeom prst="rect">
                <a:avLst/>
              </a:prstGeom>
              <a:blipFill>
                <a:blip r:embed="rId3"/>
                <a:stretch>
                  <a:fillRect l="-607" t="-12500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F645B-341D-18FA-DC3C-F828EA992EEA}"/>
                  </a:ext>
                </a:extLst>
              </p:cNvPr>
              <p:cNvSpPr txBox="1"/>
              <p:nvPr/>
            </p:nvSpPr>
            <p:spPr>
              <a:xfrm>
                <a:off x="1014729" y="3327075"/>
                <a:ext cx="6891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관찰 </a:t>
                </a:r>
                <a:r>
                  <a:rPr lang="en-US" altLang="ko-KR" sz="2000" dirty="0"/>
                  <a:t>2.</a:t>
                </a:r>
                <a:r>
                  <a:rPr lang="ko-KR" altLang="en-US" sz="2000" dirty="0"/>
                  <a:t> 연산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을 통해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sz="2000" dirty="0"/>
                  <a:t>로 만들 수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F645B-341D-18FA-DC3C-F828EA992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9" y="3327075"/>
                <a:ext cx="6891061" cy="400110"/>
              </a:xfrm>
              <a:prstGeom prst="rect">
                <a:avLst/>
              </a:prstGeom>
              <a:blipFill>
                <a:blip r:embed="rId4"/>
                <a:stretch>
                  <a:fillRect l="-919" t="-125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69346-47DC-E4CC-DCC5-C3D5D6560B8D}"/>
                  </a:ext>
                </a:extLst>
              </p:cNvPr>
              <p:cNvSpPr txBox="1"/>
              <p:nvPr/>
            </p:nvSpPr>
            <p:spPr>
              <a:xfrm>
                <a:off x="1010771" y="4367136"/>
                <a:ext cx="85417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관찰 </a:t>
                </a:r>
                <a:r>
                  <a:rPr lang="en-US" altLang="ko-KR" sz="2000" dirty="0"/>
                  <a:t>3.</a:t>
                </a:r>
                <a:r>
                  <a:rPr lang="ko-KR" altLang="en-US" sz="2000" dirty="0"/>
                  <a:t> 연산 </a:t>
                </a:r>
                <a:r>
                  <a:rPr lang="en-US" altLang="ko-KR" sz="2000" dirty="0"/>
                  <a:t>2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통해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로 만들 수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69346-47DC-E4CC-DCC5-C3D5D6560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1" y="4367136"/>
                <a:ext cx="8541731" cy="400110"/>
              </a:xfrm>
              <a:prstGeom prst="rect">
                <a:avLst/>
              </a:prstGeom>
              <a:blipFill>
                <a:blip r:embed="rId5"/>
                <a:stretch>
                  <a:fillRect l="-742" t="-909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DF2BC-035F-94CD-DCF2-CC9140CDBA1D}"/>
                  </a:ext>
                </a:extLst>
              </p:cNvPr>
              <p:cNvSpPr txBox="1"/>
              <p:nvPr/>
            </p:nvSpPr>
            <p:spPr>
              <a:xfrm>
                <a:off x="1879649" y="3727185"/>
                <a:ext cx="6441582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sz="2000" dirty="0"/>
                  <a:t>을 간선으로 연결할 수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DF2BC-035F-94CD-DCF2-CC9140CDB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49" y="3727185"/>
                <a:ext cx="6441582" cy="405945"/>
              </a:xfrm>
              <a:prstGeom prst="rect">
                <a:avLst/>
              </a:prstGeom>
              <a:blipFill>
                <a:blip r:embed="rId6"/>
                <a:stretch>
                  <a:fillRect t="-1212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8E2FBC-B443-3C4A-0D81-4ECC99E2663D}"/>
                  </a:ext>
                </a:extLst>
              </p:cNvPr>
              <p:cNvSpPr txBox="1"/>
              <p:nvPr/>
            </p:nvSpPr>
            <p:spPr>
              <a:xfrm>
                <a:off x="1832826" y="4767246"/>
                <a:ext cx="8021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간선으로 연결할 수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8E2FBC-B443-3C4A-0D81-4ECC99E26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26" y="4767246"/>
                <a:ext cx="8021195" cy="400110"/>
              </a:xfrm>
              <a:prstGeom prst="rect">
                <a:avLst/>
              </a:prstGeom>
              <a:blipFill>
                <a:blip r:embed="rId7"/>
                <a:stretch>
                  <a:fillRect t="-1212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DD019E-B68A-CFA2-0998-C07955CBAF18}"/>
              </a:ext>
            </a:extLst>
          </p:cNvPr>
          <p:cNvSpPr txBox="1"/>
          <p:nvPr/>
        </p:nvSpPr>
        <p:spPr>
          <a:xfrm>
            <a:off x="1010771" y="5407197"/>
            <a:ext cx="1045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4.</a:t>
            </a:r>
            <a:r>
              <a:rPr lang="ko-KR" altLang="en-US" sz="2000" dirty="0"/>
              <a:t> 주어진 문제를 그래프 문제로 환원하였다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17973B-4E63-D1D7-BE09-5C4047B38D5C}"/>
                  </a:ext>
                </a:extLst>
              </p:cNvPr>
              <p:cNvSpPr txBox="1"/>
              <p:nvPr/>
            </p:nvSpPr>
            <p:spPr>
              <a:xfrm>
                <a:off x="1832826" y="5807307"/>
                <a:ext cx="9021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정점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dirty="0"/>
                  <a:t>에서 정점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2000" dirty="0"/>
                  <a:t>까지의 최단 경로 길이를 알아내면 된다는 것을 알 수 있다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17973B-4E63-D1D7-BE09-5C4047B38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26" y="5807307"/>
                <a:ext cx="9021222" cy="400110"/>
              </a:xfrm>
              <a:prstGeom prst="rect">
                <a:avLst/>
              </a:prstGeom>
              <a:blipFill>
                <a:blip r:embed="rId8"/>
                <a:stretch>
                  <a:fillRect l="-703" t="-12500" b="-28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C27B830-7CBD-E522-C74A-F2B6A533DD74}"/>
              </a:ext>
            </a:extLst>
          </p:cNvPr>
          <p:cNvSpPr txBox="1"/>
          <p:nvPr/>
        </p:nvSpPr>
        <p:spPr>
          <a:xfrm>
            <a:off x="1832826" y="6207417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→ BFS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164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12973-E432-359F-995E-532054932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FC6E1C-827F-9E59-1FAE-3A9776C670C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 </a:t>
            </a:r>
            <a:r>
              <a:rPr lang="en-US" altLang="ko-KR" sz="3600" b="1" spc="300" dirty="0"/>
              <a:t>(1)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93412E-019B-DB1C-E8D7-8CA21E114B2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F915CC2-B976-6E77-4EBB-F41C934614F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5C69479-83F5-ED03-5A49-B1AA7269D50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4B5D6F4-42EE-6AA0-ECB6-3D60DD8468A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7D05C61-82AA-BE66-90E8-310D0989305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B51E9-52FC-C906-6910-5B43D4C771C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4EF1DB-C578-80A2-6A42-2AEE44E8BA8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0AA62D4-2C42-6830-6165-E5430ECA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57" y="1679607"/>
            <a:ext cx="4927600" cy="496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9797F8-631F-05FE-291B-606B33EEB176}"/>
              </a:ext>
            </a:extLst>
          </p:cNvPr>
          <p:cNvSpPr txBox="1"/>
          <p:nvPr/>
        </p:nvSpPr>
        <p:spPr>
          <a:xfrm>
            <a:off x="6085774" y="1986481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꼭 그래프를 사전에 구성하고 출발해야 하는 것은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02A301-0887-CD95-E385-99747D08D614}"/>
              </a:ext>
            </a:extLst>
          </p:cNvPr>
          <p:cNvSpPr txBox="1"/>
          <p:nvPr/>
        </p:nvSpPr>
        <p:spPr>
          <a:xfrm>
            <a:off x="6085774" y="2486487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visited</a:t>
            </a:r>
            <a:r>
              <a:rPr lang="ko-KR" altLang="en-US" dirty="0"/>
              <a:t> 배열의 기능을 </a:t>
            </a:r>
            <a:r>
              <a:rPr lang="en-US" altLang="ko-KR" dirty="0"/>
              <a:t>distance </a:t>
            </a:r>
            <a:r>
              <a:rPr lang="ko-KR" altLang="en-US" dirty="0"/>
              <a:t>배열이 대신할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DA349-C499-716E-F89A-C42C38B0BB6B}"/>
              </a:ext>
            </a:extLst>
          </p:cNvPr>
          <p:cNvSpPr txBox="1"/>
          <p:nvPr/>
        </p:nvSpPr>
        <p:spPr>
          <a:xfrm>
            <a:off x="6297948" y="2855819"/>
            <a:ext cx="492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→ </a:t>
            </a:r>
            <a:r>
              <a:rPr lang="ko-KR" altLang="en-US" sz="1800" dirty="0"/>
              <a:t>메모리 절약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A47240-F8F3-6395-00AF-706E1F2091D2}"/>
              </a:ext>
            </a:extLst>
          </p:cNvPr>
          <p:cNvSpPr txBox="1"/>
          <p:nvPr/>
        </p:nvSpPr>
        <p:spPr>
          <a:xfrm>
            <a:off x="6085774" y="3355825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연산의 횟수를 구하는 것이므로 간선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B14F9A-CC5A-5AC9-CE91-B642A26A193A}"/>
              </a:ext>
            </a:extLst>
          </p:cNvPr>
          <p:cNvSpPr txBox="1"/>
          <p:nvPr/>
        </p:nvSpPr>
        <p:spPr>
          <a:xfrm>
            <a:off x="6297948" y="3728811"/>
            <a:ext cx="5268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→ </a:t>
            </a:r>
            <a:r>
              <a:rPr lang="ko-KR" altLang="en-US" dirty="0"/>
              <a:t>모든 간선의 가중치가 동일하여 </a:t>
            </a:r>
            <a:r>
              <a:rPr lang="en-US" altLang="ko-KR" dirty="0"/>
              <a:t>BFS</a:t>
            </a:r>
            <a:r>
              <a:rPr lang="ko-KR" altLang="en-US" dirty="0"/>
              <a:t>가 가능했다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82712-63F8-C936-91B4-A00D4280C58C}"/>
              </a:ext>
            </a:extLst>
          </p:cNvPr>
          <p:cNvSpPr txBox="1"/>
          <p:nvPr/>
        </p:nvSpPr>
        <p:spPr>
          <a:xfrm>
            <a:off x="6077857" y="4225163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최단 경로를 구해야 하므로 </a:t>
            </a:r>
            <a:r>
              <a:rPr lang="en-US" altLang="ko-KR" dirty="0"/>
              <a:t>DFS</a:t>
            </a:r>
            <a:r>
              <a:rPr lang="ko-KR" altLang="en-US" dirty="0"/>
              <a:t>로는 해결하지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41575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90205-33BC-E263-1912-0417FE091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57115-4715-3CC9-F1EC-AD5B3DD5DF8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 </a:t>
            </a:r>
            <a:r>
              <a:rPr lang="en-US" altLang="ko-KR" sz="3600" b="1" spc="300" dirty="0"/>
              <a:t>(2)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03E6E0-4E2C-990B-DB89-9B5B07C502B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8997B43-7655-473B-1EA2-D9D3A6D73A4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104DC58-6D0B-E409-D91D-CCCC6ED54BE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1849BAD-9327-3451-B949-DDFF8FD4A7F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1C3987B-9E56-8FA6-3C5B-C0B7B5EF9FD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2E4B06-6B41-1B0F-7FBD-0EDE67E9942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69593E-5FC6-C6A9-A6BA-810A25ED7E6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ACA367F-2888-2AF0-344A-8FE457AB0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25" y="1755044"/>
            <a:ext cx="8012620" cy="4775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C17976-020E-59C4-17DA-75BD2A46C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37" y="4738255"/>
            <a:ext cx="8171463" cy="19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33D13-4C10-74FD-3011-54C41FDAD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C93EF-D8DD-4D3B-A254-2A655E7DE9C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5A07EF-BFCE-A910-FE4B-41AB50F3687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1BBA30-BF90-8C0E-C8E2-8947FC3BB17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ED4D29-42FC-7FD4-7B73-EEB4E27FD13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DF663D-8C8F-1CA4-DB16-CA41B5ED0F1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19DC74A-415C-F432-FAA0-40E91746D52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321388-93AD-F16C-DAD7-EB4CD5A1B10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AE6F408-D036-5434-1DC4-929355302E3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9B41FD5-84D6-9C59-AADC-CAACB24FE7E9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3C4D3B8-63CD-CF92-73FC-D776A8FD8626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41B9695-1AED-F39F-2A96-50899AA601A8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319EF8-F0EE-3CF1-400F-B22CECD47CCE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BFA7732-0271-5616-2029-D3B5F3350C1E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FFFF0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A75481C-4234-7067-92DE-D64656C5E8D8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7BEF77E-EA94-A9AC-034B-32A8F8EE3127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B92DB4-445C-D4DE-4356-A28DE89EF21C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724E361-C72F-F608-6091-940CB976B4D6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EBFD504-260F-BDFA-2995-47F8F5381816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372FC0-302F-42AB-2FE0-F6D2F51FE6E5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3682F43-99B8-6A52-313E-BA0D2EC6BF60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B5EA753-2DE8-4210-E638-7E682424466D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2157F8-CBAE-4BBB-E845-D0FDE54B2E3F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C60382A-FF82-F6A1-6DFA-8E2F29F71D29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4541DBC-9311-1860-C156-686FE14223A5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8E0ADD9-DBC6-C038-9AF7-4A08E2F94BD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3706BDD-D75C-EACD-7BF6-905F11F6AEFC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7C4839B-D9C3-62CD-5EBD-0EFD9C81BD12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653F3D5-FFB7-4223-9A8D-D91B0C7A778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73D169-FDED-5EDD-B986-F51EB73E4C3D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C09330-45DB-E0EB-7AB2-C64EF421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23873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93BA9F-5820-EC92-FFD4-891B8C9AAB99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AD18D2-80FB-E477-59A1-58B74D973805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341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069A3-30F2-95FB-E99E-2A4D8DADB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A061F-1A1A-E838-3F83-327E727236D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 </a:t>
            </a:r>
            <a:r>
              <a:rPr lang="en-US" altLang="ko-KR" sz="3600" b="1" spc="300" dirty="0"/>
              <a:t>(2)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57A9FD-BD5E-7581-0FE6-C6DDB2D4BF8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EE93AC-855F-D73C-F2F2-21C26BA3987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8186F6-FF4F-FEF1-F190-D32645B5222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2DFDF1-9B73-C62A-B97E-78C8ADA3E51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0FA21F3-0019-AEEF-FF5A-7A63A688A62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861A09-6BFF-70A4-2D16-143E3304B1B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69BF2-B270-8DB4-7761-34A60E45E33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8DC9B6C-AADE-1BA3-F3CB-ADF81122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8" y="1865578"/>
            <a:ext cx="10935624" cy="636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D9023-8914-A4F2-C9CC-241247599F2A}"/>
              </a:ext>
            </a:extLst>
          </p:cNvPr>
          <p:cNvSpPr txBox="1"/>
          <p:nvPr/>
        </p:nvSpPr>
        <p:spPr>
          <a:xfrm>
            <a:off x="1010771" y="2841499"/>
            <a:ext cx="1045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1.</a:t>
            </a:r>
            <a:r>
              <a:rPr lang="ko-KR" altLang="en-US" sz="2000" dirty="0"/>
              <a:t> 격자에서 </a:t>
            </a:r>
            <a:r>
              <a:rPr lang="en-US" altLang="ko-KR" sz="2000" dirty="0"/>
              <a:t>1</a:t>
            </a:r>
            <a:r>
              <a:rPr lang="ko-KR" altLang="en-US" sz="2000" dirty="0"/>
              <a:t>이 연결되어 있으면 모든 </a:t>
            </a:r>
            <a:r>
              <a:rPr lang="en-US" altLang="ko-KR" sz="2000" dirty="0"/>
              <a:t>1</a:t>
            </a:r>
            <a:r>
              <a:rPr lang="ko-KR" altLang="en-US" sz="2000" dirty="0"/>
              <a:t>을 지렁이 한 마리로 해결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F4CF7-DC51-5114-8CBE-24099FBCC33E}"/>
              </a:ext>
            </a:extLst>
          </p:cNvPr>
          <p:cNvSpPr txBox="1"/>
          <p:nvPr/>
        </p:nvSpPr>
        <p:spPr>
          <a:xfrm>
            <a:off x="1014729" y="3481450"/>
            <a:ext cx="865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이 연결되어 있는 뭉치가 몇 개인지 세면 문제를 해결할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6B883-A4A7-200C-368F-9C2B03B1290D}"/>
              </a:ext>
            </a:extLst>
          </p:cNvPr>
          <p:cNvSpPr txBox="1"/>
          <p:nvPr/>
        </p:nvSpPr>
        <p:spPr>
          <a:xfrm>
            <a:off x="1010771" y="4521511"/>
            <a:ext cx="8541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3.</a:t>
            </a:r>
            <a:r>
              <a:rPr lang="ko-KR" altLang="en-US" sz="2000" dirty="0"/>
              <a:t> 격자의 각 칸을 하나의 정점으로 보자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9E650-92C3-FF6B-066F-6CF04C5BF9C0}"/>
              </a:ext>
            </a:extLst>
          </p:cNvPr>
          <p:cNvSpPr txBox="1"/>
          <p:nvPr/>
        </p:nvSpPr>
        <p:spPr>
          <a:xfrm>
            <a:off x="1879648" y="3881560"/>
            <a:ext cx="6943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→</a:t>
            </a:r>
            <a:r>
              <a:rPr lang="ko-KR" altLang="en-US" sz="2000" dirty="0"/>
              <a:t> 연결 요소의 개수를 세는 문제이므로 그래프를 구성하자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78DE8-73E1-E8C8-E4C6-EB0B1A3117DA}"/>
              </a:ext>
            </a:extLst>
          </p:cNvPr>
          <p:cNvSpPr txBox="1"/>
          <p:nvPr/>
        </p:nvSpPr>
        <p:spPr>
          <a:xfrm>
            <a:off x="1832826" y="4921621"/>
            <a:ext cx="8021195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상하좌우로 연결된 두 칸을 모두 간선으로 이을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32E77-758B-A6B8-1914-CFB0C640D0B9}"/>
              </a:ext>
            </a:extLst>
          </p:cNvPr>
          <p:cNvSpPr txBox="1"/>
          <p:nvPr/>
        </p:nvSpPr>
        <p:spPr>
          <a:xfrm>
            <a:off x="1010771" y="5561572"/>
            <a:ext cx="1045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4.</a:t>
            </a:r>
            <a:r>
              <a:rPr lang="ko-KR" altLang="en-US" sz="2000" dirty="0"/>
              <a:t> 주어진 문제를 그래프 문제로 환원하였다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1A1289-2D15-0D92-9F58-5F78729FEB58}"/>
                  </a:ext>
                </a:extLst>
              </p:cNvPr>
              <p:cNvSpPr txBox="1"/>
              <p:nvPr/>
            </p:nvSpPr>
            <p:spPr>
              <a:xfrm>
                <a:off x="1832826" y="5961682"/>
                <a:ext cx="9021222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BFS,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DFS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𝑁𝑀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 err="1"/>
                  <a:t>에</a:t>
                </a:r>
                <a:r>
                  <a:rPr lang="ko-KR" altLang="en-US" sz="2000" dirty="0"/>
                  <a:t> 해결하자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1A1289-2D15-0D92-9F58-5F78729F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26" y="5961682"/>
                <a:ext cx="9021222" cy="405945"/>
              </a:xfrm>
              <a:prstGeom prst="rect">
                <a:avLst/>
              </a:prstGeom>
              <a:blipFill>
                <a:blip r:embed="rId3"/>
                <a:stretch>
                  <a:fillRect l="-703" t="-1212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9762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68355-D1B9-ED39-51B7-2FF021C4A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07B1F-7159-D40C-6315-F291A8D998A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 </a:t>
            </a:r>
            <a:r>
              <a:rPr lang="en-US" altLang="ko-KR" sz="3600" b="1" spc="300" dirty="0"/>
              <a:t>(2)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319B45-F123-576F-E8EC-1133604A02B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8F0B873-DEA0-C404-1353-B28A45AE28D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81BA2A7-9FA5-1A96-5CE6-E8027DD7670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4984069-03E7-D190-7103-632EE5487CB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7E0C2C8-9458-1FD8-60CE-FBD5FB8EAA1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8E961A-0B75-C279-8CEB-3C5784A44F1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EE440A2-5A51-6358-2C7B-B4F86E85C2A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D09121F-CBD0-B5D3-9FE8-DC9EAF28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27" y="1358171"/>
            <a:ext cx="4245462" cy="5423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FBF09F-C891-ACC2-F643-CA17ACD108E8}"/>
              </a:ext>
            </a:extLst>
          </p:cNvPr>
          <p:cNvSpPr txBox="1"/>
          <p:nvPr/>
        </p:nvSpPr>
        <p:spPr>
          <a:xfrm>
            <a:off x="6229089" y="1662548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마찬가지로 그래프를 사전에 구성하지 않았다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4C09B-CEF5-97DD-B7C1-9E53D5D32766}"/>
              </a:ext>
            </a:extLst>
          </p:cNvPr>
          <p:cNvSpPr txBox="1"/>
          <p:nvPr/>
        </p:nvSpPr>
        <p:spPr>
          <a:xfrm>
            <a:off x="6229089" y="2248120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연결 그래프가 아니더라도 그래프 탐색이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B7BE-A34E-CBBA-492D-7159A54E1A2D}"/>
              </a:ext>
            </a:extLst>
          </p:cNvPr>
          <p:cNvSpPr txBox="1"/>
          <p:nvPr/>
        </p:nvSpPr>
        <p:spPr>
          <a:xfrm>
            <a:off x="6229089" y="2833692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단순 탐색이므로 </a:t>
            </a:r>
            <a:r>
              <a:rPr lang="en-US" altLang="ko-KR" dirty="0"/>
              <a:t>BFS, DFS</a:t>
            </a:r>
            <a:r>
              <a:rPr lang="ko-KR" altLang="en-US" dirty="0"/>
              <a:t> 모두 사용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3473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848A7-4DA7-3C34-B4FB-C4356522C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A5AC73-DC2A-22DB-FCB0-FC77EEAD64F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</a:t>
            </a:r>
            <a:r>
              <a:rPr lang="en-US" altLang="ko-KR" sz="3600" b="1" spc="300" dirty="0"/>
              <a:t> (3)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56196E-3422-5129-D21D-AD25F8E3F66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49C71C3-250F-048A-BEC0-71683920985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B9C852-5254-A6CB-1538-89CEE2E9CD4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F0B4023-C6CC-B501-175C-EDB6C2DCE6F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039C938-79ED-08DB-B2C6-89F2FDD323A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F61E84A-FC8D-A7FB-7D13-0AC6BBA8D7E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A001119-477D-D41B-4929-FE1F76FF200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7ECA165-1028-0EE1-36FF-ABF94574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0" y="1430844"/>
            <a:ext cx="8198499" cy="51712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2088E9-4EEF-4BB9-B080-D75EC854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30" y="5197477"/>
            <a:ext cx="6565076" cy="15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398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5A91-5CF7-FB7E-6BD1-53B577DA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B3B12-2E59-018F-4FD3-1B25EC98954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</a:t>
            </a:r>
            <a:r>
              <a:rPr lang="en-US" altLang="ko-KR" sz="3600" b="1" spc="300" dirty="0"/>
              <a:t> (3)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E6965CD-21D3-94FB-F5F4-B779C8DD951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16F65A-B56D-AF57-4BCE-B8BE226B6A0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843C01-C999-3255-F075-E14F00B2FE3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105B710-B0C2-9CE2-B220-23F7434B36C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BF878B5-9D2B-13BD-9BC1-48DD902BA5C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37B6B9-C236-A07A-55CF-C1FB25E266D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2607DB8-1ABD-782D-7B7B-10A0E80266C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588D5442-503F-DB5A-6859-03F31FC2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6" y="1805728"/>
            <a:ext cx="10968928" cy="860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7DB525-6048-08EF-88D0-E6100614DBF0}"/>
                  </a:ext>
                </a:extLst>
              </p:cNvPr>
              <p:cNvSpPr txBox="1"/>
              <p:nvPr/>
            </p:nvSpPr>
            <p:spPr>
              <a:xfrm>
                <a:off x="1010771" y="2841499"/>
                <a:ext cx="10450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관찰 </a:t>
                </a:r>
                <a:r>
                  <a:rPr lang="en-US" altLang="ko-KR" sz="2000" dirty="0"/>
                  <a:t>1.</a:t>
                </a:r>
                <a:r>
                  <a:rPr lang="ko-KR" altLang="en-US" sz="2000" dirty="0"/>
                  <a:t> 모든 정점에서 출발하는 </a:t>
                </a:r>
                <a:r>
                  <a:rPr lang="en-US" altLang="ko-KR" sz="2000" dirty="0"/>
                  <a:t>BFS</a:t>
                </a:r>
                <a:r>
                  <a:rPr lang="ko-KR" altLang="en-US" sz="2000" dirty="0"/>
                  <a:t>로 지름을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 err="1"/>
                  <a:t>에</a:t>
                </a:r>
                <a:r>
                  <a:rPr lang="ko-KR" altLang="en-US" sz="2000" dirty="0"/>
                  <a:t> 구하는 것은 너무 느리다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7DB525-6048-08EF-88D0-E6100614D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1" y="2841499"/>
                <a:ext cx="10450699" cy="400110"/>
              </a:xfrm>
              <a:prstGeom prst="rect">
                <a:avLst/>
              </a:prstGeom>
              <a:blipFill>
                <a:blip r:embed="rId3"/>
                <a:stretch>
                  <a:fillRect l="-607" t="-909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063FAF-FACE-95F6-7181-57765C4E8B94}"/>
              </a:ext>
            </a:extLst>
          </p:cNvPr>
          <p:cNvSpPr txBox="1"/>
          <p:nvPr/>
        </p:nvSpPr>
        <p:spPr>
          <a:xfrm>
            <a:off x="1014729" y="3481450"/>
            <a:ext cx="1096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2.</a:t>
            </a:r>
            <a:r>
              <a:rPr lang="ko-KR" altLang="en-US" sz="2000" dirty="0"/>
              <a:t> 어떤 정점이 지름의 일부에 속한다고 생각해 보자</a:t>
            </a:r>
            <a:r>
              <a:rPr lang="en-US" altLang="ko-KR" sz="2000" dirty="0"/>
              <a:t>.</a:t>
            </a:r>
            <a:r>
              <a:rPr lang="ko-KR" altLang="en-US" sz="2000" dirty="0"/>
              <a:t> 그러면 지름의 양 끝은 어디에 있을까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07C0A-C914-BD4C-C9B1-7AFE9EBE3CDE}"/>
              </a:ext>
            </a:extLst>
          </p:cNvPr>
          <p:cNvSpPr txBox="1"/>
          <p:nvPr/>
        </p:nvSpPr>
        <p:spPr>
          <a:xfrm>
            <a:off x="1832826" y="3881560"/>
            <a:ext cx="9459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주어진 그래프가 트리이므로 </a:t>
            </a:r>
            <a:r>
              <a:rPr lang="en-US" altLang="ko-KR" sz="2000" dirty="0"/>
              <a:t>rooted</a:t>
            </a:r>
            <a:r>
              <a:rPr lang="ko-KR" altLang="en-US" sz="2000" dirty="0"/>
              <a:t> </a:t>
            </a:r>
            <a:r>
              <a:rPr lang="en-US" altLang="ko-KR" sz="2000" dirty="0"/>
              <a:t>tree</a:t>
            </a:r>
            <a:r>
              <a:rPr lang="ko-KR" altLang="en-US" sz="2000" dirty="0"/>
              <a:t>에서 생각해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두 가지 경우로 귀결된다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24018-D327-C792-A88A-6C0FEA238B7F}"/>
              </a:ext>
            </a:extLst>
          </p:cNvPr>
          <p:cNvSpPr txBox="1"/>
          <p:nvPr/>
        </p:nvSpPr>
        <p:spPr>
          <a:xfrm>
            <a:off x="1010771" y="5321731"/>
            <a:ext cx="1045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3.</a:t>
            </a:r>
            <a:r>
              <a:rPr lang="ko-KR" altLang="en-US" sz="2000" dirty="0"/>
              <a:t> 부모로 받아온 정보와 자식으로 받아온 정보를 취합하여  최대 길이를 갱신해 주자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658F45-2C40-E7FB-F06B-7B042E6AB477}"/>
              </a:ext>
            </a:extLst>
          </p:cNvPr>
          <p:cNvSpPr txBox="1"/>
          <p:nvPr/>
        </p:nvSpPr>
        <p:spPr>
          <a:xfrm>
            <a:off x="1832826" y="4281670"/>
            <a:ext cx="865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</a:t>
            </a:r>
            <a:r>
              <a:rPr lang="ko-KR" altLang="en-US" sz="2000" dirty="0"/>
              <a:t> 둘 다 자식 쪽에 있는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3D2996-FAD0-0811-4961-7FC4E551BB31}"/>
              </a:ext>
            </a:extLst>
          </p:cNvPr>
          <p:cNvSpPr txBox="1"/>
          <p:nvPr/>
        </p:nvSpPr>
        <p:spPr>
          <a:xfrm>
            <a:off x="1832826" y="4681780"/>
            <a:ext cx="865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</a:t>
            </a:r>
            <a:r>
              <a:rPr lang="ko-KR" altLang="en-US" sz="2000" dirty="0"/>
              <a:t> 한 쪽은 자신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한 쪽은 자식 쪽에 있는 경우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B5AB2-51D1-9E46-D867-346FF8B34D77}"/>
              </a:ext>
            </a:extLst>
          </p:cNvPr>
          <p:cNvSpPr txBox="1"/>
          <p:nvPr/>
        </p:nvSpPr>
        <p:spPr>
          <a:xfrm>
            <a:off x="1832826" y="5721841"/>
            <a:ext cx="904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→</a:t>
            </a:r>
            <a:r>
              <a:rPr lang="ko-KR" altLang="en-US" sz="2000" dirty="0"/>
              <a:t> 자식의 정보를 받을 수 있는 대표적인 방법은 재귀를 사용하는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F2AD83-24F4-EB8F-9C26-9CFACE9DC5ED}"/>
                  </a:ext>
                </a:extLst>
              </p:cNvPr>
              <p:cNvSpPr txBox="1"/>
              <p:nvPr/>
            </p:nvSpPr>
            <p:spPr>
              <a:xfrm>
                <a:off x="1832825" y="6121951"/>
                <a:ext cx="9044971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DFS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 err="1"/>
                  <a:t>에</a:t>
                </a:r>
                <a:r>
                  <a:rPr lang="ko-KR" altLang="en-US" sz="2000" dirty="0"/>
                  <a:t> 해결할 수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F2AD83-24F4-EB8F-9C26-9CFACE9DC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25" y="6121951"/>
                <a:ext cx="9044971" cy="405945"/>
              </a:xfrm>
              <a:prstGeom prst="rect">
                <a:avLst/>
              </a:prstGeom>
              <a:blipFill>
                <a:blip r:embed="rId4"/>
                <a:stretch>
                  <a:fillRect l="-701" t="-8824" b="-2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E1DC9E-E8CD-1A68-09B6-07031264C2A1}"/>
              </a:ext>
            </a:extLst>
          </p:cNvPr>
          <p:cNvSpPr txBox="1"/>
          <p:nvPr/>
        </p:nvSpPr>
        <p:spPr>
          <a:xfrm>
            <a:off x="8017905" y="4481725"/>
            <a:ext cx="344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→ </a:t>
            </a:r>
            <a:r>
              <a:rPr lang="ko-KR" altLang="en-US" sz="2000" dirty="0"/>
              <a:t>최소공통조상</a:t>
            </a:r>
            <a:r>
              <a:rPr lang="en-US" altLang="ko-KR" sz="2000" dirty="0"/>
              <a:t>(LCA)</a:t>
            </a:r>
            <a:r>
              <a:rPr lang="ko-KR" altLang="en-US" sz="2000" dirty="0"/>
              <a:t>와 관련</a:t>
            </a:r>
          </a:p>
        </p:txBody>
      </p:sp>
    </p:spTree>
    <p:extLst>
      <p:ext uri="{BB962C8B-B14F-4D97-AF65-F5344CB8AC3E}">
        <p14:creationId xmlns:p14="http://schemas.microsoft.com/office/powerpoint/2010/main" val="14422119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DD9A-4FE1-CAC9-349B-48F2B5D21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00D7B5-8163-7395-D5B5-4B016D12068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</a:t>
            </a:r>
            <a:r>
              <a:rPr lang="en-US" altLang="ko-KR" sz="3600" b="1" spc="300" dirty="0"/>
              <a:t> (3)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55037C5-0DF2-37FD-DC7A-E0706D11DAA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A000D5-9CB8-36A2-5629-4579C751ED4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A749F2-EE85-9530-4595-AC3C16074A1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6926DE-0D1D-5A0C-BD9B-8413D73C912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9CF8E6-8EDF-C375-870B-119732D92E5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A0B4BE-C5F7-FF26-2F84-397C5816DEC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C09275-5D7A-E0BD-3092-5C56129A58D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0C0420-D771-C837-AE9C-6A6319025F31}"/>
              </a:ext>
            </a:extLst>
          </p:cNvPr>
          <p:cNvSpPr txBox="1"/>
          <p:nvPr/>
        </p:nvSpPr>
        <p:spPr>
          <a:xfrm>
            <a:off x="6324089" y="1662548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그래프가 특수한 형태인 트리로 주어졌다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0B6D2-8A64-E4F5-6591-520547FC3966}"/>
              </a:ext>
            </a:extLst>
          </p:cNvPr>
          <p:cNvSpPr txBox="1"/>
          <p:nvPr/>
        </p:nvSpPr>
        <p:spPr>
          <a:xfrm>
            <a:off x="6324089" y="2248120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자식의 정보를 받아서 사용하는 것이 중요했다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D7063-4FD7-4192-2D8F-9FE4602D5774}"/>
              </a:ext>
            </a:extLst>
          </p:cNvPr>
          <p:cNvSpPr txBox="1"/>
          <p:nvPr/>
        </p:nvSpPr>
        <p:spPr>
          <a:xfrm>
            <a:off x="6324089" y="2833692"/>
            <a:ext cx="61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DFS</a:t>
            </a:r>
            <a:r>
              <a:rPr lang="ko-KR" altLang="en-US" dirty="0"/>
              <a:t>로만 해결 가능한 문제이다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2AA9FA-F506-0BC4-C7C6-ED045D927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246" y="1430844"/>
            <a:ext cx="4348594" cy="5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7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4C5BB-6ACF-AF94-CA15-05E60916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E0C96-0144-593F-AD92-D7C1443DFC5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 </a:t>
            </a:r>
            <a:r>
              <a:rPr lang="en-US" altLang="ko-KR" sz="3600" b="1" spc="300" dirty="0"/>
              <a:t>(4)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353785-C59B-D8BE-FF07-EFF81093630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FBCF764-510A-D90A-F1B7-599533C52CA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5A57A74-2F44-461C-2DC9-5E9D145FDC5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8D14915-9392-8C59-9DC0-4FBC55C7A94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9A9709B-4568-96F6-FA1D-CAC57C383AE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75BE524-5570-A054-CBD7-EAEC9CB6AA6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F767589-27A3-AC6C-F730-22BF3A31CFF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B575646-6EBB-F07B-E68E-233919C1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66" y="1430844"/>
            <a:ext cx="9118079" cy="51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243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9BD0F-441C-DB84-A033-FE0C57C03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8E40E-05F4-F303-BDFE-FC2E50793D0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</a:t>
            </a:r>
            <a:r>
              <a:rPr lang="en-US" altLang="ko-KR" sz="3600" b="1" spc="300" dirty="0"/>
              <a:t> (4)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7B0C7F-7D19-B3CD-104F-3FEB143E871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BD12229-2D69-C568-6C95-1909190CD84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ECED11-C042-8646-C0F4-DA03B870AC3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7754896-49B7-C20F-FD0E-F67AB8B4F3A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6A9A49-3C84-6A6D-E535-C67EEB6E918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97E4673-2237-1E2E-3640-076CDE87B86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676B8A8-3E1E-3B5D-B03C-C2BC9EC411B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F73F32-4007-DA20-5173-D646FA6C8359}"/>
              </a:ext>
            </a:extLst>
          </p:cNvPr>
          <p:cNvSpPr txBox="1"/>
          <p:nvPr/>
        </p:nvSpPr>
        <p:spPr>
          <a:xfrm>
            <a:off x="1010771" y="2530947"/>
            <a:ext cx="1045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1.</a:t>
            </a:r>
            <a:r>
              <a:rPr lang="ko-KR" altLang="en-US" sz="2000" dirty="0"/>
              <a:t> 격자 위에서의 최단 경로 문제이므로</a:t>
            </a:r>
            <a:r>
              <a:rPr lang="en-US" altLang="ko-KR" sz="2000" dirty="0"/>
              <a:t>(=</a:t>
            </a:r>
            <a:r>
              <a:rPr lang="ko-KR" altLang="en-US" sz="2000" dirty="0"/>
              <a:t>간선 가중치가 동일</a:t>
            </a:r>
            <a:r>
              <a:rPr lang="en-US" altLang="ko-KR" sz="2000" dirty="0"/>
              <a:t>) BFS</a:t>
            </a:r>
            <a:r>
              <a:rPr lang="ko-KR" altLang="en-US" sz="2000" dirty="0"/>
              <a:t>와 관련이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37C24-24DB-F28D-4477-34D2605890EC}"/>
              </a:ext>
            </a:extLst>
          </p:cNvPr>
          <p:cNvSpPr txBox="1"/>
          <p:nvPr/>
        </p:nvSpPr>
        <p:spPr>
          <a:xfrm>
            <a:off x="1014729" y="3170898"/>
            <a:ext cx="1096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관찰 </a:t>
            </a:r>
            <a:r>
              <a:rPr lang="en-US" altLang="ko-KR" sz="2000" dirty="0"/>
              <a:t>2.</a:t>
            </a:r>
            <a:r>
              <a:rPr lang="ko-KR" altLang="en-US" sz="2000" dirty="0"/>
              <a:t> 벽을 부술 수 없었다면 출발점과 도착점 사이 최단 경로를 구하는 것이므로 간단하다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FF668-83EB-7CFE-E2DF-AEC8EAE394DF}"/>
              </a:ext>
            </a:extLst>
          </p:cNvPr>
          <p:cNvSpPr txBox="1"/>
          <p:nvPr/>
        </p:nvSpPr>
        <p:spPr>
          <a:xfrm>
            <a:off x="1832826" y="3571008"/>
            <a:ext cx="9459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벽을 부수지 않았을 때의 최단 경로와 벽을 부쉈을 때의 최단 경로는 어떻게 구할까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D7B1C-A3EC-13E9-0276-91418C19B567}"/>
              </a:ext>
            </a:extLst>
          </p:cNvPr>
          <p:cNvSpPr txBox="1"/>
          <p:nvPr/>
        </p:nvSpPr>
        <p:spPr>
          <a:xfrm>
            <a:off x="1832826" y="3971118"/>
            <a:ext cx="865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→ </a:t>
            </a:r>
            <a:r>
              <a:rPr lang="ko-KR" altLang="en-US" sz="2000" dirty="0"/>
              <a:t>기존에는 </a:t>
            </a:r>
            <a:r>
              <a:rPr lang="en-US" altLang="ko-KR" sz="2000" dirty="0"/>
              <a:t>visited </a:t>
            </a:r>
            <a:r>
              <a:rPr lang="ko-KR" altLang="en-US" sz="2000" dirty="0"/>
              <a:t>배열을 하나만 관리했다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6187C-D53A-69C5-C9D4-D8B683297A81}"/>
              </a:ext>
            </a:extLst>
          </p:cNvPr>
          <p:cNvSpPr txBox="1"/>
          <p:nvPr/>
        </p:nvSpPr>
        <p:spPr>
          <a:xfrm>
            <a:off x="2117496" y="4771338"/>
            <a:ext cx="904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(1) </a:t>
            </a:r>
            <a:r>
              <a:rPr lang="ko-KR" altLang="en-US" sz="2000" dirty="0"/>
              <a:t>벽을 부수지 않은 </a:t>
            </a:r>
            <a:r>
              <a:rPr lang="en-US" altLang="ko-KR" sz="2000" dirty="0"/>
              <a:t>visited </a:t>
            </a:r>
            <a:r>
              <a:rPr lang="ko-KR" altLang="en-US" sz="2000" dirty="0"/>
              <a:t>배열에서 </a:t>
            </a:r>
            <a:r>
              <a:rPr lang="en-US" altLang="ko-KR" sz="2000" dirty="0"/>
              <a:t>BFS</a:t>
            </a:r>
            <a:r>
              <a:rPr lang="ko-KR" altLang="en-US" sz="2000" dirty="0"/>
              <a:t>를 진행하며 시작하자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88C2A1-F228-D1DB-C468-21FA6B05DE38}"/>
                  </a:ext>
                </a:extLst>
              </p:cNvPr>
              <p:cNvSpPr txBox="1"/>
              <p:nvPr/>
            </p:nvSpPr>
            <p:spPr>
              <a:xfrm>
                <a:off x="1832826" y="5971668"/>
                <a:ext cx="9044971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BFS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𝑁𝑀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 err="1"/>
                  <a:t>에</a:t>
                </a:r>
                <a:r>
                  <a:rPr lang="ko-KR" altLang="en-US" sz="2000" dirty="0"/>
                  <a:t> 해결할 수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88C2A1-F228-D1DB-C468-21FA6B05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26" y="5971668"/>
                <a:ext cx="9044971" cy="405945"/>
              </a:xfrm>
              <a:prstGeom prst="rect">
                <a:avLst/>
              </a:prstGeom>
              <a:blipFill>
                <a:blip r:embed="rId2"/>
                <a:stretch>
                  <a:fillRect l="-742" t="-1212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37B52DA-106F-AD75-BDE1-B364C6E40A4B}"/>
              </a:ext>
            </a:extLst>
          </p:cNvPr>
          <p:cNvSpPr txBox="1"/>
          <p:nvPr/>
        </p:nvSpPr>
        <p:spPr>
          <a:xfrm>
            <a:off x="1832826" y="4371228"/>
            <a:ext cx="889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→ visited </a:t>
            </a:r>
            <a:r>
              <a:rPr lang="ko-KR" altLang="en-US" sz="2000" dirty="0"/>
              <a:t>배열을 벽을 부수지 않을 때와 부쉈을 때로 </a:t>
            </a:r>
            <a:r>
              <a:rPr lang="en-US" altLang="ko-KR" sz="2000" dirty="0"/>
              <a:t>2</a:t>
            </a:r>
            <a:r>
              <a:rPr lang="ko-KR" altLang="en-US" sz="2000" dirty="0"/>
              <a:t>개 관리하면 되지 않을까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DCC15-CCF8-D87D-6FC0-4E6559B38071}"/>
              </a:ext>
            </a:extLst>
          </p:cNvPr>
          <p:cNvSpPr txBox="1"/>
          <p:nvPr/>
        </p:nvSpPr>
        <p:spPr>
          <a:xfrm>
            <a:off x="2117496" y="5171448"/>
            <a:ext cx="904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(2) </a:t>
            </a:r>
            <a:r>
              <a:rPr lang="ko-KR" altLang="en-US" sz="2000" dirty="0"/>
              <a:t>벽을 부수지 않고 넘어갈 수 있을 때는 </a:t>
            </a:r>
            <a:r>
              <a:rPr lang="en-US" altLang="ko-KR" sz="2000" dirty="0"/>
              <a:t>visited[0]</a:t>
            </a:r>
            <a:r>
              <a:rPr lang="ko-KR" altLang="en-US" sz="2000" dirty="0"/>
              <a:t>을 이용한다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ACA8C-7DB3-59A5-07F9-00DBC89FBEF6}"/>
              </a:ext>
            </a:extLst>
          </p:cNvPr>
          <p:cNvSpPr txBox="1"/>
          <p:nvPr/>
        </p:nvSpPr>
        <p:spPr>
          <a:xfrm>
            <a:off x="2117495" y="5571558"/>
            <a:ext cx="904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(3) </a:t>
            </a:r>
            <a:r>
              <a:rPr lang="ko-KR" altLang="en-US" sz="2000" dirty="0"/>
              <a:t>벽을 부숴야 넘어갈 수 있을 때는 </a:t>
            </a:r>
            <a:r>
              <a:rPr lang="en-US" altLang="ko-KR" sz="2000" dirty="0"/>
              <a:t>visited[1]</a:t>
            </a:r>
            <a:r>
              <a:rPr lang="ko-KR" altLang="en-US" sz="2000" dirty="0"/>
              <a:t>을 이용한다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E517BE-8024-DE48-804E-F7C75732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71" y="1855492"/>
            <a:ext cx="998359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6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7D91B-291A-799B-4719-DDE44D6A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CE4FF-6015-5507-586F-705D25F1916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 탐색 예제</a:t>
            </a:r>
            <a:r>
              <a:rPr lang="en-US" altLang="ko-KR" sz="3600" b="1" spc="300" dirty="0"/>
              <a:t> (4)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0390C85-2166-FF99-051F-444269F25B1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1FE795-D603-7D6D-C2F4-953D6ADB325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FD15E4C-3035-745A-7876-6278C3CDCF3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DCF2A4E-9ADE-3397-8F35-EB61303049B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5C1595A-80E4-B1F4-916F-350268ED4F1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410F75D-4E56-3A10-7466-0B9597E5B37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C22B5F-24C5-51FE-ABAA-A3BE4F2CF61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058E35-EEBE-B093-3284-2C0B85EA58C2}"/>
              </a:ext>
            </a:extLst>
          </p:cNvPr>
          <p:cNvSpPr txBox="1"/>
          <p:nvPr/>
        </p:nvSpPr>
        <p:spPr>
          <a:xfrm>
            <a:off x="7222324" y="1699268"/>
            <a:ext cx="46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visited</a:t>
            </a:r>
            <a:r>
              <a:rPr lang="ko-KR" altLang="en-US" dirty="0"/>
              <a:t>가 특수한 형태이다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39718-091C-AE0F-301D-E98BC2ED3B47}"/>
              </a:ext>
            </a:extLst>
          </p:cNvPr>
          <p:cNvSpPr txBox="1"/>
          <p:nvPr/>
        </p:nvSpPr>
        <p:spPr>
          <a:xfrm>
            <a:off x="7222324" y="2333687"/>
            <a:ext cx="471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state</a:t>
            </a:r>
            <a:r>
              <a:rPr lang="ko-KR" altLang="en-US" dirty="0"/>
              <a:t>를 어떻게 정의하는지에 따라 그래프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AF5D7-0893-9ECB-56AC-648C755BB06C}"/>
              </a:ext>
            </a:extLst>
          </p:cNvPr>
          <p:cNvSpPr txBox="1"/>
          <p:nvPr/>
        </p:nvSpPr>
        <p:spPr>
          <a:xfrm>
            <a:off x="7222324" y="3244334"/>
            <a:ext cx="462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BFS </a:t>
            </a:r>
            <a:r>
              <a:rPr lang="ko-KR" altLang="en-US" dirty="0"/>
              <a:t>과정에서 조건문을 통해 </a:t>
            </a:r>
            <a:r>
              <a:rPr lang="en-US" altLang="ko-KR" dirty="0"/>
              <a:t>state </a:t>
            </a:r>
            <a:r>
              <a:rPr lang="ko-KR" altLang="en-US" dirty="0"/>
              <a:t>변화를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06F472-17B8-E2E9-8F00-6A7BFC656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27" y="1392315"/>
            <a:ext cx="5238697" cy="5362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6002E-7174-7411-7534-82CDFA06F84D}"/>
              </a:ext>
            </a:extLst>
          </p:cNvPr>
          <p:cNvSpPr txBox="1"/>
          <p:nvPr/>
        </p:nvSpPr>
        <p:spPr>
          <a:xfrm>
            <a:off x="7429468" y="2703019"/>
            <a:ext cx="471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탐색으로 다양한 문제를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3D5C5-145A-8806-DBD8-12C2BA99FA98}"/>
              </a:ext>
            </a:extLst>
          </p:cNvPr>
          <p:cNvSpPr txBox="1"/>
          <p:nvPr/>
        </p:nvSpPr>
        <p:spPr>
          <a:xfrm>
            <a:off x="7436866" y="3613666"/>
            <a:ext cx="42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 처리해 주어야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E9B8B6-54C2-0ABC-D661-CD803AA56A98}"/>
              </a:ext>
            </a:extLst>
          </p:cNvPr>
          <p:cNvSpPr/>
          <p:nvPr/>
        </p:nvSpPr>
        <p:spPr>
          <a:xfrm>
            <a:off x="3009900" y="5202315"/>
            <a:ext cx="4133850" cy="1141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426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5145696" y="2901991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</a:rPr>
              <a:t>QnA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D8D0C-04F2-3D5C-48D7-9DB862B67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3954B3-FD0E-E96E-068D-EF171D96E4A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C2F114-ED8F-1AC9-44C2-6D65AF4BCDC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953EBEE-4944-98FB-2A60-9101A7EEB3E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4EE9BE4-AAEA-01AB-367E-58CE3A5B3D5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3C1A416-FC61-9CCB-80DF-3FC9236FBC2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0FCB518-DAE6-C81F-EB32-59DE2845899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3C3A5F-AC11-2838-F44A-4B454A85941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0732F1-7FD3-F921-1EBD-9987C36C169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3C9252C-88EB-1EBB-DB26-86F18A1911DE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E95AD3-4C16-BC95-CA2E-478CF4D198E2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AF12B54-3328-226B-8507-EB57553E12D7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FFFF0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74AF00-DA44-6A20-EFB6-F8FA873A4430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8BA205-E396-E406-97AE-D575E6DBA5BB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3036490-06B6-639C-1B46-13243F4E19BB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A414E26-DB77-A053-9152-0FC43B6B058E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16FF51-8BCF-10C2-E9FF-69066ED37B1B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F677D6D-4839-F7BF-384D-FA8E654C9B04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AD31BC-139C-5877-769F-A9B5388477C5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E1B23A9-38CC-5BE9-909C-7C9D1206261C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56F4106-6669-87AA-D196-CD8C72205A22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21AF411-5FBF-6D57-F888-D97E0379E60C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6E7A491-610A-30AB-0316-3EC694F5C8A1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44A13A-5B47-B325-B579-0CEA6AB04CF1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243E273-DC5C-BBEB-5E94-05C7705F43E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9745629-FDD9-8A58-DE25-0F53B769BD92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CBEEF2-9B11-9078-F629-6136C6BA22F0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9B29B68-35AD-F8EA-42ED-7AD29A39B080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19C181E-EAF3-C39A-6FAC-969424AB4240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547A2E5-3E9F-B248-26F9-C5BC2F43FAF6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ED727F-CA49-D6FB-C432-DE7D2FE7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8651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16618D-BA0E-43A8-9758-341D6E53EF6D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596CA-3C13-582E-1D0D-CB5E61F25EBD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74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A314-47C4-16CC-54FE-E6E0AF3D1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B0BEB5-25EE-61A8-7E59-5423259CE9A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F21D71-DBB7-DEAA-789A-9A18BAA539B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072F32-54FD-1457-B867-009034F9B00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88B3ECA-4D8E-2425-446E-DC7A5AFBAA8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EE71C8-4D6E-0B2C-2FED-6EB695EDC3D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69DFB07-62BD-DF51-77FB-0CBF9536DCC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2DCD85-0367-758E-0A49-1A514FEDC08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C4DE94-3939-8FB6-71D1-63B946EAA5A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E14BACD-01BC-80D9-1C1B-454691C88D06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FFFF0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3CBD08A-EE8C-AD44-225B-23C10D27986F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B24F13-ECFB-C17E-937B-0FC45781CEB2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31CC025-BCC4-C4D6-8B48-6B5E53A7A7BB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63D12E-7AEE-D6FB-8836-50AC7FF09E91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DF475F-78B5-C757-DEBB-1DBDECD8483E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8FF2E86-0966-64DA-CEDD-E602452B4FED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E8D7862-AFE6-6EFC-BF22-D84204DB261D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DC71A6-2CD6-239D-7530-2DD7696D1123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BDC70D2-FF11-770C-8BB0-D193BA9D19F1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94F3C23-3416-6C3E-196C-139CDFC36DC1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9579453-EF4F-B31F-9C5B-8F80BDCBE26D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3964412-8D06-035D-FF80-C43CA80CA843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D3D8AA0-8789-439E-A4AE-E5B38519EC13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50A0E8D-42F5-8837-4939-C177269F4496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E0CDE97-A873-DB22-F35E-DD399D47971C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E15CBEC-7D7C-4592-FBD0-21AF8CA480E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63BAE2-CDAE-8616-C8AF-5C24753FC0D3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530159-4F06-81F3-1C86-0A57C9D0CE8F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0E95265-8F71-0157-65DC-D6F7E7CAC36D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EE2BC63-D999-BB43-8E6E-57A0D8D44A6B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275BEF-0767-CEE2-04D8-AF680FCDD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17856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FE7C5C7-A5B1-C529-80EE-C3B3249F232D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10D13-F802-B1E9-B0A1-6BDC5F179D36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90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8398B-CC0D-D4C4-0F1B-A57398A1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425A1-6EC5-D7C6-A3A9-7AA7DF3D178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0E3509-C8B5-8F10-917A-7E6A028AAA0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D31759-D55A-5E03-3A0B-F40291280E1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08FB3B9-9430-C987-7F8E-B9C55C0D785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E0F245-F875-1733-56EA-5458912C10D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310FA33-8426-F58A-F06F-474D7E160CC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6B0E51-CCD9-E503-860B-AE74D65526D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1C64CE-D76D-D1D1-6E8A-FCE30E66B7F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29C81FAE-9A15-D6ED-E89C-381084D1D51C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E01078-DA27-B22D-81D8-F623A9D8293D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854CFD8-258E-9437-C771-332319398C34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1A064F9-BDB9-17BF-FCFB-35388BB68483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A7FAD4-6E21-EAA1-45DD-85F4414BF754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5E73D06-958B-8884-5100-36F98B295FAB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71A2320-569F-372E-F435-4E115A40C4C2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37FC7FE-343C-F495-AD5A-227CBA68B981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F1BB0B-BFDB-BFC8-413A-3FF6F0F60666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9ED93E7-5876-8CD1-D01C-48ED101C991C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376FD86-05DA-FB33-FF24-51345AA98E0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AF0ECA-E7BE-0365-CE8B-75A31D55F8CC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BD38FC-B070-FA54-22BE-53DBF49ED4FE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BB8F77-F8E7-5505-C8B0-157C632F8AC5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22D0F26-F7B6-73EC-7BF1-D12CD3DA6B8D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122B899-2FB8-1793-0349-5077A1A2475A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D134B5-EE2B-7EEF-501D-1CF0D06DDE2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5C02E90-D4F7-BEF0-430F-F0E041F9A3BF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2496BE4-B47E-8EF3-3CB3-5D45C70B4122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25CA4B2-0774-BC9A-30F1-0AE421DC2B10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67F87D4-221A-1FE0-62DC-A69BD741F563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8FFF91-0D13-BB86-ADEA-AED7B0959A25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E02B03-2F2F-6A68-936B-D4266920663B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63A80-BD56-D862-DD5D-F8AF445049D3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3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26386-B710-3665-CBB8-2F62DE57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24D8F-1601-8C0C-C047-FF4E88742E6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67EB70-FB1C-6489-AE7C-7EC7AF345A5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88F66C2-FF09-1CB4-5031-012D8E0BC04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3A7D3C3-72FC-352F-9776-7E7B07AA6DC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C417743-CC57-4D65-2CDA-AC764FD541A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DC611B7-FE0C-B901-2696-44B4E28B8E2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82A2041-F9E3-4C70-77C5-B51929DD847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A803FC-7971-CFEC-F519-2FE1C4F4E71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1DBABCB-4250-203F-61CF-488AC12A0862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B70418C-6DF6-9BD8-C8D4-0AACCD50CF83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069B97B-E2CC-0DA4-930D-C1824A2B7F6F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D51923-4453-C4ED-6A53-8CC2C7C1D364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E622D04-0703-37EC-49EA-FD0EDA78DD2F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F5717B9-B93B-6FD3-A35D-8C9C86E8C009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BF41C3-8D2D-9E57-5429-92665232C5C8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8C12BC-FF81-A6E0-DA9C-0B6840E5D7FB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B115555-CB8C-AF8F-4E1C-956735429F52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2FCAB63-9BA5-A0E6-964F-7D8D1C61E986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FD7BE1-909F-023D-3703-B02F2A6FB26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C79923-EA34-04D9-2C8F-230EE101F80C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DEB010-B16D-EE3D-FBCA-4C91C016995C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0B4C39-DEC1-0BD8-FBEE-ECE801DF2DB5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1EC1FBF-BAEF-C301-0D8F-54581D0770E9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17217DB-00EA-47CF-6376-5C516F577463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24409B-7937-3198-BF67-3B51500DCC6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8562F20-38BF-2002-6881-A27F0FB6795D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483687-8FA2-2255-3EB0-DC22C7A70760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CAC18D7-A318-CAE7-4970-F8C0A83CF96D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E7F65E5-1383-053E-8179-A1A38CAABE20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083F20-B233-DE2A-F371-EB6982D05BB8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53A0EF-7CC5-93CA-3187-98A9073011CB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1DEDC-B758-0640-7D55-4C91A6A2C6DB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78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3FC3-FC33-E6FC-C445-F25071B76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F4279-FD55-FDFA-B1CC-55C9187E82F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629BF3F-0591-2E6A-1300-ED119DEE744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481D7E3-8ADB-F621-8B03-19319BF5DA1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5B6E71E-04BD-4CC6-EFD0-1CB40C751FD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11AC98A-0EE3-9ECD-05AF-98638AD6DA5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2E3855C-440A-E5CD-6AB4-2FB3376002A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6DBEF7-35AE-F6E3-01E3-3195B9DDD70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AF8008-626F-2658-C7D1-A83BD5CE180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FABC8370-9202-B1E9-3BF4-80FFFC011387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4AE70D3-C4D0-FB00-6DDE-37F8AB9F6A02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2FD5739-E0B6-EA6E-B3AD-548F1093B437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29AB8A-EEBA-0D4F-17B3-4E50791C2253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DF48FA-4CFF-FF1D-075B-BF1071681BBB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F212A9-96D0-4B38-D14E-F18A01E63AFB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E8C0185-E04E-0F62-A245-A82D5EFEFE1E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D0C85E6-600A-E9B1-0F37-8D6D14AF3558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C5983B-34CA-3B42-95F8-0EBF5409F345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C6FA64-35DE-DF3F-CCAF-ADF6CA6A703A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69009B-48CE-98DB-D576-21C7F0FC209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1AAED5-B5DA-AF85-5044-CBD85E83702B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07E8762-D335-57F7-B820-196C1C11AF66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CA3FFD-8339-3E0C-7F6C-DCDA1D701015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0E33C9D-97D3-B44F-1D61-1A5C213FE36F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35A436-0913-8B99-5144-C2B601364368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F6274DD-F052-2D26-91F9-57410B969F7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F6B01B-B493-7F9C-FE20-E928EEAF0E84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9D2178-5675-5FD3-B654-EA0A24B354A6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4A577E9-E364-9535-68AC-6AB91112449C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4773D36-3D74-4153-08BF-AC34C76F30DE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5E4F56-6716-2C61-6CB2-3A77AF3A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53251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E6002C-B10C-74DE-208E-CE8D12D89630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CBCBF-2919-F0A7-E389-D1C66C7E854D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49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1BCC-F51F-8421-492C-CAFF2B9A5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2E88B-A04D-2ABB-54A9-3A60F0685B0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846ADC-8BD4-3F48-0DFB-B4FB7DF3E9C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6812F5E-8A77-8681-EEAF-591DBA1552B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9B5FBC0-2761-5A57-4B5A-740154B9264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03FF1D5-B9E6-5788-5338-EBAB81F8247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DBDDA54-E575-4BC8-D032-8479F132D1E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6BB16B6-F82A-2E42-EF0E-A80615AA9A9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8DC4E2C-9285-DE95-EAC4-1B89D653292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4C5F5EC-C314-10C0-458F-268EC7BE54BA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B5FD640-45D5-478B-7A62-D821EE97B4FF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AD964C-7EFA-FAB0-70EE-220D8962B3B8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7A1F97-ACCD-8E9B-E27C-DFA1D75B3177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407933D-FA9D-CED9-60F6-C21E7EF1FD69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305653-0C2A-6352-A8E2-2690878A1566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176E48-3610-EB80-F6C8-EDFFDD7796B6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04163A6-D453-910D-5BDE-F53AF5DA5460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9C0E18-5E10-0488-F244-2993B98D0C2A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B86AEA-DF5F-E059-1245-72B8FB13986B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BB7142C-7BCE-92A8-75F9-038E8A3DBDCD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82319D-158F-C1D4-043C-923E704450C7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C30EE0B-522C-7918-E4BD-31111026EE03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DF38DC-7944-544A-CE7D-FBB1D9E1688B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F6C20A4-8DEF-D3AF-79B5-22BFBAE0E87E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7389EFA-F497-6C27-8AB6-5B83D2718737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23D88C5-4D6B-21B4-E7DC-C981C7052582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7FD82C-A0CD-2E36-2980-D93A8980D533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A6CC7B5-A08F-F9B1-2710-3283804223B9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48996E4-22B9-597A-BC74-46CCA3472D77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5DE6463-7F10-DC94-2A8E-6CC6206B71BC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8F3EDFE-FB3F-32E3-5CCD-8C5225C177A2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C4245D-C45C-F03B-465E-D99875894947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7B6F9-20ED-DAA7-580C-19678D2F8BB5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42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983627" y="435791"/>
            <a:ext cx="12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목차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A1E11F-DDE2-AF49-0EC7-027EADFCF94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0061EE-CC54-61C8-3D77-D66E255AECE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3E8913-7E52-8FE3-AFF0-E333906083F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CBDE98-C684-8DA8-E615-3DC65705DD8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B7198E-C6E1-078D-DAED-7AF052F286F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FEC17E-3286-9D2E-9E7A-6670F0C8622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1943D8-8098-2BEC-ACA9-1B5D607A0B5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7378164-296A-02D2-A00F-6B8779F70779}"/>
              </a:ext>
            </a:extLst>
          </p:cNvPr>
          <p:cNvSpPr txBox="1"/>
          <p:nvPr/>
        </p:nvSpPr>
        <p:spPr>
          <a:xfrm>
            <a:off x="2210021" y="1996078"/>
            <a:ext cx="558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BFS	  	  Breadth-First Search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5C701-ACBC-604F-C13E-5E6F97F90B43}"/>
              </a:ext>
            </a:extLst>
          </p:cNvPr>
          <p:cNvSpPr txBox="1"/>
          <p:nvPr/>
        </p:nvSpPr>
        <p:spPr>
          <a:xfrm>
            <a:off x="2210020" y="2653202"/>
            <a:ext cx="4769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DFS		  Depth-First Search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8CCF6-DABF-4B13-D54F-9C988C9040B9}"/>
              </a:ext>
            </a:extLst>
          </p:cNvPr>
          <p:cNvSpPr txBox="1"/>
          <p:nvPr/>
        </p:nvSpPr>
        <p:spPr>
          <a:xfrm>
            <a:off x="2210020" y="3310326"/>
            <a:ext cx="515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응용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27688-35BF-6A20-FB06-0F5765342FA0}"/>
              </a:ext>
            </a:extLst>
          </p:cNvPr>
          <p:cNvSpPr txBox="1"/>
          <p:nvPr/>
        </p:nvSpPr>
        <p:spPr>
          <a:xfrm>
            <a:off x="1161729" y="1996078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01</a:t>
            </a:r>
            <a:endParaRPr lang="ko-KR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C851F-9C72-618E-D2A8-CAD9FA4758E9}"/>
              </a:ext>
            </a:extLst>
          </p:cNvPr>
          <p:cNvSpPr txBox="1"/>
          <p:nvPr/>
        </p:nvSpPr>
        <p:spPr>
          <a:xfrm>
            <a:off x="1161729" y="2643690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02</a:t>
            </a:r>
            <a:endParaRPr lang="ko-KR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C53ED-1246-ACAF-DBF7-A450522D109A}"/>
              </a:ext>
            </a:extLst>
          </p:cNvPr>
          <p:cNvSpPr txBox="1"/>
          <p:nvPr/>
        </p:nvSpPr>
        <p:spPr>
          <a:xfrm>
            <a:off x="1161728" y="3291302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90C7A-AB36-2A0E-9C0B-6EB2F29E0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2A1DB-7E0A-10B6-E0D6-E02E54BE5D8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0334590-C4D0-7112-72EF-7891360D037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60EFAAC-2C4A-ADF0-B9AB-DC87DC79A81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7246E17-5E0F-834F-B607-6F89E987D8C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AF683C8-1E92-2797-7D1A-5F7E4446DA2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267CCC5-3605-2FB4-D919-4A6C778E299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FAD2FF8-1980-2A1E-2DFE-8B00B1ED298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46626D-1827-E300-072F-89FC51F153C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C1E604D3-4F3E-3623-0225-24DD0E80C373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B1834D-5E6D-52FB-F64D-97566F35F831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35E2BEF-7B83-3336-033C-0DEE999370E7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5418D4-F18C-8807-7E15-B61347C23C16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9BC7C63-F670-E3A1-FA23-45B44B7E69CB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A5FD08-505A-1B87-9756-FFD2E5BFFF6D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489A2A-D618-57C5-41D6-B74E149F304B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5F2B32-BF8E-8A3D-E59E-00A6E5680943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68DADE-F3A0-9633-0322-FED4AEFEAFBB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6D2460-D31E-9568-4FAD-6536BD6E3AB4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3A73B04-CD1F-43BE-BC61-610344F45B8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915B775-9A29-3CE7-F520-C8E31B7BFA3C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D210FD-EF51-1643-8CDB-034A68E0237A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80DC5E-8599-A0AE-15F0-4C58C967242D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3838CA-27CE-C0BD-32CA-BC5BF3AD2B75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072FC9-06E2-61AC-2269-9C73A3FB9DEB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BB36AC3-382D-B76C-ED3F-E7793ACF111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67DC38-34B8-45EA-3245-175892C37250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3EAEDFD-F39F-CBC2-7474-C69C5C50927C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BBD7F4C-69CF-8111-4206-3DDF98A0E415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A8F242C-36C6-0373-2AB9-19C13A2151F2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356236-3F65-EAB1-8B68-DCF798FFABA9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8B1801-A026-74A0-F1C9-D81580B7CF4B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8BBEA-D1C0-9790-639E-96585B768501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08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C2E6-120A-9D26-93F4-070843BA6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C3B766-389D-80C7-2996-B8B3948E40C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F01A5A-E9CB-F1C2-E1C2-A0CF0B1F1C2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58ABAE-1F64-91AD-FCCC-0D40CF47C43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8159DFC-58E1-F812-B394-3BF9FDFA4F6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D7E256-1113-8513-BE06-78A434A123F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819D2B-9B54-6218-CB2C-1AB4561ADF7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A299588-D06C-C2F9-512E-40F0C6DA250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DE81D1-2349-A11F-730C-C0490A1F29D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50D68F77-B8DB-3527-FFAC-13BC0DBF5F9D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29E819-9C55-CA0E-C35A-2D4E65C53602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DDEC11-8BDD-8125-87E2-087EBD56B89D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5EC0FEB-2D5D-1C21-41C8-5C0DF4311292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A0FEE4-75F3-8050-64C7-2EB86D3BAA47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A642AF-5238-230F-F5D5-E7FD1D690360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504DA51-416C-CAAA-1A88-FE98B6DF4D1B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8203D2-C9D5-96AB-B974-BD9BAAA03477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04BE41-32F1-B110-6DF7-35069767A837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C699F3D-527C-78D7-2319-7C4C03D94208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98C7C59-BFD2-4178-1767-F326E4FF5D6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DD2208-230C-01A2-5AE7-EDD1EC17689D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AC4F49F-B2CF-ED76-8AA2-698D30EC2053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B99C8D-32C9-D7BE-8CE0-E3A7C013141F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841631A-B453-3B49-DFAA-1184C17E7D5A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40C1DC-6F4D-A4EB-5DC1-EF5A993AF362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740C8ED-5D40-4832-78AB-B003F4008D7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506B20-C10B-1299-D50F-B7EEC96A9DAC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BA43309-E817-333F-C693-06BEB6562F95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E0A6401-1885-E526-B4B9-D2ACF5EFB040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4E369CF-B490-CB02-F57A-8137355E0C72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146044F-3F53-AFF8-CC19-1A4CC44B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85852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2BCDC34-53E9-CA41-D516-25B64D7C73D6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A3A07B-2B14-6DE8-614D-4FF510CF81E3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34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4950-39AD-A4CD-E36C-80D1F596F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3CDCF-4B28-E88C-D762-C16E2AC103E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95307C-89C0-3D73-8F9F-4442983EB1E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A151D4F-091A-5D39-4BFD-4038008DA9D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A676A4-08DD-42B7-A249-C02DE0E8065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05ABAA-F417-653D-974A-8FE5D0978FB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154C63F-1482-6C29-882F-2E1FBEA65EF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798A39-97B3-845B-6393-230083FED38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3397E8-E911-BCD5-F34C-57A9A13B1B8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D6673C1-22A1-9EA4-D45C-E4D2D2BA8FCE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DAFD1E5-13D4-02CC-1DC9-9EF233D70AC1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E21855-3240-3B62-ED44-7AECD8E32E51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24B7603-25C6-30B4-9733-28B2489C6388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B54860-0F1A-99F9-D50A-2F88AD555095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70CBD3C-4D35-EFBF-A7B3-E1AD79D844D1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2FA501-5C18-A6D3-225C-3ABAEE6A0D10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8B456D0-E57B-BB3D-9740-024A195150B8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95B777-2DD3-7364-88A0-F0C43731EFC4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9D55325-6E5D-5FFF-7ED9-1E6D539D7DBE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1F74B2E-0B41-4701-9C31-E11F60E4C0C9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5990487-7DB6-BB0D-A3FB-12B45549E2D0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DD560DA-4EA3-FE96-8D1D-D2CD50AA504D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D02B592-ABA8-FD00-72EB-E95F896FC6C7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54B8BA-99A5-6C74-C315-39749579C7EC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EF83515-D32B-AF82-8AE5-70BA2D0DDDD5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A0C9804-0B12-C0D8-259B-3B8D5F41AB4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F24A0E8-A86A-D161-31A3-27CF58D66959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2479291-7B1B-52F4-BFDA-E97F51EF94E1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7FC1328-4E32-3E25-1561-7B8E395EF743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14F1D2F-5917-22F0-E25F-1E2E8470DEDE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71697F8-78F2-A47A-2CDD-A6B3A3F74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10328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1C374B-27C1-D1CE-D243-DF3449BE5293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B0874-F298-78B8-650A-A57182D4FC6A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44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753D-E241-1C9A-76F7-B1844F144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2F56A-7CAC-E874-021D-912B4779712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4F8CEE-0576-2928-AF82-389C75C8575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F56161-0ACC-0D76-22D7-5B5F3DDC621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111A1D9-C9F2-6E25-D611-4BF3CF4F5D5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C91D2E0-8C3B-9BAA-F957-187AFC94AA4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B46E9A1-BBAB-A819-B8B2-C3D3110A63A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42AFEB-AB1F-0A50-6D5C-D562C73E912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E129C1-CBC2-57BA-1A09-B7C16514953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A7E85A57-4672-769D-8C3A-F00695F70F8D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530586-D510-F4BA-8945-F409F9548002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0E8043-2164-048F-B2FB-C976E45D14C5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8BFE1E-C021-357F-64B2-85E30A483B4B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AF952D-8DBD-0595-3D7A-2F2645AD3C5C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8C49BD-48E8-A0F7-0F48-9671D2A3D1DE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6ADAAFA-6583-0EDC-43B9-81404BE74E76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F34AB-73BB-E725-57FC-08D642CCB959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AF80D0-6158-0098-339A-F2D67AC60F11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96F0E1D-638C-60C5-6C10-D3AACBF30C22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2FA11F1-65B7-C62C-891B-B82236039336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BFD4805-A0CB-3BE5-E313-D0E36717F9EC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F03DAB-6FEF-AE13-1C22-AB01C0357623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324B87A-B996-EEA4-76A2-B27F49DE9DFC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9372E5-2129-EA78-D2E3-AC2B3F375506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DD3D7DC-7F4F-CB7B-88ED-EE7C339FE862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1D99C1-813A-16CD-0E39-CBAB5A49494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0AA61F1-FD44-532E-EAF9-940D88F5B613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1C33DC-3557-4659-0E1E-9366EA5420C0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337F433-7C71-1694-C953-7D9A700626B1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A2B0B6F-CBC1-1B35-44FE-F08B602874B5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9AA2F7-216D-7520-8124-6109FDE86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58582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D39FCE3-43CE-AD2E-16CF-F5FFAB9E7B9B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CEF9E9-A504-8B19-D869-61E145564950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937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BEC15-244C-0C5A-7F27-8BF3C9483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CE85A-32A3-181F-F75A-687518A2CF0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3A7439-E446-BD45-AAED-C875C00E6EB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43E677-930C-1059-9B32-5B20975D33B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986E906-264F-BADD-846A-82165C42DD1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F02DEF-E3FD-216E-17EA-E56F2CB9659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348BBB6-5EC8-75F8-555F-856A3AE16E8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F27AC9-454A-4262-9652-40C3A9363C1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7C5B195-014E-8098-D227-89078D44FE9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6E09FFA-1951-5CCC-28FF-4CFC7B4F8093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972F5E-5065-6071-4D7D-4E6CB162C471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8A4AC57-F428-8F4B-7B7E-B1169B0448F3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062ED0A-B823-DBAB-E4F3-682F327EB57B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A801B1-D931-183B-8FD6-C7F95784C607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88F46D-3E4D-B721-4918-C89CA78293FF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DF010B-77EB-3554-B3FF-362CA4D24FF9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7A11C8-4AC0-4981-95D4-7C0DBAD625D6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54C15E4-01CC-E0EF-8C73-3510F5333F54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87C2F3-7C87-1F55-3701-609E1EBF0EB8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E6546D6-7648-5B55-4BFB-295AC5A256EC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58AA1AF-BB99-E3F4-2F05-8C1C93860D3B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9F8D1EF-F1F2-6E9D-A11B-1862EACDF0EB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644645E-D454-9267-3A2B-6F0F4E776A32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F6B0A2-BE9A-2288-3588-C1DB04A6F12C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2577B7C-B46A-1132-8890-39306446FD27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ADD849-A952-4938-3487-E26953744F3F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6155394-8493-D715-E737-C3B25E488B2E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4CCBFDD-92F7-FF5D-D0EB-FFC46977815D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ED2D23A-ADB7-5B72-6AEC-CC384D38B7FB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1ED80C-9C9F-7C16-57FA-949286EA6728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D05FE4-4891-E93E-65AD-87B4E2434ACD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4F78D2-B8FD-7999-F0D4-CFDDC975B92B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DB234-150F-BC21-218D-3C61FFB6D268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72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DDFA4-4478-2B37-1890-9D8E950B6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5F139D-9F77-4A78-A2F6-B46988CBBA7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E46FA6-7871-F236-30A5-7BA28EDD531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1540E45-4684-3EA5-989D-BDCADC4FAC4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DC047B-49BB-9A3C-EF50-CF14A7DDF20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F5890C-F0BE-A17E-2BC5-F6D741C1BFB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9999AF4-D3E6-C212-3789-1B4E90E0D3E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3E2817A-E2A6-54F6-17F0-616BD9A33D0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68A8EFB-3A1F-817E-188C-B32E3E8F6DF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AD2A4908-478B-691A-EB95-A5E1DA574291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8AD1411-274F-6ACA-DF4B-8B5A9BB597E3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C586C1E-62E1-D17D-AF4B-26A3CD06306B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1388751-1D4F-6D94-417D-92A055E4A5FC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D4D3AD-7C99-4AC4-ADA3-E086E5409B56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1EA101-90DF-B0BA-6B21-527638F50EDE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46550A-6071-A24C-E752-1F40F5478C4A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F76310-D131-7809-6AAF-A56411506CDB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24CD61-62EE-F692-F5D8-85236B1FF675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C7F6AB-2621-2C6E-BB61-29CD37A321E2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429CA0-2C49-DBA1-56F5-01B45EA39350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621DA7-4236-8E20-D039-E58A923E9DE9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09C05C-B02E-4641-7B7D-915CF54ACA79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2FC063-218E-012C-B5DA-F7A5051835E2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359CFA2-9D77-374B-FEAF-EC13C63E8454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B62AE70-1C9E-B5C8-83EF-B11EB44143F6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3B2E392-AEE6-2705-5FDE-1EFF8C86339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B30D8C9-B0AC-2F51-11C4-CE6025873ACA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FD79488-EB8C-3B0A-1C4E-42C25B4118D6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2C2B384-DEE2-E4C9-98FE-AED95B5870DD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3183DF-9664-B4B7-D336-C5ED4814827C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4FFF61A-3D84-17FE-02A2-C375DE77D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69505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952B201-32BC-5AB7-98D6-F6B0ACE37738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F0173D-8AF3-2076-1C87-289CE48A62A1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043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64077-6CDF-F8E4-FA71-85AAD9042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11E2C-0425-E544-27CF-282D2A41B83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71D8E4-971D-964B-08CA-85456EE9470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314EC68-5D9E-0848-4D27-32DB743C0F2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52736E2-C70C-E534-9881-B57E2CCD69F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F86FCFA-A0CE-DE8D-4142-D6507832048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A0E3445-4012-C967-69FE-9F30926EBD1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4EA61E2-8BDE-D1DB-A2A2-617F45FC3B2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5ECD2AE-BFF4-79C9-FD0B-EC899AE67CC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662DF46-F2A9-503A-0CF8-834BFB642F63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05D4A83-9B6A-95C7-D9F9-E2AA18FDBB5A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33931CE-755B-A62A-CBFF-37063714E1FF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9C8CEA4-0755-4A91-DC3D-E26C440B3BB4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3751584-B580-DA25-F001-126FFF3DB838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344873-16B4-8B51-566A-5BF91EF5F437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5F5D18-D018-2621-D0D8-B8F97DEB0E2E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1915-AD0D-061F-D38D-FB67E7C9FD96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F9DBB09-1B10-F0DC-575F-D2FD5F380E10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F4F51D5-1312-0BE4-8E27-7EF9B890F634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43CD552-3E7A-3034-D504-7541610075B7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536AD73-D279-FE43-4126-C76E8FE68080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F45CD00-8A3F-CC70-C83C-5BE7E346F1B6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54FBDA-0613-507C-8573-1115630A946A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D217513-5843-C4AD-1029-C0C55B3D8EE6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1C63FEB-738D-2123-FCE9-40D540351E71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1E37FD1-A874-A72E-90C2-C927E5E20D2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615E5E2-04E6-CD46-26AE-94602E68010D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C454A33-8EA5-84D5-8ADC-1662C5F5ED0A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62F81D1-BBE6-BDB7-5DF0-B5AE6E961D2E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AC2BB84-E6B7-5D8E-242D-D66D1D4C2A0A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561DB5-370F-DF03-3729-034E6D309E22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4E88D9B-50B8-DEF8-6C5F-F41C9029FF35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55A84-B995-8305-42A0-E890809101EB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27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C489E-BC68-CAB0-0464-F88D3A5F1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E06949-4E94-D319-360C-CDCEE638332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FFE787D-7BAF-98A4-BFFD-F18954D94BC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93AE696-49DE-070F-9C56-D733CF8D175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6B5AEFB-C3ED-41D8-B947-B48CBEAC989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2FC0ED-E120-341E-56C2-CEC89308456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DEA672-5B42-8DAC-AF4D-9228ED1473F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2A94BA2-C8B6-8EAA-C487-8942D5FF1E0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6C3E40-CCF5-73AF-63E9-DA3AB9D562F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27F46C80-3B7C-774B-3163-DF3CB587B667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5F732DD-61B2-B04B-7565-86FDC671BC87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0F5BF8D-7DD6-E8EE-FB76-0994D6BCD27D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1F08595-B147-2F67-BE3D-8F30F9D1D220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CB9FB1-2E6D-DE84-F33C-B3C0F25767FD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5F50D8-8FC6-46B1-313A-A8A6A9847565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8158E4-EDE3-37E4-E2CC-76FA8C7B5518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CC9250D-8FB8-EEDC-BFE5-C11BC2BBCC03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C97FF2E-5E4F-AB64-1263-3E12DD68ACE4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84EB49E-FB21-4780-6555-A42CEA727FF7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69C799-C63E-B200-EFB3-BDE9E6D3AE1E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03043D7-F728-224F-C338-D6079B336DE5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E6A0CE9-F320-EEDA-3180-24ECA508886A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0145F9A-B4A1-AADB-69DF-6C69672668F5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821A8A3-DC63-93B6-5F6F-767E237CCD2C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5EBAB78-BFDB-D6D3-ACFE-E37C6A8F9C51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3F788D3-F0D0-86CD-6672-9B9ADD7087A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B9BDA51-22AF-411F-C361-7A4CDE5115F7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21F60DF-C4D7-3843-36C4-EDC6EC5F2573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6A5493B-B7F2-8DD8-3E1F-AB95D6B7A9DC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34F0FF4-692D-7140-AA9F-C827945D8D36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63C144-31B6-664A-16BF-19ED40571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16949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B06DAF-C8D7-9CD2-8EC9-80F853AE7216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385C83-63DA-673D-17F5-4CF5B1E2EBB8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80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227EF-CB4D-CF05-7D3D-6DFECA6F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B0C885-A9A4-2F59-2B5A-0FD6567A29C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F3B8CB0-766F-E2B4-AD3F-9E9B27FF71C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11ED53C-08CF-2E89-39A5-DF7EA010F1E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C51871F-2878-FEEF-892B-B9B258DBCEF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DA72FA7-09D8-293D-B607-95194CAF875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5605453-62AD-F511-CE1C-A75119F020F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6F4392-633A-2F03-1F0E-8D968E4EC3E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4D0C5DA-6BF9-AD82-DB0A-E2468EB3ADC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C3C81D86-4384-C4AF-6F42-BEDA90E2CC15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AF7C730-A63B-7CF5-ACE0-F629C0049A43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6935D2-C370-0147-9800-5DDC633BE3DC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1650FF-F690-0B5D-2824-901343E4775F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305F7A-4956-B3F2-9C29-B32AC341ABA6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DFB044D-DD8A-DDE9-C306-B5E328196FDB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4AA900-2E57-6245-0F0F-FAE652D5B829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6BA6544-B3F1-812A-6BA4-930ADF84A145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0270EC1-D5C6-D6B1-33EF-9000F401EB46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0FA7B2-99CB-A93F-93E4-2D45FEA728D3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C0D4357-3BCA-0E2B-766F-901B03FB7AB3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5CBD47F-09A3-41AE-5DC0-9AF773C0A9BA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4D90345-D402-4A01-070E-8D49AA827DBF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490EC31-021E-016B-F9BC-4E1097C628C6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0017EFF-6FB8-689D-5350-9525C02F7A1D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9F119D0-C1D2-3B35-38FC-139AEE2C14BC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89E901C-899C-9DC0-E5D7-99F84D3F988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03FD3BA-2080-EADE-BBD7-946809C08767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5804502-A52F-F1D9-8A66-0BC281CCDCC9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692D8A4-7A34-BFC8-2B85-3049B03A3739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8EBD2C3-1738-57DC-C5F6-C0D59448196B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5F72F8E-F03E-7B79-3357-648ACAFB2857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5DBB91-9736-731A-750C-1FCE56037DDB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F34C6-FD48-4B19-1E94-FF505C1AADF8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301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0A9-2FD2-08B2-BA8D-A7AE127C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27FBF-2809-1E70-4D0C-22CCE436A21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B3BDEE-7AC5-2FFE-FC60-FBF917FFEA8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07BD99B-A17D-5055-35F1-884507A51CD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F769650-107C-46CE-CB3E-DFAB0A1BB0A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9873CE2-3B03-034B-2DAA-D035621AE22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45B1C7B-F90A-EBD0-C96B-879ACC67DE2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1A9C6C-2613-67EB-7DD2-F90DF0F0A08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08510B-D6D9-FF1B-E9DB-7FC7C607328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0410E771-EE10-1A04-0BC8-DFFE31AC6E07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EBD3426-6BE6-EB74-C51C-6205E72BB947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4B1C7C-3A70-3696-0183-AA619C712CAF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3571A7-1178-C013-0346-C9FC95859F8F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192C95-6A51-6783-5D5B-AD1CBDA5C6CC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4FC3B75-B93E-C8C5-AF18-17B14D4F3220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9F6147-D230-5164-8AAB-82DEA93F45E6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1914610-B821-C67F-1948-11081E530E7C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9E413EC-D6D5-A29C-863E-E861428016BE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38FF48-7784-A590-46A2-CE1F86012DBA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F30697C-BCED-B160-D5F1-5B477B59F2C2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345AD3-9843-9F4B-0986-8862E84F3FA6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FE437F4-0F8F-BDEE-135B-96F5DAC7C40B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9F088A3-ECC3-A09D-B183-2012D78FDC29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16802D4-1C0D-A1D8-477D-3C0DBBE150D9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A3C681A-942A-3E38-2618-8CAFF04F68CC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5F5FAB-1362-A20C-F2F0-837BF005B747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0E66ADB-FD78-A709-4773-9F6CE49CF0AA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F7C0B87-94C3-2E68-F96F-4EB0A4A5045A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47679C1-67DC-292D-AEE7-BD9A6507F3F3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E83BDED-6BBD-A1D6-A8BD-338AC123E3A9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C0AEABA-F1E4-82C9-834E-4073921AA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96011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BC9053-6FE3-CFB8-0C96-88CF37E7A3D8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E8472-1E80-B82D-F362-C0F1C924E434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52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30F1-5EB8-DEB5-B13D-99FFB8FE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A27CB-5FB1-45E5-D38B-75E5DB8F537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66368-146A-7067-5091-C58D7BD9659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778485-7717-A586-E49C-C1B6DD40EBD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0C199BF-2BD4-36ED-C747-DB787BBF788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E741613-1BE6-817B-3E91-E78C528BDA1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CB62184-79BE-B904-1379-4ECA649EAC1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E04581-CE8F-C360-A754-17C06A1DB77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D3AB97-4784-5D6E-97A1-D48825FDDF1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91C069-986E-4FD6-47C3-34EA93B76907}"/>
              </a:ext>
            </a:extLst>
          </p:cNvPr>
          <p:cNvSpPr txBox="1"/>
          <p:nvPr/>
        </p:nvSpPr>
        <p:spPr>
          <a:xfrm>
            <a:off x="848663" y="212280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너비 우선 탐색</a:t>
            </a:r>
            <a:r>
              <a:rPr lang="en-US" altLang="ko-KR" sz="2400" dirty="0"/>
              <a:t>(BFS): </a:t>
            </a:r>
            <a:r>
              <a:rPr lang="ko-KR" altLang="en-US" sz="2400" dirty="0"/>
              <a:t>가까운 정점을 우선으로 방문하는 그래프 탐색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10A74EB-72EA-C406-BE1B-6781B348E576}"/>
              </a:ext>
            </a:extLst>
          </p:cNvPr>
          <p:cNvGrpSpPr/>
          <p:nvPr/>
        </p:nvGrpSpPr>
        <p:grpSpPr>
          <a:xfrm>
            <a:off x="1225855" y="2758226"/>
            <a:ext cx="7544105" cy="400110"/>
            <a:chOff x="973827" y="3382393"/>
            <a:chExt cx="7544105" cy="4001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FA28AC-9078-5010-862C-FB7879CFF29F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큐를 사용하는 알고리즘이다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44A0C35-7306-5EA0-7B2A-F5AA7379D54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97CB896-BAD0-878C-92FD-640BB375531E}"/>
              </a:ext>
            </a:extLst>
          </p:cNvPr>
          <p:cNvGrpSpPr/>
          <p:nvPr/>
        </p:nvGrpSpPr>
        <p:grpSpPr>
          <a:xfrm>
            <a:off x="1225855" y="3299555"/>
            <a:ext cx="7544105" cy="400110"/>
            <a:chOff x="973827" y="3382393"/>
            <a:chExt cx="754410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9696AE-16B3-B73D-1B5D-FA34CFAD5E6E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74207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O(</a:t>
                  </a: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altLang="ko-KR" sz="2000" dirty="0"/>
                    <a:t>)</a:t>
                  </a:r>
                  <a:r>
                    <a:rPr lang="ko-KR" altLang="en-US" sz="2000" dirty="0"/>
                    <a:t>에 그래프의 모든 정점을 탐색할 수 있다</a:t>
                  </a:r>
                  <a:r>
                    <a:rPr lang="en-US" altLang="ko-KR" sz="2000" dirty="0"/>
                    <a:t>.</a:t>
                  </a:r>
                  <a:r>
                    <a:rPr lang="ko-KR" alt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9696AE-16B3-B73D-1B5D-FA34CFAD5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7420718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821" t="-1060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9A8DC04-52C8-C156-2144-3816CA758D5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5CD2658-689A-E859-5A7B-3D8542DE182A}"/>
              </a:ext>
            </a:extLst>
          </p:cNvPr>
          <p:cNvGrpSpPr/>
          <p:nvPr/>
        </p:nvGrpSpPr>
        <p:grpSpPr>
          <a:xfrm>
            <a:off x="1225855" y="3840884"/>
            <a:ext cx="9587553" cy="400110"/>
            <a:chOff x="973827" y="3382393"/>
            <a:chExt cx="9587553" cy="40011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E4F291-B3E7-E4A9-59BB-54C1F46E692C}"/>
                </a:ext>
              </a:extLst>
            </p:cNvPr>
            <p:cNvSpPr txBox="1"/>
            <p:nvPr/>
          </p:nvSpPr>
          <p:spPr>
            <a:xfrm>
              <a:off x="1097213" y="3382393"/>
              <a:ext cx="9464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가까운 정점부터 방문하기 때문에 최단 경로와 관련된 문제에서 자주 쓰인다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526B162-F8C6-4C17-6BEC-F02AD52A1280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EC1EFF7-A316-904F-AF4C-55179EB0C1E5}"/>
              </a:ext>
            </a:extLst>
          </p:cNvPr>
          <p:cNvGrpSpPr/>
          <p:nvPr/>
        </p:nvGrpSpPr>
        <p:grpSpPr>
          <a:xfrm>
            <a:off x="1225855" y="4382213"/>
            <a:ext cx="9587553" cy="400110"/>
            <a:chOff x="973827" y="3382393"/>
            <a:chExt cx="9587553" cy="40011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3CD4B1-8B25-D450-D2D6-0CF38D36BB92}"/>
                </a:ext>
              </a:extLst>
            </p:cNvPr>
            <p:cNvSpPr txBox="1"/>
            <p:nvPr/>
          </p:nvSpPr>
          <p:spPr>
            <a:xfrm>
              <a:off x="1097213" y="3382393"/>
              <a:ext cx="9464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인접 행렬이 아닌 인접 리스트를 사용해야 시간을 절약할 수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B0779B3-587E-9C84-0389-541D1B57454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24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562AE-F88B-D52B-6BF8-9E3C07DBF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E8028-543B-3943-B7E0-F87BD8D826A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E2DA62-5519-0A4D-34DD-99D35A6885D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97C8D06-955C-59C6-D9CC-643B27CCE68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13228CC-78D9-B890-07C1-31D4AB30DC1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282D92B-719A-2EB2-79AF-B6981A6ED4F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BDE5F44-E8FE-42DF-46F0-9AD81874AF9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385CE03-979C-0F9B-D90B-2B9F84CABF7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244CB80-F44A-EB7C-627B-57CD13ED688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2445C52C-66E2-5160-CB93-9B07871AA770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701A266-A35B-A634-9449-C1D426F99552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A129BD-9F32-2029-0FC9-1C492099C278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EFC03BC-A37A-6C8C-77AD-174E201925F8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1EE5A78-8F93-E87C-E491-1B3B5F8B342F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0A0310-0B72-B61A-91F7-352CD12EA446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B46A07-DDFE-B7C1-F2D7-71EEB513F407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B3E606-B8CB-A942-EF7A-E5DD54C36782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F96E59-DA4D-4B10-80F4-491B758A99AD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6C8D4F-B9C6-2D5E-29A8-E581BC6799B1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762416E-C739-7814-0743-F732562AEC98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85301C-1FD5-2D9C-4682-1025F1CCBC41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6AAEFF-68CD-8C35-C89B-40F58A2E8E08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8EEE728-AC51-420A-6B16-10E831BEC56B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61A6FE2-6BAF-8351-8035-0344725974CD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ECF76A-45C2-E332-5E83-F8C995F9E37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31E64FD-5DDE-0174-7A1E-018BF7256FD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EC9FD-3F47-4599-7191-E88BCFBF16AD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E886D4C-3494-63D5-B72F-70049F2B3B13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90CCED5-2CF1-E892-EA25-CA3DA76D8240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33ED679-15F5-8425-60E0-C2EE3663DF7D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7CB3BB-19EA-8289-F7B4-BD867599CB27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48D2AD-289B-1D24-F98E-0CCB14972FF8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503DA-F18B-94F6-B7ED-FE434D5A9757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444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A2958-7CD0-48D6-7417-09F86169C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F3A4C8-8F70-F5A8-9AC7-A702CF48E69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CC0CB8-319A-F0C9-C06E-C0A5344F779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CFD2D69-D03B-F9C6-CD92-170E1D34F8F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3F7FEED-132C-D829-D022-51EF7841A48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D2481D0-565C-60E0-5554-279AFE1DD20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9D581A7-702A-B19E-3C90-28AC6E61978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771ED9-BA06-4ADA-0490-D775CB9C937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C8E274-C3A3-6E46-1ACF-08BB52DDC88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6B3BC737-6674-14BF-2718-BBE6DF58CD64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BA889B9-1ACB-961C-6C52-3A26DAD07352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4760BE-071B-6F93-362B-CFFBDEE4C038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0806E5-9803-5CA5-F564-DFB10E40B82A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F13F55-32F5-C34B-2376-5DDB65670AC9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93012F4-EAD3-A76D-B1F1-FDA648E56C96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3019896-F5BC-4BB1-DA80-F3422D35F9CE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6088C0-5D52-5C7D-F4B3-28725C62E740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2A69F8-4534-AD79-F6E7-7DE26280765E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653DD4-2B4D-3FAA-0815-EDEC90422918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DF9127-F196-3E11-A2AA-A41F3FFE9BF3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575244-2062-AD3B-C7F1-A5D027A4D3A7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5E0E20-7102-829F-B63B-83DEC7660675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3FC17E9-11F0-3722-ADC6-4F75286DA40D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668E2F-32D1-0933-F19F-73F9CF331C5B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6D91305-9976-DAF1-AF88-B7B6EB530CAC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FBE15C4-7DA5-883D-8CA6-AEC615FB6DF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3D683C6-4BBA-E799-A86B-BB2ECA4A7B01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32B5DC-D9E3-FCDA-4FC3-13E31C62979F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CB21C7F-540B-9CB2-9B3F-BA3586A53EA0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5E32C6E-DFAA-A0D6-6E77-FBEAC7CE6DC7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53D74D-ACD5-1773-543F-70F54DF3E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35226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EB4772-DE05-C9A3-B966-E187630BA228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E3E181-AAA2-CCFF-C25D-5A6A36A7A624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968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D4DC9-A19D-A047-5C31-4883E6F8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2CFE6-F069-0591-5F04-2FE6F474F26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F8A994-3FA2-AFAC-58BA-9F3C087DE85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5BF93A3-F5B7-C795-FA35-D56B348F424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D86FA16-8D8A-4DF9-F520-B7F68C26772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176DF21-948B-8B28-A57B-E936DF62A39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DE11F94-7646-9D2D-1603-0D33C1A8D57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D122F6-859B-4849-7F0B-2635FD9CC7F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02B3A28-B40D-52FB-FDE8-F059D44DDF0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213B6A2C-F97C-A62E-FA93-BA0BC9976FDB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C36F2A7-8C81-D798-B9D9-86F64F68B742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2C3354-9251-C17D-921F-C01D57FEEA25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D8804F-E666-5CCE-4EAE-66C63E5BD8C0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6C985E-2972-BCA2-30DD-CF5E37DBD0E2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9C2D816-F7F0-1C91-747D-4769BD90D4B8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094743-0B99-3895-C61A-98AE6FABF6E1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9FB671-B016-BDA8-0F10-BC7AE0A0541B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4039C6-5DA9-8DFD-607B-F8B0CF0B01DB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36FD390-ED25-A3C0-100E-565B5D10E0F9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DA2F95-2F68-1235-7A63-54C096C4B8EB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A2996D-7A23-983C-AAF0-A2271D6D89E2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22E699B-EE30-610E-9658-2671D5262100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F3CD06-15E1-D868-9B56-2339E78CADCC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84B74C1-BF20-A5DF-FEE7-476933321552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4CD50DC-2327-7A42-90C9-399AA67FF202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B002B0A-236E-8A64-5C9F-939A9D9CC47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1A426C6-EBCA-6A51-014C-16D5B032E4E1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5F4C58C-4361-E9BE-D2E4-D2F15BEF0092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317C273-12C8-4AA4-C347-F504D6F9DB03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E3C5414-9001-8F12-5F0B-B0277BAF6002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72BAC9-22C2-AAF7-894A-1A048A00F9FB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080A97-30D2-FF48-2A55-6DCD08AEF23B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D853E-6613-6CAF-A538-3A7F9F6B6E5B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051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68539-5CDE-F926-09B4-1F2642C3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C92D3-B7E0-06BF-E6C5-288CD45B61F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696FA49-051F-D7A7-4AF0-F9D6C035D98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4729DF9-43FC-C9EB-32B9-736702E5235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F7A4BEA-F6E8-AFB3-5DB1-A5A35E265DC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63C047-48E0-CBC1-0BE8-181D03502E6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835B661-DE71-D5C9-4518-6416A011DCB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73BF04-2081-52EF-4141-F6721D49467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CF7FF8-465D-DC2F-9020-EDFD7D381E6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E8AF6DB-FBB1-CD65-0F8D-5FF77DC3E744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4D3914A-833A-168B-3D0F-46ACC11D0BDF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335B7E-0DDB-7CEC-5572-5CD6500EC528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C2A51A-7DB0-DD12-8335-9271C0774047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D61ABE4-BC3B-B22E-C992-25A736D74B99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FEB358-72A3-56C3-2C12-D94846A8C316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86F045-EB71-EB17-275A-0780AC24F3DB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FE8F46-05F0-DC26-1A34-B27A4FCC840A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3AA58E-4882-2B0D-FF74-D7225B5617CB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6037D7-FADF-6B5D-E771-EEF7AC027397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solidFill>
            <a:srgbClr val="FFFF0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A64328-35B3-D729-FB6B-2A411963CD9D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9AA42F5-BACE-57BF-D6D8-2D186161ECD0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91DB231-2FD8-2502-862C-06FBA117D671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A784CF-0717-CA03-09C2-C2F484B68E1D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0ACAD76-3377-51EF-C3AB-2D10A6B7EB20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C4DDF1A-281D-912D-1F59-629B9E12E50A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C3889F-0537-8118-376E-EDF28AB3F4F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697AB81-FFC0-DA34-5BB3-5611B6A022DC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76A36D9-12BB-DA18-76E8-34FD93C18340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ADA8915-B37C-D1A8-9D28-EAF436E3D572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1219E7C-EFB3-1997-BBE5-E2E95218200D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9291C5-B49B-BB1E-5756-743E06F89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78489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2B8607-A4DF-3108-98A6-3CEC45AC0927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AEDAF1-556B-DDC6-AFE8-55CF3AAB7001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59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F2AC2-64C8-66D2-2960-D28DBB70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9E1B4-E35C-B44C-B706-23D9B025D0E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30747C6-8025-B47A-CE0A-9BF7A4C82A7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55A5A5C-90B9-E42A-BB82-19295429FC0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CB7A0E4-03A8-C174-E7CB-08702CFAB74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7668D90-AAE0-173A-EF4D-D237BE02E96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90E5933-572B-8C72-F794-CE0C91EB08F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997EB7-870E-DA0F-7B06-3814298C052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F0BD19-ECF8-5839-36AC-FF9102E33B1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E960A4A-4788-81B0-3014-78391AB105D7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3A214E-994E-269F-766D-884B451DEDB6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F25C799-6B69-8A77-7E52-33606FAE8D41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155700-7DB6-BF14-6EF5-941BD2C5E95A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98B4B2-B138-A60C-B3E2-F4D0AC1900F9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00CA29-8F08-F71D-A484-5D8B93D6C0BD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37B712B-8C56-ED78-91EB-EEFCB07DBC1A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6F0DD15-9018-CEAA-A2FD-9B132E24BA23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A658D2-8C3A-BEB6-248C-44A1CBFA3A9C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8B96681-7D18-149F-447E-F98E9F248E96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7EF32C0-1944-FDF4-4FE5-48DCB0ED3C4E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0D86C90-A367-67F0-6B4B-C111CF06CB1C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8D734B-07E8-1E8E-F5D8-BE0C01E4C5E5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48D997D-A3C4-CF38-918D-6688E45974B8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6F048FE-C181-04B5-48FB-6206E044EE85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C454B67-18FD-CC98-F694-4BE667C7AE4A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030FF9-4238-2DB1-CF79-8CF09D4DC4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4269FED-ED97-C4B0-DCB1-26CC48D21EEF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8F76306-2710-75BD-6CE0-74A13FFDB5AA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6336E99-050B-3F05-97B6-A5D604512585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5B46C45-94B9-1A83-3112-556CAEDFEAE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23077D-4085-40FB-F2F6-31AAF6234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198823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ED2436F-AC3B-1442-CC22-8B69C01A6E1D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100319-5E3D-0942-B1F5-51C80BD34F6F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16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769B6-E126-1E71-2964-9CF3458E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E3EE3-8487-8201-3D3F-93B367EFAB4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3FA32B-950D-E0A2-6633-DCEE529ABA1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80052A-EF2F-BBD8-4604-B3B51CF5B4C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CC33088-90EE-507A-9964-0AFE73F44EC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B59301-63C7-806E-AE54-BA74BF36588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8803C45-833E-133B-1AA5-721B7B497F4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4B28330-369D-0FD1-D195-F311FB9F04F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BA33A0-22E7-704A-1618-36844FA4EA9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AB60AD49-F083-E9C1-32AB-17F239ADCEE1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F5D46C7-D147-09F8-D6E8-6F55A67D2BA9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8EC945-E196-8B97-81C2-7C76E0E5607D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0894E6-2695-D21E-164A-0748579BAF5C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39DEB63-3691-42CE-5CD8-004D5217EBAC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E6CFB6-B4D2-3021-73B7-0DA8F4DD9908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EBB360-3A02-A87A-86FC-33A36D520C50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8AAED3-AEE8-6761-D0D1-21E6DA397790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AFD9231-B93A-1252-BCE1-2CD41E6DA7FB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20A6AA0-5388-3FF7-58EA-6596D642A894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57307A-3386-FFEF-55F8-E138828D9143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E3A79A-C355-5715-CA57-A3E7D486A67C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FA0E89-9E24-019E-AD14-E3C67738859E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7375008-001B-7768-88F9-1BB9F1B8C58A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FB03B7D-F705-0FB7-56C0-EE3FAC611B00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99669C-2A7D-20C7-35D3-8EF5EFF31584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4452EBE-64F6-1B20-FB67-AEAA8FBD0614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1F3F977-32BA-AC88-9B1B-364DCD393181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307FA58-F37A-1512-D61A-D6451D4A078C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12DBC99-AB58-CD05-3B3D-85F9DF554304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D0DDF48-16DB-5931-82A5-F1EC26D475E9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6337A2E-F271-F8DC-8CEF-C79B42966E20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FB57BD-9459-1E0B-AFC0-15F288A9FBE8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8A3442-9AB6-1E7F-0B43-6210569A207D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055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813E-1911-D82C-541C-B5F84C7FD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B72AF-E044-599E-9418-C1C35A1C3BC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E4FAC51-5542-95B0-EDAB-DF89148D7D9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99237E1-1D7B-E70E-1171-1DE5AFAB12B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78CFCD6-7E62-3614-EFD4-5AC8CF9C2F2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5E3B18-8795-B055-3316-3567F76AF57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8A7B384-3F59-3698-6BED-33DE29AD9BC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55BF82-8832-BB56-85B5-EA2BBE17F63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5BFD62-E204-2EA8-A81B-9D6AD18AA64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7CD118FA-586F-4E4E-D662-CB17DD2BA119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946E45-26B1-7DE9-9C33-804988E2237D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5E23008-AF58-5694-B2D6-0CE066C1F7B0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9402E2-AC66-23DD-E00F-56B2D35F603C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978C4C-7CDC-8F7C-4B1C-2BC0DDB256CA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9EDB7B9-2D7E-A59D-5C6F-0BC61629CCEB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2DA264-BBDC-5140-EFF1-0E94CFEF3889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0ADABF-5129-DAAF-6C91-E30BEC6AF40B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EE1B60-8A98-EDED-D829-0C8247CEC054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78970E-4DC8-46C6-BCCE-EA041DD172AC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125673-3055-5BB9-C6F8-038FB3C754B5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114047-1F36-20FF-E435-19D49FAC74A4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D3BFBD-B8DD-E1CF-590B-1E95FD094501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383A193-E0A3-3108-E564-6AC65DE5EDE6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6D0874E-A9D0-5195-4A66-C0FBFBADCDA9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E23C1D8-B8AF-771D-56A7-A535199A46E2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96D219-97E2-C5DD-A0F2-568403A9CC3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254CFFA-633D-10C1-FE8B-DD160D91CBA2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6AD7744-AD08-3A00-79FB-A0ACCB8B8FD4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BCFE461-80C8-446E-5510-F49ED0976FD2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1A20E38-D7C0-D066-10DD-E8F75570ED4B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CEA77C-8487-D1CB-1738-24D5D76CB730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D2963D-40B6-6081-733E-7EE8345B6087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B474B6-50A3-EBFA-CAD3-B47EEF369BFA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73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DEEC-7923-8537-BFF5-B4C1C1BA7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AF076-5F89-F9C2-3727-DD5C12F87C9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1896CDD-7AE2-4DD7-903E-43EB494CAF2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45534A7-12C9-9B84-BAE6-CC50470BC1E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7BC7EF3-86E7-241C-550D-EECB8C37594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C767D25-6DED-6D23-B14C-114A77F7F2B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E1516EF-1C94-9CDB-9E3C-BEEF57DB7A6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6EAEC47-91ED-69C2-3493-78305D727CD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A1F52BA-38E7-6A17-F50F-23D8D056EC8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6F5531F-826F-220D-77C8-4B013852F707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71552DD-E0C6-A6E8-090F-1694FDBB60AE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C3EA9D-32DE-3752-0D82-4C3E693AA000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2BE4B6-73DF-81F5-AFF3-AA6D9A5FDAE6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EA3D90C-5FD1-DC39-34B7-1A7E0554424A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7B0BCB-69AC-2CA5-3BF2-5120A04FCC58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216045-ED80-AA2C-77D7-BE3005CA6904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A7FD35-6CA7-CBE9-522B-ECF3C50D4F71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742D53A-6D8F-AB52-0D64-00612B36F4C1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912D63-F316-5155-0282-92408BEAC5EE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E4A574-FCDD-3704-36AD-CC91212ECA54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F3CDC88-77E3-260E-F388-D247DCC4AEF2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9890B5-AC49-F201-2117-EFF9B5B29EFB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A6021F3-C5D8-CE3B-1D0F-2539CFF495CA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08FCDB-62DE-6BFB-DE59-DF35D828442D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1720B15-5211-C4B6-EB77-0BBBE1903D4B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113D048-5920-795F-AD4D-7C15D97854A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F98371F-7094-2C89-2F8B-FDB77E14968E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8DD34FB-E70A-587A-D319-028EE4321B47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4ADD5DC-F09A-3CD7-3A90-A72F79FF0A6D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7AF79CF-96F9-AD6B-E24C-3DA2778757A7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A737C3-87C9-1650-3712-FCEBC9A8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79203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1C208F-1927-33FB-D799-F9A15EBA7F20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045D9-B792-A2A1-33E2-A95E92D59B03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676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2F06D-4AA7-3183-D47D-98FBA41DB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59FEB4-4CE9-7752-3E93-8B2474D3594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6ECC98-C533-E1E0-20DE-16F6E632C58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16AE22-8DE3-96FA-223C-AF0F002A005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996910F-83BF-668E-78DF-102415E7F6B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71D3A04-9D30-E936-55F3-472705FAE9D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979B9DA-FE9C-9D53-EEAD-D1E3C012383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C44EEF2-18D3-6098-99AD-E2D79EB2FA2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709D5E8-2952-7067-F644-4977463A46A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E62D7BE-4FC7-3E46-BBDC-4AFF8FB97C27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F403AAA-9D25-AA03-C284-94B73155580E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626D467-0C75-395C-C08C-8613829E03BA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0EB4F1-854B-E132-78E4-ABE7E03A087A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1FF49F-A961-6622-6014-855B7DBC96B3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4CEEAA-CF29-C444-0C84-5D013515B9EF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C57B1B0-C0F1-2EBD-3975-A84BFB4FDE9F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B5D088-FF05-DABC-1742-7EDCB6E859C1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E0A088-6CFC-47DC-53E5-19DFE36CEB76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73E2EE-1780-89F5-DF42-E81C3A30CBAD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4330E3D-6A14-1379-049B-B5362C585102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F4DA2EF-B63E-C833-9C4E-B428EE8768CE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D6DDB73-E1E1-CFEB-E47C-F3A46A6F3571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603D4E9-A119-BDFF-2357-0595B6E8A284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697500D-0C31-8D50-AE70-693C00CC0870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63C372-B5DE-1696-89C2-8CF1149D85BF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3EC0977-4E2F-41AD-7EE8-9A368BAD27E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E9F21B3-E121-75F2-2D21-66C1150E55D4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4F2071-1076-B305-8DF2-19E2C096BAB3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C136022-3255-5447-2D10-2837B4819E56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7CA34A1-C504-492B-C13A-2E523E285EC0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B21A89C-0DC8-4E93-24D7-4C6A101F4C40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2DBC75-A5D1-05A3-C96A-EAB22DDE591A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63FA3-2530-2294-631F-10232AC8F713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2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EC953-FC19-ADFA-8AED-363D4745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2D1BD0-C14A-BA69-BFE7-547CCF18412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08AD27-90DF-398D-1B35-563F2C3C3AD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BD1C509-BDDC-FDB1-C797-85B1CF5F9EA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62906E-373B-306E-375F-F1BDEB8875A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FB5C66A-C2AC-B159-C536-A4FB93A2E28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CFD8510-6870-EDD8-B05B-CE413A3D80C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7E55180-D9E8-25B1-1866-CD415AC3E14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A2018A-F296-5807-C9CC-003927B9143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2D349F7-EE45-D43A-B46F-E2849AA10F6D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BF35490-8FC2-C9D1-C182-0EF550C91D4E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E71C58-AC2B-AB6F-BBD2-15B02A26D92D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5B10898-BD02-1887-C21A-C8A627229C49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295DDA2-7197-6B92-06FA-F1C09605E7F8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7AA7F8-0B02-2BD3-9ACD-357507680395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AB89CE-0344-9438-B0CD-CCDD63C0671D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1B3CA46-5042-2E90-1ADA-C0491B9D663D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680BDE-06E6-9027-6226-EC7E5962F081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9B9FCBC-D4D9-ABBC-9D60-821B3232023B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B04B65-4292-F454-E2CF-7A91C563871A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96770ED-5962-D9FC-FC77-C289C36592DC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91C965-0131-A5F8-B54F-BEF043316A2E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C404705-BC31-299B-A157-AF3EF73757E8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22281CC-3CA9-A4D6-B0E8-0C13DFB491B8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02BF92-4404-CDD1-B84C-073856F15BCE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9959303-3052-9A40-592C-A7584C5090D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DCCD71A-80A8-3614-E0B1-F652AEE9E971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34AAFD4-A041-4E42-96EA-9CC39BED2B3E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8EDFB8C-687D-B87D-8D6F-2598B53F359A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6E0CC20-22C9-E9B6-95C6-B9AE8967A9B5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82B3B03-8149-E06D-A8BA-7AA28CC40038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7CBD7A-2F9F-BB08-A02B-0DE3CEF8D0F5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350C9A-991E-A352-0273-1EF4EC8F80DD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30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46255-73D2-2ED6-25EA-71DE07F6A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A0A8B-B7F9-49CE-D20A-09476DA68DF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1D9B12-3580-DAFD-CEAD-0D9B6340EED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537182D-5A0D-05AA-5F2D-799E2197C71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68E0955-E97D-C49D-9D42-47EA0FC95B3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41BEE09-786C-92C3-43FB-F3DADFA10FB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AFB839A-0A9E-19EC-8F17-D9A29D68FD6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C79C2E-01D0-4AC0-6A6F-F50AB96E8F8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8FC45F-410B-8E1A-998D-FE80D4C21BA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97A39C3-3AF9-E135-961B-B7C5808CC02A}"/>
              </a:ext>
            </a:extLst>
          </p:cNvPr>
          <p:cNvSpPr txBox="1"/>
          <p:nvPr/>
        </p:nvSpPr>
        <p:spPr>
          <a:xfrm>
            <a:off x="848663" y="212280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너비 우선 탐색</a:t>
            </a:r>
            <a:r>
              <a:rPr lang="en-US" altLang="ko-KR" sz="2400" dirty="0"/>
              <a:t> </a:t>
            </a:r>
            <a:r>
              <a:rPr lang="ko-KR" altLang="en-US" sz="2400" dirty="0"/>
              <a:t>진행 과정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407B94-CF12-8165-A563-DC77133B6638}"/>
              </a:ext>
            </a:extLst>
          </p:cNvPr>
          <p:cNvSpPr txBox="1"/>
          <p:nvPr/>
        </p:nvSpPr>
        <p:spPr>
          <a:xfrm>
            <a:off x="1161729" y="2754316"/>
            <a:ext cx="742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시작 정점을 큐에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55485C-CFB1-530C-1DF5-7BC35F5165FE}"/>
              </a:ext>
            </a:extLst>
          </p:cNvPr>
          <p:cNvSpPr txBox="1"/>
          <p:nvPr/>
        </p:nvSpPr>
        <p:spPr>
          <a:xfrm>
            <a:off x="1161729" y="3245572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큐에서 맨 앞의 정점을 꺼내고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정점과 연결된 모든 정점을 순회한다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D0AD26-C28A-1DB6-E928-03C5F70CB661}"/>
              </a:ext>
            </a:extLst>
          </p:cNvPr>
          <p:cNvSpPr txBox="1"/>
          <p:nvPr/>
        </p:nvSpPr>
        <p:spPr>
          <a:xfrm>
            <a:off x="1161729" y="3736828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순회하는 정점이 이미 방문한 정점일 경우 그대로 넘어가고</a:t>
            </a:r>
            <a:r>
              <a:rPr lang="en-US" altLang="ko-KR" sz="2000" dirty="0"/>
              <a:t>,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731B8F-C1F5-B59C-073E-A3DBF23694C7}"/>
              </a:ext>
            </a:extLst>
          </p:cNvPr>
          <p:cNvSpPr txBox="1"/>
          <p:nvPr/>
        </p:nvSpPr>
        <p:spPr>
          <a:xfrm>
            <a:off x="1396079" y="4136938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아직 방문하지 않은 정점일 경우 방문했다는 것을 기록한 후 큐에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0076FE-97E1-BB51-2622-ABF74CF8C092}"/>
              </a:ext>
            </a:extLst>
          </p:cNvPr>
          <p:cNvSpPr txBox="1"/>
          <p:nvPr/>
        </p:nvSpPr>
        <p:spPr>
          <a:xfrm>
            <a:off x="1161729" y="4628194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큐의 모든 정점이 사라질 때까지 </a:t>
            </a:r>
            <a:r>
              <a:rPr lang="en-US" altLang="ko-KR" sz="2000" dirty="0"/>
              <a:t>2</a:t>
            </a:r>
            <a:r>
              <a:rPr lang="ko-KR" altLang="en-US" sz="2000" dirty="0"/>
              <a:t>번부터 동일한 과정을 반복한다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58D55E-DB8E-8126-2FB3-0368A6EA1E00}"/>
                  </a:ext>
                </a:extLst>
              </p:cNvPr>
              <p:cNvSpPr txBox="1"/>
              <p:nvPr/>
            </p:nvSpPr>
            <p:spPr>
              <a:xfrm>
                <a:off x="848662" y="5933423"/>
                <a:ext cx="96124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인접 행렬을 이용할 경우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가 소요된다는 것을 알 수 있으므로 거의 사용되지 않는다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58D55E-DB8E-8126-2FB3-0368A6EA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2" y="5933423"/>
                <a:ext cx="9612410" cy="369332"/>
              </a:xfrm>
              <a:prstGeom prst="rect">
                <a:avLst/>
              </a:prstGeom>
              <a:blipFill>
                <a:blip r:embed="rId2"/>
                <a:stretch>
                  <a:fillRect l="-507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85A95E-DC4F-1ADC-0D0B-D44189237128}"/>
                  </a:ext>
                </a:extLst>
              </p:cNvPr>
              <p:cNvSpPr txBox="1"/>
              <p:nvPr/>
            </p:nvSpPr>
            <p:spPr>
              <a:xfrm>
                <a:off x="848662" y="5472708"/>
                <a:ext cx="10426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그래프에 존재하는 모든 정점과 간선을 한 번씩 이용하기 때문에 </a:t>
                </a:r>
                <a:r>
                  <a:rPr lang="ko-KR" altLang="en-US" dirty="0" err="1"/>
                  <a:t>시간복잡도가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85A95E-DC4F-1ADC-0D0B-D44189237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2" y="5472708"/>
                <a:ext cx="10426142" cy="369332"/>
              </a:xfrm>
              <a:prstGeom prst="rect">
                <a:avLst/>
              </a:prstGeom>
              <a:blipFill>
                <a:blip r:embed="rId3"/>
                <a:stretch>
                  <a:fillRect l="-468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811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0468D-372E-9E9C-8288-E339A195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AB5994-CD12-2470-89BB-F1478DEBB92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9EF27B-9F56-4D12-AAA3-720198BC918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BE99274-D0E7-7EFA-6676-60FAB5F32DC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DCC1173-8468-368E-9657-FB274BA7F80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A7818CA-D835-9909-8796-6AED0F00B55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DFF094B-AD79-6C28-D3FA-5DAF8604718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6C50E2-152E-6EEB-AD64-575CE5BE36D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C941B6B-E7F6-1328-B730-95088173543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8680A360-D674-3598-29A6-E5A79B061CA6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AEB7D1F-1370-55C7-4C61-3C40EB0DCCC5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E98A1D-5A59-85EE-5212-1102874870C2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53D1FD-0ED8-884C-EF58-4441098B9130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D1EBDDD-7CE1-F217-4A55-7AE7129EC62E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E3A041B-3875-9F3B-D2D2-7D0F770AE817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801C87-D028-B6FB-F47F-FAC6CDCBE9AC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solidFill>
            <a:srgbClr val="66FFCC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3063FE-B31F-DC85-A261-59213D98685A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D179831-709A-5E6B-4E20-A6A173078FFD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16EECE-BE39-0F92-D31B-AF50026B4037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070838-D611-B154-0684-D7E812BF2F24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5BE4D4-F06B-8106-95A9-1D3468E2D509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D889D0-88A3-368E-6648-B156617A2A56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DC015CE-E5A4-ADF5-A97C-34C2A47F592D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A2BAD1F-0EB8-4709-66A0-45B3C7B7E267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3A7A2AB-8333-310A-76AD-D9AAD71A609B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0548948-2353-F7A7-822D-6DA3BF25A260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7E443E8-CD05-28BA-0D06-C85D600C34D5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41A4888-6941-1816-5A01-D2822DD79AFE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4124907-225D-E168-A187-13BB8197FBAF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8156DA5-B5C7-FE4B-DD30-C30D2F2A3B3E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1FD786-0497-A676-97BC-A12981DB6666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1A8874-8A1C-6663-DC25-BA4BAD44F3A1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FE6A2-7AF1-A3E2-6B83-D92C09D968B4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167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8E27A-1AE5-E6FF-E0BF-E6AF4B45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2E2304-B615-D656-D347-55FA4F1916F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6E3FD4-B957-0338-067E-13867E31866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A255469-CB08-4AC2-EAF6-4433F79CB86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39C1716-F004-0C79-08EF-A3D3863E04C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82768E0-DD08-68B4-6267-73A444F8B87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CD7AFB9-0AF8-477F-5D6D-847AAF3404A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8AF7984-A3A9-3949-BDA3-50161F6FC00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1F4E89E-5F1A-702C-6595-A53B434BD40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2C4E83-DFF3-7BB5-15D0-A8934DF5FE46}"/>
              </a:ext>
            </a:extLst>
          </p:cNvPr>
          <p:cNvSpPr txBox="1"/>
          <p:nvPr/>
        </p:nvSpPr>
        <p:spPr>
          <a:xfrm>
            <a:off x="848663" y="212280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깊이 우선 탐색</a:t>
            </a:r>
            <a:r>
              <a:rPr lang="en-US" altLang="ko-KR" sz="2400" dirty="0"/>
              <a:t>(DFS): </a:t>
            </a:r>
            <a:r>
              <a:rPr lang="ko-KR" altLang="en-US" sz="2400" dirty="0"/>
              <a:t>처음 보는 정점을 바로 탐색하는 알고리즘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29D378-BF0C-A7C6-6F3A-7861815D8846}"/>
              </a:ext>
            </a:extLst>
          </p:cNvPr>
          <p:cNvGrpSpPr/>
          <p:nvPr/>
        </p:nvGrpSpPr>
        <p:grpSpPr>
          <a:xfrm>
            <a:off x="1225855" y="2758226"/>
            <a:ext cx="7544105" cy="400110"/>
            <a:chOff x="973827" y="3382393"/>
            <a:chExt cx="7544105" cy="4001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DF170A-8F47-4877-B65B-64B2F1A57F41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재귀 또는 스택을 사용하는 알고리즘이다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5070003-B6B5-E3CE-60B0-24B53D0C0F1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CE9E992-C631-7ACB-9ED9-2A89DC055A18}"/>
              </a:ext>
            </a:extLst>
          </p:cNvPr>
          <p:cNvGrpSpPr/>
          <p:nvPr/>
        </p:nvGrpSpPr>
        <p:grpSpPr>
          <a:xfrm>
            <a:off x="1225855" y="3299555"/>
            <a:ext cx="7544105" cy="400110"/>
            <a:chOff x="973827" y="3382393"/>
            <a:chExt cx="754410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C45E15C-3453-660D-B285-54E21FDF81CC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74207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O(</a:t>
                  </a:r>
                  <a14:m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altLang="ko-KR" sz="2000" dirty="0"/>
                    <a:t>)</a:t>
                  </a:r>
                  <a:r>
                    <a:rPr lang="ko-KR" altLang="en-US" sz="2000" dirty="0"/>
                    <a:t>에 그래프의 모든 정점을 탐색할 수 있다</a:t>
                  </a:r>
                  <a:r>
                    <a:rPr lang="en-US" altLang="ko-KR" sz="2000" dirty="0"/>
                    <a:t>.</a:t>
                  </a:r>
                  <a:r>
                    <a:rPr lang="ko-KR" alt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D9696AE-16B3-B73D-1B5D-FA34CFAD5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7420718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821" t="-1060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5EB3D3F-D84D-AD3E-850E-E8738CA828B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39D2805-144C-AB83-DC07-AD491BC74525}"/>
              </a:ext>
            </a:extLst>
          </p:cNvPr>
          <p:cNvGrpSpPr/>
          <p:nvPr/>
        </p:nvGrpSpPr>
        <p:grpSpPr>
          <a:xfrm>
            <a:off x="1225855" y="3840884"/>
            <a:ext cx="9587553" cy="400110"/>
            <a:chOff x="973827" y="3382393"/>
            <a:chExt cx="9587553" cy="40011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14B0C6-97D4-1F8C-1CE4-83438F9B0FBB}"/>
                </a:ext>
              </a:extLst>
            </p:cNvPr>
            <p:cNvSpPr txBox="1"/>
            <p:nvPr/>
          </p:nvSpPr>
          <p:spPr>
            <a:xfrm>
              <a:off x="1097213" y="3382393"/>
              <a:ext cx="9464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얻은 경로가 최단 경로임이 보장되지 않는다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CBF4F34-6A0E-85AC-87F9-18B80FEE2E0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F7C7174-A1C6-1FBF-AE8E-0F427B9EF37D}"/>
              </a:ext>
            </a:extLst>
          </p:cNvPr>
          <p:cNvGrpSpPr/>
          <p:nvPr/>
        </p:nvGrpSpPr>
        <p:grpSpPr>
          <a:xfrm>
            <a:off x="1225855" y="4382213"/>
            <a:ext cx="9587553" cy="400110"/>
            <a:chOff x="973827" y="3382393"/>
            <a:chExt cx="9587553" cy="40011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8E2BF-570D-8C63-EEE0-D53785647630}"/>
                </a:ext>
              </a:extLst>
            </p:cNvPr>
            <p:cNvSpPr txBox="1"/>
            <p:nvPr/>
          </p:nvSpPr>
          <p:spPr>
            <a:xfrm>
              <a:off x="1097213" y="3382393"/>
              <a:ext cx="9464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BFS</a:t>
              </a:r>
              <a:r>
                <a:rPr lang="ko-KR" altLang="en-US" sz="2000" dirty="0"/>
                <a:t>와 마찬가지로 인접 행렬이 아닌 인접 리스트를 사용해야 시간을 절약할 수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2E27C81-5131-4F8E-69BE-DB7986B2AA2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528282-C349-83D0-1C4D-2228D21F07A9}"/>
              </a:ext>
            </a:extLst>
          </p:cNvPr>
          <p:cNvGrpSpPr/>
          <p:nvPr/>
        </p:nvGrpSpPr>
        <p:grpSpPr>
          <a:xfrm>
            <a:off x="1225855" y="4923542"/>
            <a:ext cx="9587553" cy="400110"/>
            <a:chOff x="973827" y="3382393"/>
            <a:chExt cx="9587553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09320C-9C88-7012-6244-7169662F36F6}"/>
                </a:ext>
              </a:extLst>
            </p:cNvPr>
            <p:cNvSpPr txBox="1"/>
            <p:nvPr/>
          </p:nvSpPr>
          <p:spPr>
            <a:xfrm>
              <a:off x="1097213" y="3382393"/>
              <a:ext cx="94641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일반적인 그래프보다 트리에서 활용도가 높다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432BF7-D207-2F4E-1336-38DECE5E267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756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F697-EBF8-A997-8D02-B57658C37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96364-40C9-0F63-7C56-A12A1BD0FFF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8E2BCD-7FB9-B316-2F24-8B514CB1F93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4C61E35-FA82-CA38-7D32-C439A0FA638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4F61DC0-06C7-0DAA-D21C-B0551B74B98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37EE1E6-DC44-588F-013D-AE22FCBFF4E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61B74DA-E54B-8AAC-0C55-F7E0F3F8AF4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E498A0-1BFE-3AC6-B924-5437A508DDE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34B2A0E-FB6E-D9D3-F33F-C9C6D1ED007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5AC6796-AF26-AFC1-DDFD-993BB54C8354}"/>
              </a:ext>
            </a:extLst>
          </p:cNvPr>
          <p:cNvSpPr txBox="1"/>
          <p:nvPr/>
        </p:nvSpPr>
        <p:spPr>
          <a:xfrm>
            <a:off x="848663" y="212280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깊이 우선 탐색</a:t>
            </a:r>
            <a:r>
              <a:rPr lang="en-US" altLang="ko-KR" sz="2400" dirty="0"/>
              <a:t> </a:t>
            </a:r>
            <a:r>
              <a:rPr lang="ko-KR" altLang="en-US" sz="2400" dirty="0"/>
              <a:t>진행 과정 </a:t>
            </a:r>
            <a:r>
              <a:rPr lang="en-US" altLang="ko-KR" sz="2400" dirty="0"/>
              <a:t>(</a:t>
            </a:r>
            <a:r>
              <a:rPr lang="ko-KR" altLang="en-US" sz="2400" dirty="0"/>
              <a:t>재귀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C22639-0331-6A63-798F-1DCE5B88C19A}"/>
              </a:ext>
            </a:extLst>
          </p:cNvPr>
          <p:cNvSpPr txBox="1"/>
          <p:nvPr/>
        </p:nvSpPr>
        <p:spPr>
          <a:xfrm>
            <a:off x="1161729" y="2754316"/>
            <a:ext cx="742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시작 정점에서 </a:t>
            </a:r>
            <a:r>
              <a:rPr lang="en-US" altLang="ko-KR" sz="2000" dirty="0"/>
              <a:t>DFS</a:t>
            </a:r>
            <a:r>
              <a:rPr lang="ko-KR" altLang="en-US" sz="2000" dirty="0"/>
              <a:t>를 호출한다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E4CD4-D32F-D9F8-6726-501E5BA75369}"/>
              </a:ext>
            </a:extLst>
          </p:cNvPr>
          <p:cNvSpPr txBox="1"/>
          <p:nvPr/>
        </p:nvSpPr>
        <p:spPr>
          <a:xfrm>
            <a:off x="1161729" y="3245572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해당 정점과 연결된 모든 정점을 순회한다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2BFC8C-A441-F66A-A248-8F257590284F}"/>
              </a:ext>
            </a:extLst>
          </p:cNvPr>
          <p:cNvSpPr txBox="1"/>
          <p:nvPr/>
        </p:nvSpPr>
        <p:spPr>
          <a:xfrm>
            <a:off x="1161729" y="3736828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순회하는 정점이 이미 방문한 정점일 경우 그대로 넘어가고</a:t>
            </a:r>
            <a:r>
              <a:rPr lang="en-US" altLang="ko-KR" sz="2000" dirty="0"/>
              <a:t>,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7B783-7F93-4B60-58EB-A3CEB6C399ED}"/>
              </a:ext>
            </a:extLst>
          </p:cNvPr>
          <p:cNvSpPr txBox="1"/>
          <p:nvPr/>
        </p:nvSpPr>
        <p:spPr>
          <a:xfrm>
            <a:off x="1396079" y="4136938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아직 방문하지 않은 정점일 경우 방문했다는 것을 기록한 후 </a:t>
            </a:r>
            <a:r>
              <a:rPr lang="en-US" altLang="ko-KR" sz="2000" dirty="0"/>
              <a:t>DFS</a:t>
            </a:r>
            <a:r>
              <a:rPr lang="ko-KR" altLang="en-US" sz="2000" dirty="0"/>
              <a:t>를 호출한다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D72614-3C99-14F3-9FA2-5E14E2B561DE}"/>
              </a:ext>
            </a:extLst>
          </p:cNvPr>
          <p:cNvSpPr txBox="1"/>
          <p:nvPr/>
        </p:nvSpPr>
        <p:spPr>
          <a:xfrm>
            <a:off x="1161729" y="4628194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재귀 호출로 모든 정점을 방문할 때까지 진행되며 알아서 종료된다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D9B9A-5C5B-9A18-130C-BAE2EE69ACC3}"/>
              </a:ext>
            </a:extLst>
          </p:cNvPr>
          <p:cNvSpPr txBox="1"/>
          <p:nvPr/>
        </p:nvSpPr>
        <p:spPr>
          <a:xfrm>
            <a:off x="848662" y="5472708"/>
            <a:ext cx="1042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의 경우 재귀로 </a:t>
            </a:r>
            <a:r>
              <a:rPr lang="en-US" altLang="ko-KR" dirty="0"/>
              <a:t>DFS</a:t>
            </a:r>
            <a:r>
              <a:rPr lang="ko-KR" altLang="en-US" dirty="0"/>
              <a:t>를 구현할 때 재귀 깊이 제한으로 인한 스택 </a:t>
            </a:r>
            <a:r>
              <a:rPr lang="ko-KR" altLang="en-US" dirty="0" err="1"/>
              <a:t>오버플로우를</a:t>
            </a:r>
            <a:r>
              <a:rPr lang="ko-KR" altLang="en-US" dirty="0"/>
              <a:t> 조심해야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374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F237-232E-6215-1058-FCBF5B53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3CB286-4A27-9D74-E9CD-569EE8B6ECB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56165B-4F7E-C880-45FA-CE884952B59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AFAA7C2-D285-713E-649F-42576E77073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474D30D-12E8-D3E5-0571-A98CDE2B0B5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A9DD534-23E4-73F1-6AC1-622557CEEC0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EA15703-9C21-2D26-D919-CEFAA70594E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93C5BB-AF24-80E8-640C-A29175B037F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BAC1AC-8C18-DBFC-7C9B-EEE77411313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F389DD-5555-8E8F-0D37-56261EB4BE37}"/>
              </a:ext>
            </a:extLst>
          </p:cNvPr>
          <p:cNvSpPr txBox="1"/>
          <p:nvPr/>
        </p:nvSpPr>
        <p:spPr>
          <a:xfrm>
            <a:off x="848663" y="212280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깊이 우선 탐색의 구현 </a:t>
            </a:r>
            <a:r>
              <a:rPr lang="en-US" altLang="ko-KR" sz="2400" dirty="0"/>
              <a:t>(</a:t>
            </a:r>
            <a:r>
              <a:rPr lang="ko-KR" altLang="en-US" sz="2400" dirty="0"/>
              <a:t>재귀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6ECE81-DAB2-4E47-7372-8DE4F41F4D07}"/>
              </a:ext>
            </a:extLst>
          </p:cNvPr>
          <p:cNvGrpSpPr/>
          <p:nvPr/>
        </p:nvGrpSpPr>
        <p:grpSpPr>
          <a:xfrm>
            <a:off x="1161178" y="2728038"/>
            <a:ext cx="4215614" cy="369332"/>
            <a:chOff x="973827" y="3382393"/>
            <a:chExt cx="421561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19817E-AE2F-84DD-7FD0-0D9A1EDBB976}"/>
                </a:ext>
              </a:extLst>
            </p:cNvPr>
            <p:cNvSpPr txBox="1"/>
            <p:nvPr/>
          </p:nvSpPr>
          <p:spPr>
            <a:xfrm>
              <a:off x="1097214" y="3382393"/>
              <a:ext cx="409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방문을 기록하기 위해 </a:t>
              </a:r>
              <a:r>
                <a:rPr lang="en-US" altLang="ko-KR" dirty="0"/>
                <a:t>visited </a:t>
              </a:r>
              <a:r>
                <a:rPr lang="ko-KR" altLang="en-US" dirty="0"/>
                <a:t>배열 생성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81CB184-FC18-5A88-0DFF-3065A40B234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82AEC44-6A5F-492F-31F0-A296BE46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496" y="1525608"/>
            <a:ext cx="4092226" cy="50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93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8EF4-301D-8ACB-4348-419CEADC9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E458A-0DB9-9D09-50B1-7588E9AF61C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098CAB-EC85-058B-33F1-B7EE8F32820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FBF621D-060E-23C6-6033-5136ADC7CF8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AE7D9B1-E725-CD85-0333-1A6D56DFB40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DF783DB-6C0E-746F-9DE5-7DA295ADB2E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7928423-C616-253D-A47C-2228D3B44CC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32A0BF8-D8F8-1FEC-5E66-D3F1A467EBE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6BA9C4-C5FB-A8A1-816A-78CDEB64904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0E4DEE-6180-0EBC-6560-65271C8F8604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BD1C13C-FE6F-69FB-2483-A8EF44F5FCF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A1E6610-7F46-466F-A9A6-1BC1C7D8D49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5EC138E-3071-3CF3-2033-4E4EB3C7E7DE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27F6CBD-9D07-4E16-10F7-DCDE3BD5B3C3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FE5AC68-65AE-26B4-9E9E-914F1DBDCEF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928423A-698E-8E80-8A5C-7B64B8A4A420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78D755B-9006-958D-D2C8-E44EBA0B3F37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FDCF453-9629-B0B1-794D-537DC035D2AA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5626E7A-A02C-C2F0-37CC-3F1E3EC60C20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49532D5-D1ED-0B99-A981-6E31ABA892B1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55ABDD1-34DB-39EB-3356-E1BC3BAB995C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779BCF2-7583-8C96-55BD-46E79CE7BBB6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5C52D4D-73CF-2202-EF6C-CF5786D1E9A8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DCA08EF-B684-20C2-145C-989CF4BAA89D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B3CE387-FF2E-4B8B-51E2-C9D5A3F1F0E6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15471CD-9062-ABB5-A684-17B7B9D41F12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3903005-7C0C-AFB5-EAC8-F3EC3E50493E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43A27BA-58A9-FDF3-FA40-233A53BD6517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50196BE-B83F-7641-F824-8A4BB37DF39E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6C4E1FC-420E-0F83-FB44-330845BF25B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E784C9D-715C-1280-E528-001795DE0A9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DD5D34D-2CD1-4BEE-3FBE-CD37BCE35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80891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32F3B96-1D6A-C316-5C65-33539DABEE88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F3DFA6-7AC3-B813-1407-DC59E3F66FD0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25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BBFD-A760-751B-8DD5-BF3CACFF1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623EE7-22E5-D8C2-BAEE-5A4401FC740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E8E63FE-7B61-877A-30FE-7F30BB601F4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B5B8E33-84CE-B96C-5727-E8FED0E50E0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E290763-6CC0-946F-7AF7-A01F530DFD3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9F6A2C-DB50-4DEA-1D30-65031275BA6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0157E31-34BD-ECCB-1233-D72C4E41CF4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D8680F1-C798-CE9D-3F05-3CB8617C5A9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534399-5976-6BB1-877C-CB9161C94A4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497C82-9C6C-4609-4DBC-42242D67CC7E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16DC4EB-3C9D-0907-7290-6D273D008E89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026C65E-B8FD-ACAE-D0FF-83E86F9403D3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7983921-2EEA-C57D-0CC4-308CA09BDDC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D155BF7-D4DC-D57B-730A-5E8F1FAC0A47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2092030-08D1-EF0A-971B-2FBEBB6E99FF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0826B0F-80B7-CB95-55BF-F6E2C2717A48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D383ADB-4922-9842-7E9E-0E793BC5B4BE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2B0B7F7-6040-FBA3-2265-5CFAE5ACE736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3D3EE20-D06E-1530-33BC-C1CDC4397163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8DD02F5-CED5-BFAA-8459-32EF293B2315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CF5A5B-2156-72A8-06C9-9F15599D56BE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97CD9DB-A56D-1D45-0011-F0E2B58E8EB9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36002E2-FDF0-B308-BE52-69589F83F6F2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398E39B-FA8A-EEE9-3DFB-96464F0BC4B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9BDE7E2-F0FA-A97B-4583-C4F00C98CDEB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A23B8A4-ED80-A4D2-84CC-E76DCE56A16B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4F55FAC-BFAA-5527-8BDE-440DDFEE6086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C85BA4E-B87D-67EA-FAE7-CCD287ED613D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4FED964-EB32-E295-4793-8D3CAD33B929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B791931-1D39-6825-F7EF-46753F0C730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FCDB9AD-CD8A-0C08-3526-0252AAD59602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DB2194A-97B3-6282-59A8-B0825E358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35263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6EA0C1F-CBB5-1658-A267-A2B96842BE0D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B5D0FE-D2A1-ED05-6150-4AAD9B613490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673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8443-BB09-F53B-35E6-AA63F1ED7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56BE3-D39B-A6C2-0E41-EE60ED8001A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F99E8C-1D4C-C810-DD6E-75F173B668E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BF0C7A0-5F64-31EB-EE0F-A5365848E4F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FA1D00-C00A-992F-008A-056AC13A35E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53E67E2-93D3-3B5C-9C9F-3AB378248E6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CD6C05E-3B98-EE7D-C5E0-B220BC082E6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0AC2AAB-02F6-E9AD-3F22-B2CB8E8672C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7D19D7-14B1-0AED-7CB0-8424397180F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700D1-7596-CF10-BA51-9BE5D3AB3B2B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90E535D-9BE0-26C0-27F6-D606F0261928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90784A4-D8BE-18F1-E3E4-2AC0C59F95D8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B41965F-595B-95FD-DDD7-92493DA1BA2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7F25ED7-8297-0B23-E0DE-6282B2CB545B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8F3D97D-184F-66F9-95C0-29723F3396B5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3674974-F398-4B4E-F80D-D22A31F0661C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EEFB3EF-0DC4-85DB-924F-468376A96E0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BB7890-2BE1-DB5B-91DB-B8695E6A058D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A6743CB-BFAB-8B2F-765F-818B7069BFBA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68BA1C-174C-40D9-FE20-323A5D18D8BF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5F0D318-5F28-E884-FB62-351D70B31CAE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0BA5406-FF1B-2241-2B00-87D9D1536CD5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0F3CF71-A86A-ECE2-05E9-3BACBB814D40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31DE75F-6FD5-DFE0-1A4C-F2E6ABE75F40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D9079E6-E0B8-94B4-C0E1-870E75CAE829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18A27F4-3B7C-2383-31B7-7D76E8CF3B10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1BAF669-2A3D-DE8F-C10C-F4C79963DC5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EA4628D-74AC-A0AC-8949-3FDD0D6691B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8F72AB-FCF9-E561-E2BE-89C0C9C8AF52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C9560F9-6ED9-2279-E8EA-0413CECAD2B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039C6A3-28D4-C082-5667-22CE8147AF49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7FDBF31-FF9F-542D-57E3-B0EAF1F4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0033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AF61E30-D53C-2F08-E498-E40BE5C73539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CC8C61-A36B-DBE0-9BF5-17154D5B662A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37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A816-4ACE-14F2-36EA-5347D33AB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F434E3-9E21-A3E4-A55A-AF9B93CA05F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997C60-476D-B7B0-3731-D6A0C92252D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09D00C7-345C-8A2F-2156-141BC3C05CB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D90BA57-BDC1-CFD4-D43C-5691B942BF5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7B54CE6-CC95-F946-9636-113EC040B18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45EB9F-1E0E-CA42-3643-C15932AB544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A5600A-9B89-FCE0-A6B3-6ACA3C8BC17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1781AE5-A122-EEB5-E0D0-256AF0AE1F4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F85D14-5A21-F3F8-1D18-2839819CE6BB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6FFEDD1-3362-4DE5-9008-1C9FC31FB83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8567266-6E04-2CC9-587C-18A445AE434A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C952010-40FF-B9B8-301D-673F0D18C044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6B55292-09D4-0103-73A1-05978A98AF93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7EE0AB6-AD6B-9C5F-1815-0DADD2D107E1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520E5E-C966-1B9F-A4CE-F72A0E1138C3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E135E1D-9083-07EA-D365-22E5D683141F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7C25FA8-588C-CEA9-7555-21FCE2D2B206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5053D40-0E4C-AA88-765C-650C21D08D43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A25A8B-ABB5-5AC5-C326-A436B5BF6BCD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6DF185-5E2E-BC6A-FE7D-0E81007A7FC9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E34D134-B939-DAAD-623E-8A24264A7AC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D81AA9F-2FB0-8054-82A2-A553C37E9B0C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0684D22-DF66-1A43-24F2-896DA423A60D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27021E2-188E-ADB3-ECF4-3F7F2B820D13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B7C9FBA-EAF4-8461-9699-AF7E0A751D76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DC1B1C9-E09A-D7D4-92D0-37EA41CB73D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151BBA7-53FB-61EB-1B0E-C6E6C49ED337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E8C6F14-306D-1D62-A277-7912FF2CF002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66942D4-C8D9-FE2E-8890-BC53E9C40816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DDBA001-1E88-ED0E-25C8-8A63E863E4FC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CDA10E-E3C9-8B0D-B706-4198F0A1A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5014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C11D5DA-7102-0A1E-CBFD-8A18143B95DF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83BAC8-43A3-7E76-54FB-4BAF4ACC1AD2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62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35665-4ED4-D85B-D2AF-DB365A4D6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F2E00B-C64B-EAA8-550B-44922470B7F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ACE337-09CE-FC39-4EC0-F124DF91C48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55A995-5342-D18C-4BFE-8B8590470D4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F9DF520-6FEE-374D-9ED0-38FE0503FED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3B855B3-BDF0-EFC4-BA3A-3BE9A2AE1D9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0D6F010-40EB-CEAA-1F8E-3B93151FB2F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AE9FA7D-9627-21F5-1D82-B9E5648B362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9E240E3-E360-93D0-5540-A0F409D6579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63B6E0-DA1B-63C9-2E62-93294275FC50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35719C6-15E3-5643-A3BE-2788194BC092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28E7B30-9737-A632-7E31-15B1EED3085A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0F7B15-0F16-6196-0A73-87E73DC17C4B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D65396-74DF-944D-E78D-DD39589DC5F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7972551-8B80-B27A-0AEC-42EE1AB5C2EF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079B27D-3079-72CC-2AB7-48DB70687E15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C95B43-2C2A-EEC6-8549-65AF17CD3D3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8DF9CF5-1C2F-507A-05F5-938DA1CDD836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FB8DD4-EFFD-E203-F04C-361531A2FFEC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92DB23B-EE80-EFFF-A776-98A248BEA0B9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F9D665C-8CDE-EBC2-827A-66F20512D171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DA4A94C-3079-A2CE-A800-3E3F43712E51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F772FAE-D12E-EE92-82F2-CB64DCD28C51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C3D94DD-CF52-1F33-BC4E-8D4FC90502B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947EB2D-DE3E-0E3A-4C66-9D30265A624A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55375D8-BDA2-30A5-AED6-5E0D301CBE6B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DCCA87C-FC40-7E1C-4776-B357500003F0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64C2725-4B0F-2266-DDCC-B20A48C43322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379AA63-1C5B-1FB2-2DC1-394778AC22FB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B1BABFB-B42F-D110-3222-2185AADD3CE8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1EF66D6-5A72-A33E-6401-A60F0FF237B7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C681402-2FE8-8263-9373-F34BBB06A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38395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E416473-795E-4F1A-E733-C5096B070D72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FF4AC-AAE3-059A-6A7D-63CFCA6C16CF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305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C1E3-A81A-2D41-365A-7E0AEA154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C3F9F-A420-E718-5F9E-2C0A0C03F71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788CC6-B4BA-2835-449A-AE9D2088335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DB1B545-C19A-CA50-9E4E-B75EB787E94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230F39C-6E59-5E3A-5245-5C83861A32D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33F3C4D-09C4-1918-3B4C-E4AD82096B1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C172684-A8BC-46C9-8331-3C83E5EA644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EA450BB-6BD9-AB15-EDF2-37E2182231B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3DB493-7149-F813-91B6-C7BEE447372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AA1339-7A66-E169-CA47-FE01380AE2D4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315815C-8AF0-866A-C03C-30BC975A48E6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CB088C7-E089-3190-6481-6CF173BFC823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7A26FA-5A84-05A3-F5C8-E5AD1EE74CCB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45DBDD1-C5B4-2E4B-3F13-3DBC2A1BC901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1B587D9-F19F-BCB3-87A7-88C7A1A11E05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044354-0264-3C1B-4C39-FC61FF75FFEE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2A4208-C139-ACB0-444B-8DE7790D4B3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C8A84FE-B3A4-645E-FA9C-90883A19A22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452561-D587-E918-F47C-37EDE0BBD597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251CB40-CBFA-3CDE-FBE1-08DF3816DE42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340D1F9-81A1-E033-4271-95CDC455EFA9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1937BCA-524E-ED52-71AE-A6876D24B71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65C717B-5858-A520-33E4-CB5EBE1BA7F0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49AF3DB-FEF6-A7E0-96E1-A75EE8B4FA10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00B6214-8B67-29A0-D822-33C3DA16403D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2623957-277C-50E2-0BCE-6AB0D5C05A7B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A60B5C0-EA99-A400-A29F-8DE907F30513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01FDCEB-BA15-0AA0-F8C7-10D4FC2991B3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4D95B7B-9903-A53F-CE3B-EA822BB22415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6915073-C2E5-22C5-DE57-E8DF5E286896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B9AC8B9-AF1F-68E5-1823-EC53D80BE677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C6ADCE-A4DB-9375-EC55-C8947737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1468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617E564-4915-E961-5C03-28099F5B92EB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B662E-9BD6-3D74-AA7F-311CEA1AC97E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51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54358-0979-9F49-2DE3-6BF64A927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A1D35-41FD-FFCE-8F45-85E16A829A8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A6B352-3139-F901-5B5A-563472F9173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BF65B74-EA6D-CFF4-2850-6E7D40E7EEC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2EF5D1A-A7D0-4413-0FFC-7107655EB9A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952D799-7150-7A69-44BA-E4070EE8F10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544BE1F-4A5F-20C9-0F1D-35C58B784DF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9157AE1-494F-C1CB-71BB-E78639299DA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6A2152-0CC9-7C31-D770-20F6CFAF89E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865A641-2C74-AF27-203A-E5156B27F1A4}"/>
              </a:ext>
            </a:extLst>
          </p:cNvPr>
          <p:cNvSpPr txBox="1"/>
          <p:nvPr/>
        </p:nvSpPr>
        <p:spPr>
          <a:xfrm>
            <a:off x="848663" y="212280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너비 우선 탐색의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37F8AB-540E-8213-29E2-DF7D898E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131" y="1358171"/>
            <a:ext cx="3528353" cy="535941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3090613-9577-A211-06C7-DCA6CD4D4EB6}"/>
              </a:ext>
            </a:extLst>
          </p:cNvPr>
          <p:cNvGrpSpPr/>
          <p:nvPr/>
        </p:nvGrpSpPr>
        <p:grpSpPr>
          <a:xfrm>
            <a:off x="1161178" y="2728038"/>
            <a:ext cx="4215614" cy="369332"/>
            <a:chOff x="973827" y="3382393"/>
            <a:chExt cx="421561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5C767B-9187-A079-EEA4-DAB1E45185D4}"/>
                </a:ext>
              </a:extLst>
            </p:cNvPr>
            <p:cNvSpPr txBox="1"/>
            <p:nvPr/>
          </p:nvSpPr>
          <p:spPr>
            <a:xfrm>
              <a:off x="1097214" y="3382393"/>
              <a:ext cx="409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큐를 사용하기 위해 </a:t>
              </a:r>
              <a:r>
                <a:rPr lang="en-US" altLang="ko-KR" dirty="0"/>
                <a:t>deque</a:t>
              </a:r>
              <a:r>
                <a:rPr lang="ko-KR" altLang="en-US" dirty="0"/>
                <a:t>를 </a:t>
              </a:r>
              <a:r>
                <a:rPr lang="en-US" altLang="ko-KR" dirty="0"/>
                <a:t>import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3843E9-E85F-E265-A012-3E57A2020F4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B4DC6A-7DBD-C3A6-C593-C5F60699BB94}"/>
              </a:ext>
            </a:extLst>
          </p:cNvPr>
          <p:cNvGrpSpPr/>
          <p:nvPr/>
        </p:nvGrpSpPr>
        <p:grpSpPr>
          <a:xfrm>
            <a:off x="1161178" y="3271719"/>
            <a:ext cx="4215614" cy="369332"/>
            <a:chOff x="973827" y="3382393"/>
            <a:chExt cx="421561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CDA6EE-7E07-5870-E869-A0DB523155FE}"/>
                </a:ext>
              </a:extLst>
            </p:cNvPr>
            <p:cNvSpPr txBox="1"/>
            <p:nvPr/>
          </p:nvSpPr>
          <p:spPr>
            <a:xfrm>
              <a:off x="1097214" y="3382393"/>
              <a:ext cx="409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방문을 기록하기 위해 </a:t>
              </a:r>
              <a:r>
                <a:rPr lang="en-US" altLang="ko-KR" dirty="0"/>
                <a:t>visited </a:t>
              </a:r>
              <a:r>
                <a:rPr lang="ko-KR" altLang="en-US" dirty="0"/>
                <a:t>배열 생성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AC6E26-93AA-DF47-1322-F049FDB021E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8034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672D7-6CA6-A563-724D-98B6A8AEE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11AB9E-6856-EE15-1F19-D7E4AAE3B7A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46E1B19-E484-457F-A904-8A954ED40BA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489ED87-D4CC-7FF3-FF15-3460CE99D0D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03934BA-8B36-A3AB-769D-C8853A7C9DE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D96489B-96CD-292B-9C04-1AA708CE90D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105E248-A36D-2644-D028-7396877B04F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85EC993-9C42-BA6A-31CC-96AB25D3B12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A5ED56-2C3A-984A-596B-9BFBA33EACB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410E36A-B846-6A20-097F-B00A53309A39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E78DD05-CDBB-9AD3-E70E-AAF31937229E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F2270FB-0A1F-7F01-2DCF-B77608327A7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2463BA8-AA7B-61CD-1EA2-BFE53102210C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4AE618D-0503-BF85-B5C3-6654945BE502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B73C362-315A-A3C3-67BC-1DA4DFD4B1C1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B05FB47-ACD7-2F9C-6EAE-51AE0AAA7BE0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E80EB53-6BCD-2ABC-D396-648D235805A0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B6A5938-E505-AC3B-13A1-C7CED92F200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7629C64-DD6C-443E-BD7A-5BBAB89EBE28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D58F79C-7DA1-DECF-E31A-E8C3CE304EA2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7F9230B-B27C-EB14-6281-56463A204309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8DBEB57-2DC0-476E-4F3D-074255756915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AF315F3-D9DC-8916-6F69-CCAD0F9ED259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63E8495-CB94-F4DC-DCBB-32C2422C441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95BE1FA-6F9D-1704-AEE4-4C1C8DFFD1C7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8237E78-2088-BB91-2019-8EE721FD2B09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2222E57-4180-43D4-CD49-33E0078355D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769779C-9F05-F191-D2E1-168D2B7DB761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8CDB293-5DE0-5315-475D-39EF3DEBE1E9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855FA7B-E01A-D4D3-E17B-98B148315EB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B07217C-7FB0-0A39-0A31-54328C01CC3C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2ECD2A-F295-CBE5-C3EF-BE976829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3992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A20B265-99E6-58F6-66CC-E17172E21817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23615E-043C-DDC0-2C34-9EF6F1B37C8E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825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97A5D-1DDD-D9D3-F7FE-1397644BA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B59DCC-1685-4544-3AC4-705F2939892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CABF61E-6898-F8BD-B667-46B8A0B63FC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C0313AD-96E8-6086-03F2-9EABB6CD980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3E2330-8DFD-7E2F-7BDB-AACFEE632CF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986CC38-2D59-02D9-FC9C-AF118FC60D8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9F5EAE1-9B75-566F-0004-0DF7A24A9DD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DF1936-C406-B0FB-BE9F-9E73FABBA3F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CA2130-4E34-D2CC-E821-8F70F9072F5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2814BD-5C3E-3995-F84E-5F99A91FA882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FC8BC7F-9257-A664-5C0A-B243B3A08814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58554AD-6BF2-189B-8E27-4E655FB3A5A6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D14EEE7-15D5-FB4D-E3DA-16775C3EF496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923DB1-6414-A42C-D5C8-1640F0293B51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22FA105-2FCB-BA54-5D27-3D58C99CA486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E57C0A7-60E3-343F-FE24-3A5DBB2A6F65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2DBE180-3348-4D82-D2A0-52C8D779CCBF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8FFA215-D89A-24D1-65D7-AE4F8ADB42B0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7ECE494-167F-05F7-B4E8-625E0CC7EA78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96733B3-E044-DE05-13DC-2D74217D68DF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9879060-E707-57FF-847F-9A005CB069A2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34A08F1-78B5-4D17-7107-F4E6C578DB1E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382947A-EB54-57B3-BAD8-CBC7D3041E5B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F47F8C3-CCF1-CFF2-A610-8799864E100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078EF2E-4965-0306-D56C-96D50A2672DF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851E398-F11C-CDA5-AB42-5D63916A0FF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C96F79C-E899-74ED-3CA7-46ECC328CFB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DE1EDA8-2800-73C1-A007-8D603A83F3B2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63D0AE7-32D8-2DAD-5B52-26F02FE81B27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81BD851-DD8D-773E-0E4B-C57792353663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943C789-D1EE-EA6A-9BF5-16E3027C6E4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53A9208-FAF1-A2F1-7D46-398310925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3992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728EF64-201D-F1A6-A673-09A8C6A6B657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19CA13-8461-6E96-6E33-72B7A186A0E5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063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6B5F0-3434-ABA5-1286-7452088A3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38FCC-711E-7D82-85B7-2FD70650E31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1DE243-FB16-35FE-17F6-988825752CA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BF69781-8A69-38DA-9146-17D7D5ABEC4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8A579C5-C07E-92D4-DF62-588F0B80AF3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57C3888-6597-7950-7BA8-6EE5E9D8020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B71883-D27F-E291-D728-5AC06658B67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C6AC2D-D88D-D3A1-2643-B18B43226E6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CD9000-F1A5-C37C-E26B-9214443C67F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D011AE-3579-EC35-934C-E2DCAA6ADB14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2666E71-CBFA-DE19-6CDC-DF84E39B55EB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9E4B37C-17E5-70D3-CB18-E817D85E7393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9B2CB23-6A4D-5E25-BD76-8ADD87065CB8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03B96E-CDA4-C164-49B8-9FA03DFAB2E3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D216923-111E-A27B-F7F6-AF89DCCEF66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4360E2D-2DBD-BF27-217B-D809E845CFAF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FA30F5-31DD-0767-EE96-34E467EFA4F7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3D39750-D09D-3C7D-AF18-23370FBC6C18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B6C81E3-8E10-F3A8-A6C4-FDB8498435F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F53E392-580A-DA21-DA39-87D1F7033CB3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C87370B-EFFD-6AEB-48C6-DD37A9F84A38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A4A24B0-8046-1322-E4A9-F0F4F0D00A21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4A34DA-ABE1-BA1C-BB19-386B88C75D5C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6ADA90D-756F-D1AF-5069-E66E0BED9509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6B14D08-2B78-4683-50E7-09B3A9AE8348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095660F-24FC-3171-8561-7043F67BE9CF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502F35C-79F9-8C3E-7429-5CFC96EB5E89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D7DCA32-12AE-4DC1-30E0-405F158809F1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2E1ABEF-42DD-9B5E-4BC8-B9554C9BE683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E70AE57-7170-5473-A20F-9B458D9EFCE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024B083-CE48-6CA8-9781-EA1AC835BAF7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C04286-8EC1-80FE-45F4-4D87D453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41121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C286B57-99E9-0030-2B30-0F6609B149D5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599F39-D2EC-27D7-457B-86F08223C141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104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F2DE4-E2D3-AA09-C83D-C7CE8ECED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71FF56-395A-E869-57E3-68D291DD7A6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1C90FB0-0452-FC28-4553-5B6B2E8E348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534986C-B115-307E-EC3C-BDF435762F8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F57BB56-2315-43AC-03AF-4F59A15492F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617317F-CDB3-CC74-8D48-8660E8A4788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B28DBB8-F2F0-83A6-BCFC-8C824EEB748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4DFA55-7AE7-B9FD-F397-5F1045B92BA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4B9A53-EDE5-D7C2-FA43-5AF8CECFDE9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60887B-FB9A-85E0-109B-2FC0AA45BC2F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65CE6C5-80B2-3F20-0181-82566D7F2F2D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B8609A5-6F41-FD78-AA98-3D6010AF18D9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0CD2B5C-AA6D-0B65-482A-178057D7EA63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A0ADA3E-010C-A77D-271E-6084F61CD17F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16301A6-545A-6267-F484-D852A7EF6B2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DBA3E31-54D3-CB4E-547B-3854FBF2E295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085FB09-47A1-1982-8B5C-62612CC0937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16FB3D9-2B27-89A2-9047-A564731A12E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4962E50-01EF-02FD-3F9E-B2ABA7851B09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15F2A24-DC12-5583-52C5-693AF4002D7D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F3AF4B8-4B2F-8DEA-FC39-36908B5DF2D6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233D763-C24F-1FA4-DB7B-431A90D5A75B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AE0E2FA-4A0C-1FAD-3006-92DB47384EB3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8906D16-1792-4D70-281D-02586080E6A6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08A46AA-B541-709B-83E3-3ABA6B46E121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2CF5351-9DF8-03A3-CF8D-A771F462FD30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A67B291-36A0-3630-DA28-630EBABA3DED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CCC77FF-F3DB-118A-4714-4770C9A5103B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5711036-146A-5970-A8F0-87AE1846A9D8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EB8BCC0-EFCB-6AEC-EE65-61D75A2CAA84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68B1BAA-92EE-8D7F-B313-ACB108110858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B40804-2428-6E3B-62E1-C8528CD9D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91603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BE08E36-B61E-099B-D892-C9E291FDA751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C2AEEB-4F1E-858D-87E2-DE13CE242016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82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B74D4-9F52-8DB4-2E34-9F15CE17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92181B-4CDC-DA3D-9BFF-EFBF2F38C0D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400E3F-38A3-E692-486B-522140AD0B4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26941D2-0289-7680-21CF-2D1D94C06DB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E8E2628-1743-59A2-8E93-EE482D87731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A67DFED-8A13-0D5A-8992-7FCE3E38E7C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8908EED-7DAB-3BF6-4317-8F2E76DFEF2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605C4E-F8AF-CDFE-0F96-B9D35B2C79C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9FB017-A0B9-3E77-8656-F1F052E7DA1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F3B2596-D829-86CF-2CC6-09EE071B9310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8070C07-5707-3DC7-8797-F53DA0D704E1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110A5FB-9F1B-1021-715A-D9BBBB1254B7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D40A54B-469F-1EF8-5CAC-4DA28598BDE5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5801920-8FB9-1908-A742-714585DF68B1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4C9C026-CF54-BABC-A7BC-C023C0993EA2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BEEB39F-F4BC-9D32-C00D-C24DA6547A2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34D9C91-40DA-4C33-F787-8EDD124D15EE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41BE9CC-F28C-E540-C37A-492A2720EC1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30FD373-1F5C-3218-147A-DCE7E0640E5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B74E0D0-C1AE-CD83-E4DD-425C272DD28B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652813D-AD8A-CD23-04A8-D5FB321E3A30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A86B7D1-6752-043F-249E-DF40D12C4842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899EC79-DDD1-DA17-B011-51639E9FAC5A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11F3515-D253-E666-243A-36BE482815A9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201F09-EC6A-7B00-28B3-B5A05A64195D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FFB64E0-0B69-1D67-C1AA-F303971AC4E9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ADFE75B-8143-7714-80B8-7001F02A806B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A12B757-A6F6-0D3B-C167-51BA41082AF2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A2B5656-0402-65A3-81B0-32F315D72271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0936BCB-B1EB-D5C1-A267-9969C288161F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8D7B9B2-FACD-A5C9-F493-CB34D695966B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9EA925-AB26-A16A-AB66-3FB79BD9B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8118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72F4A59-7AC9-3EE9-6370-D2445832FEFD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3D07C-A965-17C7-25CB-7E5878BECB62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060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F8C07-9336-118F-42B9-C9D1ECABB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A8A508-8B21-57EA-E612-E654D38D8D1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7D9EC1-4E04-47DF-52AE-2DC7706513A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8AAF972-E831-007A-8961-56734D37E40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7D2A37E-C301-E4B4-89C3-92D8605B6CF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2B84E54-5ACA-23C1-16DA-563D1E37214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4DD7D00-703F-CCAB-050F-0F8A22812C5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E315F5-1021-4301-4690-7C33916A3C3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E4C056-883A-83A3-68FA-B85E701ED39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53F819-43FF-B3B8-C4DA-9B2C450F36F1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406CF80-F817-A910-F0B4-91C6162BEFC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47F92F3-7605-8AD6-45B7-B3622752FA6F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BCF2978-F196-2839-EB45-0D51736D226A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293C05-851C-D21D-EEAB-5E669C720AC9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C66D525-BA4B-7641-ACE1-B06C4425673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E4689B6-F683-C391-5423-8FA30E913218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DA8B93A-3EB7-D17F-F48E-F4A41EF89196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1C01371-3772-2466-3B33-388BEFFAD15C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B6504A-AC9B-A17E-E7EC-0EC2540D1440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E826047-99A8-39B0-2BA3-15469C5A1582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834A121-6E48-E524-3BB5-5AC289E83DE6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F8048E-31BE-6C2E-14BD-968298BC383F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8C465D1-673F-3D70-847D-D959FC3924E7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957E1B1-90FB-42BB-53E0-4E44412D317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708C9AD-D555-43C8-C225-C246DD86DEA8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5F7D5FA-63F4-E90B-05E3-980017DA24F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6A11FA4-CA3E-3376-B9F5-5E124DCB0B44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522F884-673B-CB8D-F2D8-23BC1ACCDE55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A2DABCF-84C4-B3A9-0975-2873A7DCE690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4CB3EDE-4441-23A1-7700-C5A248BAE40C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68B9D4F-B9AD-6A25-852B-3C88AA7B6979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BFE5FA3-FA0A-239B-1112-25CEC66A3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8118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A2B3E79-7266-7936-B7A6-CFE52412E190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04025-291D-3ABB-99DB-93AE5083CF5B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964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F875E-8E50-8EB1-3A96-71CB3C44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F162DF-7306-941A-028F-2D4D9E748F2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228A92-C4D8-4A74-6B8A-606E0BEC12D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7F46D20-C93A-E234-1618-A74B45E138F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34103B1-82AA-EAC3-1996-B56086364DA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043F0CC-E2BE-8025-6EB2-FC0568D6E40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2D734C9-4842-B8A2-5D86-6C634446EE5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8E9BCC8-22DA-524A-A4F8-99AC4D183A9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CBB853F-AEA6-4C65-823F-900D6E5F88C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2CC2FC-01E0-8AF5-52DF-C2DF059CE07B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C2DA74B-3BB5-DBAE-37F1-609E289CD97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4CEDAEE-B8CE-2C26-9112-D53370BA53E0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C92A1AD-688D-A362-95A8-4EEB510504B9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10F167F-91C8-55C2-E3AC-8C264482F1F7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F5EE4D3-CBE3-0686-9B98-3ADB8C0C490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B84411C-33DB-C57F-75FF-5624FEBE4F14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FB945A6-4B54-A3C9-5D50-40B5EE31513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01E5787-4379-FA3E-A2F6-529C65E02DD2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9EA6E4C-64F8-78A0-6283-E9549A62FA1F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CAF061E-A5C5-0155-2CBD-9DB60289250E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A9672D9-CD94-CC01-F896-99F2639B4BB4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725A7D9-70DC-D7D7-40E4-F127A96AF00F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2C70A26-F8C7-517D-4712-5C86466C8DBB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B36CD93-1213-6EE7-00DA-3D874CF92AFA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9DBE5AF-7FBE-AFE2-5A24-C9B6AFE04DAF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A57C6CE-B224-E6F2-3465-9438012728A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D9580AE-7073-5DCE-8269-8D08F62E253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13CD5D7-AAB3-BC02-C5C6-BCB91DF7F3E7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726D530-EE5D-47B4-B2C3-159808982112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FF13169-A38F-137B-0589-B2466FEE5EC5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72384B5-BE3A-B0C6-C786-57F0EB54B941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9DE02E-1FDA-30F7-901A-FF6AD52ED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66895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949B2A3-564C-61B6-295E-D01E7D7916CB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70033-D742-95E1-BFE0-80C33839FE4A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626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6AC1C-98A1-72F1-CF50-0C3F1096D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E03BA-0FC7-DB91-A50F-9506646F2AF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5EAE87E-3C9C-2E56-CA9F-D6C377A938E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45C186E-4E2C-2A04-E530-89182A51138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9BB16B2-F979-D447-CDA4-12D022B237B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2CEF6A2-63AC-1006-36FE-34ECC846A9D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3FBD1-9AB6-7B17-079C-638BF182EF2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D7C9C6-78D5-CBB6-B75E-41A04E3ADB5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781F557-2CEC-5DD2-9D9E-D87F6699858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7AA7E2-93CB-D7A7-C7DA-76F86EE86E96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8272C22-38DE-E777-E9F6-2ADF8AE55C90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6663812-9851-D19D-22BB-4951F4918A76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3872A13-83B0-A749-28E2-744495E0D385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0CED67-2542-3E58-B3AB-2651C514CE39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49CFFC1-AA68-F410-CD7C-0499C651E5DF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57FA665-07BE-BA6B-38C0-27DCEF9D8C5E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A7DDD96-EE0D-9B43-B00C-7E9F2E87EECB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E05F5C-4B26-58C0-40D1-8A320C8E41B8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B2FB063-4097-6A81-E607-2789EE67EAC6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4B120B8-0F4F-C659-8FBA-BC332092A891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5CA8466-89ED-ADC1-E162-904AC8B84B3E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7D590DC-7DCB-D74A-F421-E7E27E98A13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F9B8133-4A74-3196-D670-9A941D07D847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8D716C9-34CB-E7AD-C684-E7A37B14CB3F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A2287B-D2BF-4F22-327D-FF1F28F3DF7A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B38DDF0-8566-46FD-A37A-85CB24FB9EE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75EE4C0-D32B-015E-EEA2-B23F6B14DDD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2CE80DE-3EC6-DE2E-526F-CD6312547E48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79F61DE-F0BC-5A7B-5800-8A4E44C77F36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7C532AF-8086-CB48-B6BF-0AB7C367F6C1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01DD566-2ADE-3173-F46B-882014E44B0C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740BF3F-BEC3-F809-9FAA-4F6A27F00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3500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D331A3D-6C14-13E9-F3C8-1B5B7C20BEB5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1B0E2C-BE8B-3858-A750-89EEEE6CE7E8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0640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FB599-40DC-415B-651D-AFEC81E76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F944C-91FB-955E-26DF-58E91C7D63E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33CF23-E510-B8A9-1B14-0896E4F39FB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373C25F-D8E0-DFA3-9A78-3A0D1DB6CF0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BC934F3-E7EA-B3D7-239B-64B38E3403C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31D8EC-832E-EFDB-55A9-FE678F5CC0C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3CFC55C-5090-F1A6-7F51-7064A8EBF10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9299D6-34DA-83B5-024E-CDCD0C81BDA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8A927DE-E7D3-56EF-6480-17DBBC7807E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1327D8-9265-8ED5-945A-3084DB4352EC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A210C70-C91A-1366-2381-4A62F0FFC7E4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FAC3738-0730-6142-8C58-3AECF9BB0962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C1F109-1B71-9084-6C6A-14A6120D2062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BD7B5F9-DACD-C785-6550-A0D4DBF4E87B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0EB5B6F-572F-3144-BB93-F225C99B9DD5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09B8F3A-944E-039D-0AFD-8AB55B4DB737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9E239E9-BCFA-837A-BFB0-7B45FAD36DD9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05E065C-4BB6-0F3C-B202-931E1ECBB46E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C1FAE4-BA94-5410-C5FE-201AB0B99E58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ECCF445-3FFC-EFCE-0124-CC0C4B1F1F42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F793531-D98F-2855-0E34-6386A0124398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54A4BB7-6847-1C26-C2F0-F08DD72E35C5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DBAD8D2-4942-7F5C-2954-1291759B1655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E5FC46C-D746-F694-CF43-C9335A87D20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4CE69B0-2B58-3A63-56F0-F7CE9EB6D4D2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AA808ED-851E-CF3B-7905-E9198D024EC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9A25228-A307-2194-8C73-68802CE90C3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7DF4624-BA73-F470-3EB3-37F7F0C922C6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DDDD26D-F797-FA17-471A-D8560AAB9AEE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86CBED-7161-DBB2-713E-78707ED1798C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1B31AE6-83C9-1A36-30AE-6B4CA431552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FCFCC72-E62C-FADD-4649-4F251D01C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13404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D92A37A-F525-69DB-5624-06571C4DF7D1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82D51-7C53-25A0-990E-B48A653FD724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16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5E5A5-607B-D875-0688-2585BECD6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AD80D-318D-CA53-30FA-C74FED87D92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5814E95-334E-F7C3-04DC-387F02FD9B4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6561DB3-571A-CE0E-35ED-5572204D66B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2B3B09F-ED19-396C-CEC6-8086F714FBD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85A4582-2410-588E-0AFE-8D6C9C4DA38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24B5281-E3C4-9118-C5BF-CA3512FC41E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0A6E2C-8037-7243-519C-D07E56E21C9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F6724A-AEDD-735C-5819-6C1BD3F60CC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035586-7DDB-01C3-867E-B1BCF40FD6F4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57646A1-5DA5-F13B-7EA5-84B79A5BF58D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877B2DF-F6C2-D75E-7796-36DC0F789A97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4875A40-6003-D3A5-582B-5F45B1DB43D4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BFFBA9D-45E5-6637-6C6D-9F0E73F4E9CA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1208F13-B834-84DB-3A56-DE3DB66A0EF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705569-6425-6088-6E55-914C2D35E889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A1EA5A-84AC-DA0D-44C3-E58B9BC2EAE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218F1C1-5676-6F1B-8298-F2D581526624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985E5F5-F518-0116-0C5F-ECF80E46B3D5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F1A980-7542-CEA4-8EB9-BBEBB2031080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C57DA81-FDE2-F728-5114-1F1F8340104C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903C99A-8D2D-0689-5EB0-DBB3AB780583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24664ED-DD4C-3C7F-53C6-3BB1DB515BD4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5012BE-BA8D-62EF-3065-7005F2F0346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6AC7147-779E-0529-5BB4-8F72531BFA1D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4CC999D-F0CD-A61E-A0B0-E2C0576AC0E1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DB1B16D-6FBC-F9A4-4E2E-68B1EC2C97F7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C29003F-31B1-3C40-9EE3-070F01A199CE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E174304-162F-7647-DCFD-BBA98D2F6F80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065302E-0E45-1299-6EAC-4C94EA1D4085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B45F063-7DEF-CC2C-F126-2958AB7A922E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7B0D783-FE86-1674-3E94-68DD49626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13404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12B0F66-DDEC-6DC7-33F5-929C86BAEACE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6C9606-A803-C6AC-1ABC-E8FF8000BD65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90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57F6-3767-36BB-D480-DCA7211B6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D9317-6B4A-7FE6-214A-932B3AAD162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F2C7C9-6A23-C95E-AFAA-558AE5FA485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103AD46-68F8-69A9-1100-C4400DD782E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E2BB8D-BC01-30DF-FEB4-66307A8B9A3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48160E4-1D96-7F62-2AA5-3372ED655FA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BC5A70F-44E7-3126-EEA3-468EC13AF2A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B3289E-65F6-62B8-968B-5BC33E09E41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8196587-DEBC-D0AB-0689-CA3FF17DB4D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B59228-9195-90CE-4760-FF114A0B28A3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567B0A3-1C55-AE8B-43B8-DB48203DFEA4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0C7FFEB-FF03-0909-60C0-917BD6C12E6F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EBA7C8-3472-F966-DE6A-34F1100BE1E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21BEFC-0DBE-3474-EDD5-BF2366EF969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D9C9D82-14EA-5138-BDF6-32F85F77F051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77C21A4-DD26-67D4-483C-0869B600EBA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F6E977-E6BC-132D-8966-16F876487779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1183CA6-BF4E-2AC5-28CD-AB195C95991B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9EFA1D-CDD4-F97A-3FA2-8C3E010434CF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A35B60F-AF41-23D7-0F19-86DFC1B45D58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1177625-8540-6805-1711-E28A0999A7D7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4289BD-562B-F68F-AFD4-1EAE23E2BBA9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593A1BE-15C0-A3F6-340D-83911EDD602D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DB4E114-A50D-FDD1-5FBC-E872915E508B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AAB0BD0-F5EA-A18F-A48E-A5D86DCBB8B4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2F02E9-D25C-EF38-0C0E-CAA398F65A5B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8C19750-0EE2-C994-81CC-4AB9D6BA5E27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47C4879-EE15-C1EC-6F30-66CF47991F68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D1B67C9-9FEE-14AD-4C1D-EFAC92E2C899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970C03E-8836-B595-C71C-69248AB4EACE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235EA9A-CBB2-E1C4-4F9F-4CF7E13423A0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3C8FCD5-52C7-C55B-A39C-30E7FACE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29979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6B1C881-E904-84FD-4962-2248DBB51B4B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F659D9-1666-17AE-E9FA-10AC871B6AD4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116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5199-ACEB-9D73-08FC-AAD6B06C8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89C02-EAAC-8645-F2C3-FFB0722A17D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68B5A3E-3931-3484-02EF-D559259D0FA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AFB0172-9A25-241A-5F75-494F477F989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A6C1C7F-23FF-3788-3D1F-C289D358179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58B4407-FD5B-58AC-449C-368A4859ABB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DBE28E6-DBE9-ACA5-CF3D-E09B47547CB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E7A6504-1794-2566-601B-2C65D72B526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5F2F718-DA9C-6A10-B290-F3A98207F66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AFFC95-078F-BA9E-7F9E-A71EFE33E2A0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EA6F260-3984-866D-CC93-6B90D92A0A8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084A01F-EA67-B52D-E836-477DB885960D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AE32725-92F0-93B9-C05E-44663194AB7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DD22842-47D3-4B20-1439-A421C1624D0C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8F60642-65C3-3ECC-886C-50C205CA2BB9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5479676-01E3-F0B9-1267-B4442FB401CC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E326A72-B2D7-4C22-4F46-D8D32BD868A0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B1EC26-7C57-2B63-DB0C-3109D14464CC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02E4511-5BF0-5CAE-A1D3-E853284A6975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4C6BDB3-4BCF-8FB1-5CC0-129773526098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4985740-6F47-4716-5ECB-949DABAC4CE7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CEB7A76-801C-EC7F-D803-DB8ECF295788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A1A64F7-4C53-EB51-8F10-5E585CB11819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6F2D12-D454-AA2C-2BAA-AC1269DD03C6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3E44DC2-CB6D-A394-B785-61881F1C58E2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5965C34-5FAA-0F51-2707-F9579895D06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9720D04-821E-2881-9A99-D1E4BFBE9D1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F452F9E-697D-C354-F81F-F0D412FFFFF4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9360851-A603-3772-EF4D-CB812BC607D9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0C0FEF3-0881-3670-9060-D3FE3C3FF41D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ABD9AF0-8221-5AAC-1874-2FC5A74621E8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594B7A9-7378-FEE9-9A30-5E8AC2B1B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16004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00F6E47-C643-BB5C-BA04-8E20C95F9590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18F7D6-8665-8E0B-72BD-E683797177D7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7197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FB640-91A5-97EF-BCBF-FFA51241E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0436C-FA0F-0700-FC9D-AF0CAE99B40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F66809-9A49-21F9-AFF3-79714ECF711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9307031-E8B1-C63A-076A-EC54E15D805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54CE12A-B2FF-1CB5-7DD5-C086C379846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721FD4C-D1C2-33C6-A0D7-B149E237872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44DC026-2AA4-EFE7-B589-AE2462B5D17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EA1CEB-EA80-ABAA-1A87-FDD54CB829A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093AC9F-0823-80C8-AA07-2ABDEC86F4B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E4801A-ADD7-7B56-D0EA-439AA191FE9E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D7C1386-BAAE-046E-53D5-F558650896B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108C0D9-1FAF-52C3-1277-EB1E80590DBC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E8D3EC-0A04-3DED-42F6-6A667FA36BC9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A6F87B3-0A67-7234-94F6-E3ED22A60D0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3412258-A4E9-8673-09F3-02C13999EFB3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F24EE22-217D-432D-809B-CEFB080A16B8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5121788-8FA8-B70F-5302-24237A945EF9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36D42E9-8122-69F9-BFC7-B9D4CE3F9B91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064517-8769-2BB8-BBBB-1BD503426EEE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F07F4AC-1EFF-FDB4-10F1-DDD85C41EE9A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F2E3033-E4FC-DFCC-F27D-7E80F6CC6EB4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51F26D5-0627-4AC7-697C-5C468D7262C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5FE3911-EE21-3D09-2976-E02FD27EA1C1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9539C36-AE3C-A691-A007-757DA2D0366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850AEC4-BDEA-1F3F-C79A-29E9B181A85F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8C1C468-46CC-7397-B3C9-18FB78B3522E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E60115B-6503-A5AF-FF37-2BC8FD7BCC0D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DEC9315-70A3-72AE-FF1C-959EB97C1BA5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C2467AA-B981-C4E4-AEE2-8AA8516F944E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B813FFE-35A1-D74B-0F02-4D42A031C619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6B2A643-D156-1BB1-C31F-EB0AD5DAA23D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3B9552-4ACC-793C-F18B-4A71FC30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89389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37C1985-BD19-9BE8-7EE7-7277F66B5930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B20C3A-8738-EB59-033A-2D33B8743296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467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6DD4E-2A3E-77CE-1DF3-914708C9B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3756F-00FD-D87A-E302-1E7A4306D7D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60447C2-5395-9AA8-9123-0CBBD52A269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F80459C-9FF7-97CD-4100-C15877D35AF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DB15B29-3655-E25E-C37F-B699AA120BA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7CA66C8-D022-FB65-3097-AA83F810B1C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0BCA1D-8734-C0CB-CBE5-20038762C01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D569DD4-CD3C-6FE8-3477-53B2D070818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82B3DB-D522-2E47-0060-B7ED244430C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DCF7CB-6C90-93FB-4271-A5046E45F78B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B781CC9-BFBF-A285-6BD9-91DE1253505E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8E1A5DD-3462-8580-C674-ECDDC92AD63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DE9B485-5FC4-72AC-2FD1-CA60C4AAFEC9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6B38E09-071B-9A80-8F06-0221F41D8E11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D59209E-F018-6EC2-9E04-E789D4C11D15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696DE56-1BC7-D4CE-2D9F-A1A7C64CBD9E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652986C-5DDC-C9C7-7180-2877544AF7B6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3DA0281-24DF-515D-35BF-C5DFF9E3BFAF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0D83BD8-057E-139F-D460-47800D4199B5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B8CF37-F86A-6757-3F2D-B33EF0FE0A83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386A0EF-DAFF-92DC-EDFC-0CCD0576D5CA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1D4BFC7-2FAA-8495-1624-6471FDBF032C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3935D9C-F0FD-6FFD-20DD-B27102BAF954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2C053B3-F9DB-CF28-30FD-5BB671B93791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406694B-ED2E-53D2-D77B-5D1B9C384E62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C69535-BB8A-E10D-68F8-A0D91FFEC07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D774990-3FCD-5BAF-5435-DEF68EEB572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1E09807-4FC4-48D6-69D0-2872913502FD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7013A46-C7F6-5ACA-59F5-07F902243CCD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383D29A-2693-AF30-FC8A-AFED36E50D4D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C025A78-D4AB-5E7D-3AA5-AE23DD36C7EE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CA5D2B-2CBC-8B84-8A40-D0A411D91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75180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BCE985C-458B-FF66-544A-7D49E013939C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68DFA7-7978-90C8-0CF5-DCF2A5889A3F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6409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69E81-AB13-403C-13A5-5504C6A6A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F2FDA0-FE43-DE40-B5AF-DB30E84D4D4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EF292A-726A-1F99-9054-0050B6F0B03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CDF729-F73C-BA4C-0706-8E82DB01394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D8392F1-D964-D683-B443-69792A17A9A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6DFC79-B2F6-EB06-EBCD-B2332A0630A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847E21D-C41A-B3A4-F54E-5ECCC74AD67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A4E4FB3-CB15-21BF-B5CE-A09D9E30A51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AC19FD-D767-628D-451A-CC629446884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D945B5-1517-EBD6-8A5C-B89426B37370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8960510-19AA-922A-76F2-5717FCBB799A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517C91B-A6C0-79EB-C31A-4F3521F10E5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6070317-BFC5-B6CA-D073-751872E1F9B3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62F6409-7236-D78F-5E04-4D7F4F4193B5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7BA4A99-EF11-CA77-8752-44AB079F6D5A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5EB5DCD-8418-5222-153E-FDA17B09F4BD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1E21569-EF42-7E47-DB44-BEAABAE6B7E8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206F2AD-3C4D-E840-4B3A-3596510A5340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BB7EBD-86CA-38DC-2ACF-26E7991B7F5D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45EA5DD-C4F7-4157-D196-05FE1404775B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10A833-CB83-0BE6-972F-5FAC289026CB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DEDBA42-E8AD-C548-BF47-577F2298F94E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E0F7301-D6CD-73BF-CA17-D2F70FD9275C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2A939A2-0BA8-75E1-15F9-2E77CA91EAAA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8E1192-F544-9616-8CD8-BD9CB250E7DE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7AE7B18-A07D-25B6-653E-14125A2F5498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1F8E6CD-53C8-4FC1-2A99-25484A75BA6A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CEB15AA-C08F-6CE6-8317-134B81D06004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26C6178-3854-43F7-D492-53709BF07188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5BCE710-BECC-8B47-1919-E78C49365EB2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F4EFCD1-5D47-8708-C861-F80BA31ACAB3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EDFF170-5763-EE14-1142-9429F330B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299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52D114D-0F04-AA1A-8F4C-2216D4A7299E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D533F8-C5AC-D50A-C974-045F8EEF83F2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65420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26E45-8590-0DAB-682F-5CCE1848B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F9B816-C360-12EF-D18D-D72F7AA7DB3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1E00228-9F98-5C2D-37BE-E7AA62A9FD2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984800-C946-A17D-70D7-A47FF36B9EC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13A4803-D9BC-5846-EB78-C705515602A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BC5A9A5-E025-8259-210F-9AEF52034AE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3540CC3-1916-127F-313D-BCC4758A7B3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25FB98-87B2-A4C5-2092-C4B4D74D91B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71C112-8A7E-774D-2327-77CA8F119A7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1C426AA-EF9C-1FAE-743F-8829ACDAAF92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1A96A51-D28E-3621-8CE7-67B631A38116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53AC32D-8876-15A1-E30D-EFCF3E3CBF77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2392865-84DC-F114-44B9-859CFACC502C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AFBFD2A-B337-0F85-852B-51208B98B8EB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F412BD-3624-D4CF-CF5F-7D8719E4B3AE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E15C37E-E79D-1F79-B136-BCECB9F3C4B0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D9A2292-EB6F-5E99-7FB6-67C50A2CDFF1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8335D82-16C7-011A-68DE-622E81BB18E9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4E5CBBF-3EEB-E57A-4F5E-0F613E8D3C5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EEB394-219A-5BD1-8431-28B094375234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5BE0FAF-5BF1-F5F7-2E80-C8C95F02C34B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7EA95DE-A200-DFBC-54E4-637D0FC138D7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1A3A3B4-F9FB-D877-2561-03055111F855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DED68CE-442D-4668-90A8-81CAB1E39D0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BC1A3F3-A845-62BF-68D2-9BCF9BFA25D0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3A80C37-1E62-A6DE-274C-E1DF18F789A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004D67A-7F8C-50A8-AD08-AEC127D97BCE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ED3FBD1-E507-214C-D78A-2EC9665856B8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24B555D-7E25-C24D-A79F-D1F305244B87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567E29B-377C-AF1A-5DDF-BCD247299890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EBCD217-AFC3-B046-6BD2-621160DA5854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03F1A8-2622-51B2-C475-30EBA433B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1707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E7C921F-1EDC-06C5-6F71-584085FAF15D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9EB632-370D-19CB-A6A8-C6E48A6173F2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403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F9C30-3481-B048-E0BF-E67AC0AFF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196E84-1C6C-52AA-F6DD-170DB0F57D6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25160E-C881-646C-46D9-18DA6480AB8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213E0F4-4586-820F-6B69-1635FB5948D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2B5EA9A-232F-D99D-8202-FE7CB5854A7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D4E48EB-90F5-B1C3-C4E2-0828FA03D60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795D9E3-12C9-4D0A-BFAA-CC49B4689A3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61E154-85A0-826D-BF46-110E27D55D4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E985E38-D098-594A-F2D8-4018A3C41B4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28E98E-D513-752B-1AFC-C392760C9527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2B29969-CD54-B6F8-3B78-A1E0E8DF17AB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0E81B52-1F98-9F60-156E-04EC6E8AEDE3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F07BC54-4814-0115-9526-298049C23255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AFD8ECA-F769-9F05-5D72-85572DDDA726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ED02AB0-8F05-9E1E-C90B-F88E2833CA25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6313EE-7241-B7FD-1D51-2F90993B9267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F0CB6C-0975-9BCB-B08E-E629B2CB032C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F353F3-3ED4-2D37-E189-C13486825A79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3B8834-33BF-AE42-7FAF-8F60A937F21A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320E57E-F346-01EE-5941-AD2B9D1E9EB0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696FCE-24CA-070F-3856-9B8257112E00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DD7C97F-6E31-695D-E111-1A44A2FA5357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64265FE-46D5-0540-C0CA-521F2BA42210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1471424-A327-FDD2-C442-59633E8C2B54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AD4F422-4361-4AEA-DB35-3D0CB3435DF3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30D9241-A242-6ED6-790F-455717621E7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D069F44-0C8F-CA30-9EA3-5521601F8B2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927BD2F-8A68-2936-7C29-288D523D8F1C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C20D01E-3BA8-AC65-8168-EA02437A60CB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D2EEF3C-D66D-F52C-08A6-74728D8A5DEC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A52F911F-C508-15F3-5EB1-9B259036944B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205A1B4-C19B-4BAC-791C-CC9D8635C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7958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4FACC7D-9A3B-CB94-75FB-ECBEE84EAFD8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FC62D-EA22-19BC-BE5C-191DE734D879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121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55768-0A86-0F3D-EA60-252DCB24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9A317-0898-8475-70DC-0E85D69CA52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315375D-DBD7-C97A-5EEE-453B3B7EFDE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F945263-17B9-CCB7-A485-A603D6052AC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8A02FF3-252E-1F33-139F-D9F3B2B79C5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E167295-40FB-C4DF-D654-ADF1148725D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BAC4CA0-383D-E85F-4E1F-AFE0E8EBA13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BF354F-617C-7A7A-7922-4A207F274A7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330678-EDE0-48A6-FE9B-D062C1283EE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C08CDE-63F2-0324-33F9-6330772FE95B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4DA24B0-E9DF-E980-68DB-475EC42BFB2B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EC5021A-3483-BAA8-24FD-D6C44C83C874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C99B8A3-579D-6508-84DE-84EFC1C2793E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7EB0B87-17D8-AC27-F7AB-FF4B84E97D7B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3A3DA57-48E2-A3E2-DFC1-321ADCFDD086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295C9FE-8CE5-A025-7596-9E3A14C90F4D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FEE41E6-73CE-D400-568E-623267F59C0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11D25F8-774A-7B9D-0FFE-682793D39AF3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2B0F011-1BB0-E221-88FA-1C1D31017F12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018ABF1-CC24-1E7D-4BCC-BC4CCE6C677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64F1067-6472-0819-354D-FA8304F2AD79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B793C8D-0E03-DB1D-317F-1EC43D04705A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5B2D1F5-72E9-82EC-1418-B1FA17EC89D3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4EEF209-F51A-6D1C-E9A3-158B16EFFC2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D57FA29-CE0D-CE80-D6BE-4E1EC57C69BF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FBBC8-7090-E4E8-B3C0-DF86C6AB0030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59B6B91-EC1E-10B1-3813-4AFDA5A8928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A669162-1C5D-FC37-085C-6A26B156E9AB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969A3E8-39A2-80A5-3713-B28D471995D1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7BF331F-0D71-1464-6374-554D3CBBA38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877A8B6-19FD-64EA-E10D-422172BE3C47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530389-5EA0-8ED3-47A1-350729D85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507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493C76A-214A-D588-9080-E58C589DA00C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FA0387-C9D5-4EDA-9EEB-BDD982C673AE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418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9AC6-0F07-FEFA-9EFD-24157A38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0083A3-2D88-40BC-7FE4-4AF4520F9EB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76812A-6262-893B-8D15-0AD1962E0F3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CD519C6-E0A2-B336-88CD-92E074AD3EF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8B6F4DA-98AA-3C1A-8F38-9BB7C98E5F8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2ADB4C8-B8BF-787B-F056-2C8F34F3FE1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14E8D88-9B84-5A77-9E70-B567DF4811D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2AF3F0-E25B-9B4E-0093-84240F085D2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AB5DDE-99DA-2951-8FF5-73737AE0797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9FA8DE-59CB-8ED0-F7D9-799EB56DF9F8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A6A12F1-8176-3BF1-8291-ECFB97372FDA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5E14663-1EC9-675B-A1E6-3D5F09B8698F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CE2403-39BE-D6A4-D05F-028A891DC106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429ABDA-5788-66F6-AE50-4B97AD52CF05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1FFFD6D-BDE7-9023-D6EA-3E921B71196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400A63C-6F2C-7797-2CEB-947B71FEADB9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72D7525-A582-410E-F66D-118FA22AD6F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39A38C-FB72-C5F3-0362-A8865FAA9907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4B05817-81C7-187C-A919-9149C45CA389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AB82E4A-6754-45B3-D7D9-0B1BB327EE08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88E006-8F14-75C9-65B3-730BB8233731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B5A996B-F1FA-48B4-22FB-0BB79049F9F2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DB2E8A2-6D38-837C-75F3-94BAAA02BE14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DB4EC5B-6F7F-843F-78A3-9E288005B94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44A4D21-4B38-7562-5801-59DFEE57519F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B1A8C6E-DF99-2D58-57FF-AC4F0012879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9921D96-DE46-D403-DBF8-B1D5B3FE3E2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2ECA710-66B3-040F-E4E6-B0A8315860C4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6F3882E-B7CF-11DF-46C9-A886967221A3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8485996-889C-E7CB-BA94-00A30BC7D78E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D1540C6-0634-EBCD-5860-AEF48BBCF37E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EEF47A4-11CC-80EE-777A-8CDED477F85F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79FF18C-B629-A14C-47F8-F0CF27871ACF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3200FF-339E-B944-754A-347DF022E7FB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819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C1B1F-84B7-93F9-DDA1-AD25087B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1E4B14-9A86-BB4D-3107-4364D9C423C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CB9ACD-5933-3537-06C8-AEB21162E59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225B2C2-9137-D9FF-0FB3-B551F498349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06131D3-D729-CB2C-6BD6-5DC30E5E03E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D03E2B7-897D-FA2C-9A3C-915ED112968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6781FC9-110D-EE91-3CDA-E8936D8F418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8B5E79-46D0-03B6-A418-717ACA52D79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63E1A55-2497-A07C-1596-C4600DA3536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B70D9C-4B99-4A0B-5DB8-4DFACFA159EE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1371A2B-CCD8-5773-C47E-8B4686B8F84F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816640E-76FB-B038-A8C8-E10059446DA4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C4007C1-4690-B612-43FC-BD6823570D0E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0F3EF87-B0FE-BAAF-1785-C30E5A5B6A59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286F03F-539A-99B9-6B07-C371F75052F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F01D119-9C1F-90F5-8FED-5EDCBEDFE2C0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066DE6-C8C7-F8CA-48E1-8721DEAB1B3F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DF0728D-5E3F-24AC-B0A7-EBFD8541405E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7A1BF40-92E3-521B-373A-9163AEB26E77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5A38789-D551-81DC-3AB4-F8500AA0D51A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8A10610-11C4-C7AE-BD17-611EE78AB34A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2312B7C-3DEE-3FAB-E478-BC6591D197B9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89894F2-4107-E4B1-95F0-4341134858DA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4EFFD2-2676-8095-6B1B-DF885EFDB3A1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88D8EE2-DC3E-F0C1-231A-4B7FD9533E21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49EE74F-76A9-DF81-8442-5E423AA8C293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8B3C5A7-0AE7-C391-CD47-0C89DD73459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4BCCB46-AA46-429E-A610-AC824D309549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00CB0B5-E591-4BC8-85D3-3DD83476AC85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7B88074-6AB3-6FBB-95C6-3DF9B166EA3C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3F9EACF-DC33-9019-B512-7F89FBF2F495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183E3A-6B47-7998-4FB1-86AB8710F1A8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711E6D-D036-B26E-1172-DAE35B6F719E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8A902-2058-2A74-2B86-E9EB1FFAAF98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6488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9026A-B1B8-78B1-515A-40BAAE957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904F3-3957-1712-86E2-38F91F36DFA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ED3CEA-7F82-20A4-8311-FA1C7791416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A2D4F5B-DE05-AF1B-4DD1-397A8BA366E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E2B4E5F-55D2-603C-02AF-E6D380A0662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3E5BB1-71F3-8031-BFBA-7E41A9722DF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446D8AE-6F87-0D16-F5B1-A3285195D10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D8CF2B-CC8A-B49A-EE82-8E1723797E9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167DB8-34CC-DEEC-1402-682968E03B2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99652F-83DC-4D1E-EAA1-01AEBD1BDB8D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49C842-538C-9AAB-03C0-E087C3D34219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0F037DF-CC1B-8B6F-8324-E2E8FD778159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F028E8A-1F4C-C000-31E7-A29118A49A08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67C3947-B5B7-589D-9C11-8A44D38495E7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3613CFA-BDFB-061C-CDC2-C04E17E971E3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96E11D7-098A-BFB3-A88B-39E7BDC8C3EA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F5A6A62-3D1A-C02A-9740-7124EB3EFB57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EE1F283-73F1-1320-F75A-E4D86C08FA87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8FB79F2-C53B-CA36-AC5C-02361539E5CB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F1CFE16-FF2C-E150-2EA3-A56A9921EA2B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3A66397-B06F-9842-EF53-F9197F91EA76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C5BB67-7DDE-B7E9-F607-36AB901F874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B1F85C6-03EC-F194-FFDD-90E12A03FE4C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F2A856B-0F45-E0F7-C181-D772028605A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7CB06CA-0925-E3A6-B736-0C77A76A71A3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9142F14-5777-FFEA-0B2B-B46F6A69326D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6347C40-F4CF-37B0-3755-1C8108D03931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EB52A61-DC1E-F942-E534-AB8F65DCB30D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3AEDFE7-EEA8-4A12-BFC2-86116C7EC3A8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A636EA3-8B1A-A97E-D90A-B992E667C993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C47441-7628-F60D-B1D0-E7A77D4DE0D3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7763687-AC89-48F3-5C98-80DB691CC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54229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94A8EFD-05EF-6F6E-255E-2654F48E23FF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DA588-26FD-DAF6-B202-2C2E43732BD9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59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FEBA-8DB2-6206-6BB4-BA6841019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4A19EB-C3A4-78ED-AFBC-8D5C35902AD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DA49832-DCA5-FB83-F2D1-628BD3D168A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EDE2FB5-7D13-1E3B-675A-2DD317444C1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7B18312-04FF-BB52-0022-31444540B72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936519-9568-2F2C-523A-D48AB1E505E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29C636F-7DB3-3760-D1FD-331293A0E39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113846-AA61-6067-D386-54A66C4E800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6A489B1-367A-ECE6-76CF-DE3298C5259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457B7E-9A69-4062-2D80-102EBAFFE585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3C2C032-8DFF-E2B8-B578-ACEE043DED4F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D652F84-4481-A88D-BD66-5C620B72B37D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21112B5-CE6A-E758-AEB3-10A85C0265AD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BA1173-39CA-791B-BD4B-8F7AE1528BA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323899A-9F72-F759-8ACB-2DEB6569ED38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87CC15F-9F6D-2B43-77AE-61966EA02443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FF0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4E80CD2-DA6F-A90E-3DCE-4CD88EE83D60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F8C83E8-EF8B-707B-0A98-8AA023856DE8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305F94D-B7BC-1E29-B3F9-132296A657FF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7CB4820-F486-D224-BCE7-233C9A2ABD4F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6F8DFAC-49E4-0EAC-228F-C8DFCFE7F180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A8E7E7D-792F-E9FA-CE2F-44F33D46CA58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BA736E8-AE31-D90A-74C2-9E0F4CA08E54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2BB41ED-138E-AD03-ED6D-9F9F6DC45490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5649FF2-7C4A-39E1-1FA1-A7F83CBDCDBD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8AEF116-05A9-8495-5009-05916979575F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1A38B0-D0CF-C6CA-44A6-98BE7C3453D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F900D98-BE36-07CD-E903-26DC4A835366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0544129-EA6B-B97F-DF86-9A6FC0B9878B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B571E87-9C0E-5AE4-B2D6-6F8CDBBD72E8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77FBE9F-C76A-48A6-E617-8FF79B405B45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37BA99-2956-DF32-EF27-08E1702BB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538334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9CA524E-0C34-4BB6-BFF8-F7D57BCBC0CE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F36A07-FCE2-7348-1A42-B8A231F2E675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3206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2C61-B707-4CC2-FE7B-2055D57F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FF8E3-CC5D-D444-85E0-9CE46C0D95C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A9C179D-40CA-9256-8139-F17A0FE7290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2DCF913-C8C9-509F-4444-590E1FE4EC9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2BDF4DB-1867-B664-CFFE-52D8124F8BD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8DAF3C8-E9AC-A718-326C-5F3246FE212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18E410C-0EC5-BF4C-0BE1-256A47AD564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F9A774-66D7-EA03-EFD2-DF2D44FFC76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3762631-32F0-25D0-6B12-AA98F6E0BD4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C1F388-0A69-093E-D62E-26ECBE353238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DCCDEFA-1715-6AAC-9110-42FF41CA286D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3E9737D-168B-1E28-C100-C6060DFE63B7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18E6912-1224-64B7-7D25-E295390CE538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089FAA2-DF75-11C8-D513-B1B63791EAF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01C288A-D529-8CDA-9892-1190DA902C0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2C99CAF-CCEC-1387-D94C-4F59EC97A3E5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C90EAA3-2D1C-FA6F-9B10-CB537AACD4D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9540ECF-111C-717F-4011-131DE192BAF2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B92F23A-F81B-68E0-226F-E1160447BB27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61A7380-A015-10B1-816B-7DF2B8B194C4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F2E9022-9C95-8BFA-BF4D-CE3CA0472E95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BFCB45-08B5-7D80-866D-CDF15730803F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89FC3CB-E738-EFC0-F841-DA0B126F08B0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08AA4D2-EC4A-3283-89E9-471A8918AE8D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FC21FE-3B47-378B-76ED-2B19523C03A9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205F03-00BB-938D-079F-D1EDA011E660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6C48BB9-4D21-A0F2-A87C-0A3C27700CA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5C56997-B6F8-FD9D-7251-5E1453437892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AC47D4B-11F5-DC43-B5AB-CD3F02DAAF46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7050E1D-9E53-3E89-5EFE-E8AAC9984747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A6F8DE5-ACDE-B4E3-43A3-E33209788C1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279BBBD-2FA6-3D32-CC76-938BAC9A680E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8FC7645-5249-AF60-1F09-5EB514FE88DE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03D6D0-FE77-0EEB-49CA-F5579FB6A86B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695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46F99-175F-240C-2170-5BBF69C41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D39242-339E-1E29-61F7-235E5AA7440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539C79-F033-4C25-5337-0C202C37EF6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AF0A28B-1CAB-5866-C665-BB752E2A1F1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A450D3D-ACB9-CD34-4E5A-99791E03127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C2E98CE-432C-5ABA-6BF7-59D413C4239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FE8660B-2F54-6D8A-1F66-E4FA7910BAA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6AD006-425B-C4B0-A7E0-82983F44538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C6F3D1-C553-7FAD-B5AC-7EF9AFA0E4E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5F4FDAD-DB0F-FAE3-4568-3F4F15291B33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18647F4-1FA3-9F94-6D77-04160B5926BF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97C30AF-928A-4EDA-4D24-BC21CE042F68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7A4D3CA-AEAD-AB4A-1C77-93CE04F0ACA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CE2F8BB-D731-6001-D0F1-2F2848C7CDB0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1A1B14A-EA13-9E2F-DB6C-213A43FB698A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9C87CB-617A-4DA2-662D-90AFAA185D82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311A6C9-F3F0-C435-7E00-C1058CE81EB8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C39CDBE-B37A-AEB7-EF6C-472E260260F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C89BC6-B429-768D-51E0-A06CF7877666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184862A-B1ED-E020-24AF-BFC85038D204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307570A-3099-9540-0B21-A778967A9053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06951B4-B6C4-D479-B71A-7E5EC3D4FBBF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FB3BE03-6146-73BE-386D-96B01B95DFD5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73DC9D5-2FF9-FAE0-5EEF-8E582B03EC7E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604FD93-58FA-E289-0E37-C7FB2F632E9E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B86C777-0CAA-7870-9DFF-F9846DB51C47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B51200D-2CC8-CC23-59A3-35539EAD7ACA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3F27909-D1F6-DA0B-DBFF-493133B9E343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FEF33AB-32E2-8DE9-81FD-9E33DA25A835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C77D2F9-683D-86DE-C3DC-B0368F718837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E9D6E8E-BEA6-876E-02DF-904C7CA90734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85F56DA-16AE-3319-FB59-C1B3FE105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5165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9780337-0C3B-37EA-5226-9ED707263399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CBF3F5-6DC0-325D-C1D0-CD49DCA02870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192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4A774-1856-6A28-DAAA-CCE12357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CA90EE-F6CB-E99B-11C6-3772E5024EC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2F156E7-AFCD-30D9-6059-C2314850A2D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9F20148-D060-F77E-4470-62366815457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A89E37E-F437-4C4A-E1E5-2AA92309B5A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B0EC460-E816-2D89-1610-B91EC8D7BE8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B7F95A7-081F-C12C-177C-4073F7B922D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1CB27C-7650-50A3-2F2A-6213637E4BC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9720027-C55B-F209-A787-A631075D150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D70520-8224-CA10-A32E-9A0B0EDF74E2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1659B5D-8FEA-5CF6-22A0-3C3D7C8B66B8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112482-69FE-D512-42FF-76110A803000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97E9569-B699-2F03-AA59-8AEAFCBFE741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171D980-C339-3DAF-8094-4C9563D2A32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57CCC5C-FE5E-EA6A-B8FB-028E3F35BDA5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1E5D75B-9CFC-25D0-AC73-361BC55F7E3E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912DD6E-34DF-E560-D881-8248423BAD1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0677C3E-A151-E242-58AB-2143E217192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80E8C8B-DB3A-FDF1-D5C9-5EDB08EBD95B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687DE38-F7E1-18D0-1884-8F2BE6CCD989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B910161-9988-C033-9A2C-945EF34A424E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1622199-CE43-F12E-2909-2A2F4C7B1433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9CB41CE-55EC-EDDB-ED48-8B73B60D7A3A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C0D5B72-EF02-CA5B-AC9E-69791F32CD60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9DB241F-8692-6AF5-8A8E-CA7F2F320056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B5CB6A7-36D2-2F96-B275-D4E769668B9C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CDB0512-E6D8-1DCC-0F2E-A06C9EC35926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9F0ED55-6B0D-1986-F066-A5CF7ECE4229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8D9CB45-6C59-439A-1D57-98A369744B11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D765292-7934-17BA-094F-EA1E4FE29C01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5F54270-E67D-8056-32E9-1922145B3A23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47966E-08ED-A2DC-81E5-F59F74D0A2F0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9BD33EE-1194-3B30-DBD7-E00EAC4584E2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0870A9-21F2-0CC0-23D7-2ED128BFFC0C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4814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B2AAA-2138-DBBA-D4EB-3A7E6BF4C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34DCF-93AE-F54B-3BC8-5DC60457D4A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ECBB1B-9915-A363-F51B-62A5FAFAEAA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3C9EE11-0A35-33A5-DC53-166C6170107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F6BD6B7-4BC9-7997-499F-021EA66E71D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756EB2A-46A4-C6C3-F1B3-DA3E1DDA915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4B8B30C-1936-6B57-CCD0-369A80B9431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56C259-2871-762C-C080-AEE5B4E2B26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45B62E6-C42E-F409-E4CF-9A740C59D43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C4A477-F8E3-89DE-F3D7-81E70FFE26B6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DA2165D-0328-AE1B-21BB-EDBED84DAF8B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A92705D-40FE-5E30-F3BE-5976B5022622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AF5D7A2-46B7-894C-C820-1D43A981BD3A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3D84669-4A01-121B-B670-C03B0E2FDE6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709ED99-14C4-0A29-FF0E-B2428E405342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82BE381-3824-40D3-BC55-83F0E86C408C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EC5F800-BCFF-F26F-121E-981B3BB6907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43690F-95C9-202C-5D4C-D43537F1E6FA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37A7B13-23A1-F91E-F2DA-D02A2B0AF92D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879FE6B-4907-9C32-4834-99ED72353EEA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8F884D0-6884-BB5C-969D-DCDFEDD1000E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40D26D8-EFFF-9C25-E3C9-D73C6362F256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E8CDC04-2162-25C1-8B37-81DB77C0254F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3DF8496-1669-D80C-08F0-133682D1728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882B232-34AB-FB05-7CC4-74086CB9C150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3710A25-1468-1976-DAAD-938F4FF03FEC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099CCDD-22F2-4748-FFC7-3D3A3D61391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D58CB66-4185-B721-54EC-3BF703B400DD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2271359-E752-4AE4-9FFD-0B2AEA037C9F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0B9D81A-E825-993A-2D2B-39B502195146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8383DD0-36C1-5FA0-EF0A-529861E31EC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27F3544-55E1-7570-213D-21108AA69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6942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6F575DB-B60D-3FD6-E122-C5649FE530BA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7D1FE-0933-B620-C515-BF96E28C1848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862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37717-A872-AB2B-7440-A21663FE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F48457-B444-70B5-6A62-1FCAF1974EA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E4138A-477F-13CE-6225-8D0C03189BC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9E24BC-C5F2-BF54-A35D-75FAEBA94C8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6D9E8C0-9467-0D70-457F-AB99DA81D65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AB9EF08-A293-244B-FD6C-7CD85CCD508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55D18B9-967F-8AE5-1503-2529890B553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5F113D-56AF-E707-0887-DE58AA88AA6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7FAEBD8-E51C-C601-1CFD-039B70E97A2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82C04C-EE46-0904-463F-7991DFE5FC93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80C7CAC-B309-B0C3-D554-C6949EB3FC37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F8CF128-666D-BD37-C20D-CC48F6167170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B93906C-CC22-CC62-4EC4-5CE3414770E0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1CA4C7C-9613-85EA-5BE9-EAD14B7CDD50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F75D5E8-247D-AD8C-DF4B-287641D48E59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82280B9-B6A3-4633-AEB5-8FD1EEF36D63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47A7D9-D649-7BC6-EBAA-CE08FCC9BCB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1473902-6EF1-56D0-B21A-E1E6FF46EAED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2989FD1-564B-A882-60F7-88F28FA2B0A0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1AC2A21-1A3B-E86C-FF98-512BBBDA9D51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CF23EDB-3D47-9E7F-77E8-455E973C7340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B288B2C-7F33-7E97-C6AC-3621C2FCC9FC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DB8B509-FFA5-2FBA-E115-E6AEA2A68442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D167B2-396A-21F9-AE2B-99702E129D51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5D28566-BF80-EF3C-F953-9169C3782EE8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1E212F2-C7A1-F219-9CEE-A8C99BD18D6F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379FB58-A57D-F822-2914-FFCC2CC97B70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B02437B-B04B-7D24-7ABC-87C53CE96498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AC10EDE-E621-4F40-8848-309399DDFF63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C6C1509-7993-BE1B-D2E9-9039B1220F4C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6CF26C5-A9DE-0E0C-90B3-C1F9350AE3B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EA12B6-F55E-E2E2-5BE3-F9BEF379433F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DF5D9E6-36C8-9029-BC37-1F906B1D6B63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E40A9C-3393-3C3C-5186-FA5B9AF4B4A0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4333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4D402-AFD8-A288-D4B2-0134EABC5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5FDB48-ED08-A651-26F1-AA4D9BD88D2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14AA48E-78B7-C230-A752-7951264E5AA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89D5FB3-3764-F9D8-93D6-ADC44066881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D80617D-D7D1-6AE6-3135-4DDFA58751B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2A67BC1-93C1-0DEF-E4FC-947EB557B57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A4E5049-75F2-BBAD-2F60-5DB65F60BC8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FA087E7-B947-2E5B-29F5-C4132397395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45EB26-7B0D-0CBA-E918-EF07F7A2EFF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77ECA2-3600-2EEE-93D1-DC91CD36A215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E9E5737-5E3B-F937-EE83-E7F26D046CC6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CFC08A6-55F7-D0F3-2758-3F3FBE9574FF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C54FF57-EEA0-ED31-741F-4512C42532A7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FF0FC72-0C74-EEDF-E95E-461AD97C2C9A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58FFD2D-03BD-290E-B7FD-6C565FB5E3C3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6649DA-DEAE-045C-9177-F2EEA9D46FBB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2B7C522-DDCC-44A7-1FD8-E689B6DCD2C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13968CE-6FBE-A1C2-2E4E-678146BA76C9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805D9E1-4B8F-9CB8-328C-B5F2FAA9E097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8F60B5-0CCD-E07C-4757-6FC688797FDF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0EC414E-76BB-EDE5-AC1F-9BEA0A42B9A9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1124BFF-326D-4917-E0F1-79950A30105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1820887-962B-16E1-7589-04D9BFA3D3DF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9D565EC-6175-9209-3B13-563A86B0FA89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EB6129D-FE93-1C18-7F0A-860E220DF4BD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CBA0897-DCAF-0B14-3228-4B0483532F7E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585862-51FB-9D62-C1AB-FF4F66F3C11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FBDE539-9557-7014-C992-CD572C07B798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CE95595-DCC2-EDC8-7A50-0C8153374D7C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D4F16DA-80B9-85A6-5609-6FE241AB16BE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DE946A9-0228-73AA-EB4B-06B83961E94B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599D08-26A6-C0F0-AAD4-3ABAF88E8729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8F31162-FA7E-09D9-1453-BF1437FBA9C9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83B69C-65F1-4E71-1FC0-EBE96532757F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6970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08929-A47A-E434-4F1C-D0F17C72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53DED-002E-C4FC-2CE5-762220D54FC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0A20A8-4D39-2685-FEC8-E4A63A65CA0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C106D83-514E-5CE4-751F-6C83DD24C71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0F0E5EA-95C0-5894-B4CC-F044640B9C4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70A0904-EC05-4FC4-1D77-AC8829F6C9F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0995F63-CE99-D7DD-F333-2F19404944E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9E2B01-37C7-B6C2-4A50-388756C1C5B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647488-FC14-7266-575D-C9E6AB25305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30BC40-BD9A-5204-8A83-40C6234B1122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AF96489-55FA-6447-8125-322BA3F243D3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DA92FFA-87E0-36E9-5F34-DB62338EA1FB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AC5DE83-4C28-3331-A442-BE916109EC16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32BCD16-4D33-2F27-C17C-6B871503FE6C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A2D4144-5B4B-F3B7-D5B1-DEDE629C51C2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47C830-D207-DFE5-D6FA-E0688DAF07CD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15F364E-5767-FB43-91D5-F6D3A0C56900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3DEA06-6FE1-76C9-7A81-3C9CB40531DB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8A61D85-0814-454A-E4A1-0FCB15D34A67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B6ECF00-86F0-6C1D-4E7B-D9EFCB74B2C5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D6F7328-E928-1572-C139-E527053B69E2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DA5590D-A0BE-F8BD-3505-2A58CF0C5129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4206074-8BD3-4DBC-4566-790C2ADB9A3F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56658A-52F9-0C49-9ABC-743939D7C720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5B93081-3E19-FDD8-6135-C62A334E3072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8916B21-4B99-FE18-4B64-027A19495C5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E15929A-82BF-5567-92D7-8ECC1BCCC46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D0EA897-3F06-5772-DD39-07664A61C3B1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F31C415-1362-FBE6-1127-DA21B1832A63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C7ACDE3-6D8D-D286-A69C-BA73BB482A06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19594F5-DFEB-22FB-8226-6DBC36C6B932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4E5586F-7C02-E16A-8E91-FD96C1EF031D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48A4FD7-05D7-2BA9-8C5B-06CC07338CC0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F3397E-9ACE-D5B1-C8EE-50E98E59CC58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5397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32366-48E3-BF05-37DC-A01757512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9AD04F-68AC-660B-9910-D3ADEFE60A5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92FA88-8FD7-8E62-2B5D-0D9502D623A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042118B-C7AA-2839-0F8A-9EB245B2E34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9BF4467-68CE-394C-8375-B1F2F351DC3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C30CAF-16A5-A036-40D5-E26F576E524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4D62825-6F82-AB97-F699-79C69F814E2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DCD8B3-B2BF-72C2-88DA-2F0631A7CAD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E8FA264-7899-0346-960D-AE598E0B087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586EDD-8373-B808-871B-CE2C9ADB8EFD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94FE143-FBD4-4599-B1A3-516847280E6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4A639CC-7572-1295-318E-32D5026F21FB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FA5CD9E-CE52-CE33-98D6-BE5C684A60FC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219A6C7-3597-2AC1-30D4-9F0A20108E1A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F145CE-F204-ED56-29EF-A4548B38DF75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F4D6ADB-C075-FFF0-6D14-F988F84D003F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6F64BA5-C54A-11AA-5746-136A0C640AF3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8D9E3B4-5588-71D4-FFD7-96783E899AB3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8C967E2-C31F-2D25-20C0-B9ED509992E5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4FFC282-2C53-6C51-9803-346657CF7AA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92809F5-8B07-265C-6E9A-14D32BB10313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88E46DA-C42D-2C27-1A06-0C0D071376FB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2FC66E9-ACB7-690F-2898-26CDEC9E76FF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DF52A01-BB34-CEBC-E4DC-5F75D76BA725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D7D5E67-4BB3-8D36-E7F3-AB05788970A4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6DC118D-9A69-53C1-AC34-CC5B0040FD48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292F548-C06A-4905-A4B7-F392F67C9C13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317F047-FF5B-727A-04DC-EE9CA0AAA36B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A2BDCEF-3DDA-CE19-FB3A-403617E3D7BD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420B2E1-4C26-59EF-13F3-F8F06BB3DCDF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EB05A3A-79CC-36EE-C2C7-19BDE3B14AC6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AC7EFE7-FCDD-4B5F-3DC3-FCDC928B0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40841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18707C6-3DB5-0B07-2B74-1F8BD2C80DC9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3DA49-28B0-D39B-4AE8-B852C7B34BA9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3067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BC371-1646-9E07-FDB2-14D1E43F0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BCCD7-79FA-1CF8-B74E-8D26587CF09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AE4A94-2BAB-A4E0-8090-B2FD256CD21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3BEA5F3-57A6-059D-744B-DF36803D17C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B8BC886-24EC-32FD-8352-C7F6B1622D7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ACE2E0-1014-FD6C-92E2-306BA495E88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0747CCC-0ADB-83DD-5744-8204216C9A9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BCEC35-4347-5BC1-CCF0-576F20A3A16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4ABA81-1079-2E01-0994-341A1E29965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5097E6-BE93-365B-0D47-41DA90EDDA90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71CB2AB-59A8-9FBD-8D99-5C1F1DBA2C74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1E3C502-6F2E-B82E-BA00-F294610AC506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D27B729-D107-FC25-227D-63828C6866B5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544E9D-5555-F415-02C0-DE3210061F86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E7D061-5420-3A3E-209E-7DBFE10125C8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7EAA157-4274-BA9D-780E-3F01D3F81FA9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221F8C0-3505-F5B2-65E4-4FBBC82C2EC9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F9014D7-3EF7-8202-D5DB-EB27F2741CD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0031DA1-A36C-F8BC-2D95-EA79076D4C26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C71406A-111B-D52A-DA4E-93EF686BB0FF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5BCED40-3245-662D-EDEE-88EF37C3D0AE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7FF21F8-6496-7C16-B4A4-4A98CAB21B3F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B66C6F5-E837-09E5-A90E-8867042BE788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164AD7-76F1-AA66-E351-1F3FA88C9D76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CBAA949-95AC-70D9-347D-5260AF15A359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326D7E9-2CDB-E613-500A-F39BE71F7EBA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3CDB493-C1E5-2C03-AE0C-57160595F303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A041208-1B3C-9F1E-8906-CFD9DCF056EE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8525A7C-FB14-ED54-CCB9-7A21E183ECBD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C70F159-5B30-B4F4-48CC-BB131A5A42B3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507D472-19DB-9EE1-408A-C13E3F9FF737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F39FDF-3BB5-2110-14C5-70934A4059DC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6C45713-676C-2821-0A53-2217CF7394FD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EBD741-957C-550C-3100-B7FD9AEFCC10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2386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A45B-6446-AE08-4A0A-87B0F43A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FF398-B028-7615-9984-A3B3992BE99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52FD68-1424-5E7A-9D45-2E7DA3E858D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F17619E-05C6-AD38-FBCE-87F72FF4C22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605F87A-B072-F99F-9B35-06D41F278AA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25112F3-1B4A-3880-C791-490AB823790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A3A3362-87E9-72CC-7D16-4B4E95589BF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578FA9-F723-5FEE-CD8B-2BFDCC389C8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02B08A-F5E1-FA1B-9946-26928F2F2A4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D56EB3-FAE2-6237-8724-559B144A6C36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4FF8B20-584D-FE0E-3E78-12957271F105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266DF86-7023-4763-EA10-01A834CDDAD3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EC432E7-25AA-5907-BE0D-6FA6C83343D4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2D4679F-D4DB-046B-27BE-A08950EDA3B5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14D3C69-891D-4C93-7617-8D3BB36FCC6C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9F03AA-3C7F-84E3-5818-AD6BDFED93F6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E74E7E5-5315-439E-D38E-D50069453730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944E11A-D2B2-AE47-2A27-F88FD6A2BDF3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4E4033C-0A38-88A2-DCDD-F24071C9F126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7D89AFB-C89B-7A7C-B5DA-4E4DDF6E08F4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515198-D608-DC37-3DCC-835411C0F4AE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6A4866A-8463-8C66-899B-07333AEA6D4F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1BE938D-076F-D1EF-A1E1-42C276BF2662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BEED85E-FB9F-6F75-B248-A912ADC1BD66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B206DED-94F3-2D4B-8F4D-DC6E72C3E4DE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BDFF9B7-3E98-97B0-D6A1-E43ED41A01D5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AAC802C-A215-C9C9-A5EB-180778623A9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32C7F10-6780-2B2C-2C89-FAF943603052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2DAB420-3D5A-63A6-D74F-93736C0355E9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56A3860-F92A-7315-5698-C453A54FDA3D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4ACFC43-302E-1338-2DC9-731326501726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AED338E-C0D5-BD11-7C45-A95BB574B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9511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BFB04F2-8677-3FFC-8005-8EFC2F19657D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1D0BD-8B34-841E-4E70-579ADF67F384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8252E-A7A4-EFE8-FB3D-2BF5A53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C94408-812A-2192-B338-4B673F11966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0561AD-F6DF-FA4D-7B15-918DC62043F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AF7EF3A-118A-6305-473E-3F2829F51FF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7388542-D776-A81C-5C80-A54C132CE2D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D3A9263-10DC-523B-FF1B-A309F4DFD33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57D4EC7-87AB-AD0E-E9A6-A4BEFF21D70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54BCB0-B8EC-3B8F-80CD-BA0F67FB78C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78FF6FD-220D-81E0-2F3D-D7675F70EE9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EE875AB8-B4B5-FB8D-AE2C-207119BA871B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890723-2CDE-E920-90D8-DEC50CEE65E8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2AF4750-11AC-707E-1750-E27DC56140C4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BD55FE1-3323-58A0-7300-E78A30AD5952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DE4A82-7A0A-0782-EFDD-8F4CB337BDF0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A037C-6BB4-DDF6-DB29-EDE31B6C7E30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6AD0527-293C-0390-2EFA-D955ED3D4DF6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86A4016-831C-B33C-C833-65CA015D072E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A86BD3-79ED-FA09-4C4B-60475B602676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DE51B5-19B2-5BC0-4E5C-44F384033AB4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3EDE67E-6FF4-0CB7-DC93-A8E33598496C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3DBBD9E-4D01-CF50-C1B6-C1414B93B028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840BA5B-CC44-B057-92DD-BF157B14019B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45027AB-915C-0CF5-9F54-F4CF42777A65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16AE731-5FAF-6849-7395-972D8CF57150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F6DDA5D-8CF8-FC5E-9C3F-DA1C3DB7AB28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9590F9E-F95A-5DFB-1F37-D31EBE77BDD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6EFF39A-5481-ADE3-88BF-82C7B9778A4F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14404F3-0E34-4DF3-58C1-B6F8292CC362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55AD9EB-FB97-ADD7-B252-0DC852FDE52D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FB60A8E-7979-0BBF-2EC3-FCC3F1344007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ADD7A38-2ED1-B0C3-1493-9C61EA06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50872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53F65CF-5BC1-A362-97DA-064C78EB193C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279D9-8111-2058-C9CB-22487869F3F5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6712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C90B7-259E-DE76-7D5B-F9EC31C9D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B60E8A-F1C0-9935-DBF0-E16ED7E4168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80E324-4176-43AA-D31F-2AC64CC44D9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6C61B93-E443-C30F-FEC8-3C244939EB1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5BF9493-2C2C-5E80-D30E-39AAC935506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F097077-A00C-C557-3059-F36806CB8E9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E80CED-EC8F-EF94-3173-93D0B6A22E3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9673ED-B6B8-03DA-3E9E-368C19230C1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739B99-9FD0-1EA1-3409-E72E95A15B6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D1BDD87-1058-8607-2418-8BA150EB65FC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37621AC-315E-8E92-13F5-776AA29E52F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EB9E65C-E634-5C12-3448-231AF0BC2136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D4F19C-B99F-987A-1EBC-E837D8F6BD19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F9AEEF2-5000-08D5-1D38-EF65355869E6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6187B22-4BB1-1592-3F47-AE25C63E18BE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B5E4C00-62AB-EF88-ED2C-AA32925B64B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03463CF-E678-86F2-21D1-8BB914A92EFE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3C3438A-7D3E-80D6-6341-CB98C7C286AC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F0743D-330A-8A8A-34AD-53673BA0FC62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A4EDD3-9E8C-0B7A-DEE1-D32C06E402CF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4E0A9DE-02ED-BED1-BF04-37C40DADBB4C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83E92C0-882E-0C25-6C9E-0E6ACEE6B46F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46D04BB-3180-95E9-CAC4-E670F81D341E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6A6681C-C2F5-9F28-2854-655F2BE30166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816F870-65B1-51C3-9A5D-B5342797EB6B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F8EA80-D400-F949-9A58-762F03C550B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8D25F95-213E-2E7D-FAFF-A54027FDD93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0D89A9A-AEDB-A37C-3775-46454DD95A72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1310E79-257B-A558-C0A3-55EF5DF4F4F5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2D05631-3555-491F-0693-F8FCE9B3FF6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B2AB30D-F9D7-4518-A743-440E618E0725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9D1796-A3A5-0870-E67E-BA74095FDE01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34A4C0A-C432-9FE5-4591-A8F1876F78EC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0A8AB3-BFD2-7B94-7337-9820BB3C84A5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7126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9D58-BF43-9B1A-04FA-010393617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3B3C8-AC1A-4A85-CF06-1D6DD39DE34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C960163-6EA7-8F68-D812-6302C3A5C7E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8D006F2-0E15-A989-D094-3321F799672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E557998-56BC-B100-ABFC-596D38AD3C3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43F57BE-EC8E-A5BF-84FB-032830BD14B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09AA2EA-1261-1015-9975-A307B554BBA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4409E2-D20C-C891-AE2F-1A877CADE4F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93C899-67E0-3288-7F8C-2494ECA1CD8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C4AD2D6-CFA9-6B76-42B8-D552913591A6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1786917-7779-0A99-A380-A2B53F70911C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AC3F66F-4E1D-C60E-38E6-5155227FAB0B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FCEB4A2-243C-6FF3-B7EF-47BF7EC6EB02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76E4680-0189-620F-E79B-BF221C4BC15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D06446-D313-EE55-DFA4-52505405D35C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55B5E3E-2E73-D684-F1F0-788ED59585E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F20A2E7-C55E-2BF0-766E-92FBC71AC4E8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AFF07C3-95F9-3F43-05E8-E00FB385257B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0F3BB55-AF0C-208D-8333-DEBE8718C7D7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7A2ED42-7DED-6402-0028-26F7CD8A8434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0ECB596-DBAC-DA5C-5379-1FE8F374AD21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3E2930B-7467-96F8-EF7F-57301E4548D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B1CD0D0-0BDB-6C02-0311-645932059C44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3D66E0A-1280-8626-7008-341D5854ADD0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8D7046B-D3A4-4323-3662-06EF015E1B0A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16791B-6029-76ED-8FB9-2AD0E4D1AF33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7056EFE-CFCF-5125-A035-CCBD16C6A4B0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E0EEC3B-CF71-4993-659E-CE0C2B250BB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877CF2D-4CF1-2D79-F786-08508906D19B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ABEF0DC-F6DD-5701-4360-0B2675789685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C4E0C06-159B-E16E-BB21-9F0F30E21592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8FAAD9-6B8A-A2C0-30F4-F02F857D6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9018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1AA2C17B-CD42-F568-9DED-39FBE29F0C87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FC43B3-E04C-7076-E256-D158FB3673F3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2145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F62BC-8E90-B6E1-261C-3839FFB9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43BF9-55C8-83C8-5136-CC0075976B3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4F3864-2EE8-1AAC-C57E-3F6013A0A57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277D270-6219-1283-61BA-95805829842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D809F33-05A6-2F1C-8409-58C105FE3B4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3FECAD9-0B93-785D-BC93-5202B46B181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BC091CF-E9C6-F220-CACA-6625704C5E0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F2698E-326C-8A90-F4A5-F2898046421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53245BE-26FB-DBB6-02C4-BCFEE3D004E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0C655E2-F7D7-CA57-1784-8145F165F9C6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60CDF27-4DF9-367E-EFEF-DA01D19824F6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1A71C63-90E7-494C-0CBB-CFDCF787B75E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4799DEB-EF60-386B-BA8F-AE4E0781C1C3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6580D7E-5E7A-C7CE-FCA7-BC3F76CCBD2D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4D8A04D-C3D9-0AD9-8F0D-D3572F369B8F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557641B-1EF5-B5F9-ED1D-1D4DA322589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D08231-7D10-56D9-6B50-519D0515A4DB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C819BB-B71B-E888-B2A9-39142F25F9F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BF17F9C-4149-0A19-A8A9-5FE7FE89986F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E1A4DE5-B305-D7E6-50CD-1A400237037D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1E6CB15-477B-9CC6-6DE2-CEAF0D2F9B0D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06C5A4B-0E69-1657-EF4E-531BBF5427C0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9B5C5B3-40B2-75DD-3785-E517D6FD4401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F44CDC2-9544-E80F-B7A0-F84723763587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A67FBD8-8AB9-EC88-F73C-7AB981ECF192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B26F7A0-362D-F26A-5126-6BAB768B91B6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C3A5EFC-1163-0F33-EC6B-6F9D27E0169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D1CCC91-2FCA-E637-D44C-63615982B313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701236C-FE37-B41F-2130-B10FC2429E5A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4466159-B138-E1BB-59A6-05BD1F56E3B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0BABC63-85CB-CB60-F3BB-10A95A172D00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86E8651-02BE-04BF-7F51-BF1DBC64D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3843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8BFF6C5-36B4-1456-599D-3902D6356075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E9C1C-6186-64FB-70E3-A2B8E4B4BAFF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5040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CFCA-3811-F98C-B886-E2BA468E9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04984-4F47-2E4E-BD49-3A56F86F085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35B9C32-BF27-6CE7-6E96-43BB87E2EFA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1F04A47-5DD8-E824-7FD2-E9ADA05408A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F45E124-0D88-453D-7E51-BFAB487A2E1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895A9DB-B8AA-24CB-004D-A2084894AC4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8D271A5-FCF2-F65E-3944-D1599F76730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84BCC7F-1B34-64E1-4D14-59DD78F2B68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FEB480-5F9A-BEB4-FBB3-C01FF096EC8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16CB82-ADA5-9212-B8E7-AB74869E1324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79933F6-55C6-72A9-10AC-7B47A0ECC990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BDA3041-E61E-25E6-8EF6-993045BCA02D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E353C31-4987-378B-9615-0A0AF2E3FB6F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ED8FD23-8DEC-C8ED-72EC-272E3B886DFA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A68E7F9-29FF-C719-F13E-4C5C0F6D50F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7A106E-6AC9-C010-4D2F-AC47216FECA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93B8C1E-C69C-F80D-3482-DC8FC1F51EE8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3D736D7-DA62-309A-8374-4DA4D628BAA4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43D8C1-0140-A6A1-6EB6-BD1EAAF55F03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525C591-5E5F-0D37-EA88-29F8AFDD4B66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EA07EE-5249-E1FC-1CDD-2A7D710B1109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8F26959-3F27-4F90-1680-ECFC16C24861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DEB8722-5CA0-84DF-8E87-3012DAE735D6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9910693-905D-4F87-DEA7-09E9F5CB2C5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BE2360D-4228-D0CB-1B8F-1360C275BC1E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DD59366-3EA2-2DAE-718D-65B8D750D07E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FCB76C6-AB1C-DA9B-EFEA-51C9D6260C74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38A4ADE-8994-00B2-B712-06BCA8CEECBA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11E334D-3F56-7B88-C8B4-1EDD0B83C7AA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A9885AA-A808-A0B1-6D07-2A7757AC297F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F54B919-CE49-9072-33F1-1AB133AC6FD4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E1A2B1D-7248-7FEC-EF80-152313D5F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01193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775461B-6961-E6E3-AE1C-97549F30A483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9D2FBC-579F-D933-E450-5695014F7438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1609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472D9-4C43-3576-90EE-5C55E67E5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3B922E-4D14-BC7B-EE6D-5D650F4DD8C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C624588-4E46-A29E-3A3E-47CF38FB73D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63B5DE5-B97F-4527-32EC-9A39BE5DE9C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49BCFBC-C28B-F3C4-BAB8-234BB11AB73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87085F4-3022-4A21-4584-3652C7E2811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E016AFC-DB53-958F-2327-7E7A8873300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07670F-409C-233C-5263-50BF91E22E1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227A96-6016-572F-21F6-A33275FAECD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D9ED25-E7A1-BC84-5999-8E589FA833A5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B98B9FA-95C6-FEA1-1169-479734E28B94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B07259D-03E3-1A81-D276-D092DDED741B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AA40AAB-2B2E-F5CD-4F28-3193FCFFD918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D5327C3-DFCE-7CA9-7F52-E35323800E5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E68A7A8-B9B8-5D0C-B613-951A74F07A49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5C32547-B21E-C4F8-EAC5-CC0C1353579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588EC0E-80EA-3F3D-F3C6-5DD3D3955EE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33480E0-CE57-B4A5-70DC-D0A6CBE005A5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E89FF6-8501-36B7-2582-4F59A2B03893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5FC343B-EBEC-0E68-BEE6-E08A548D2B06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D74D115-8978-2F2E-44E3-33A2A8C12FF5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1D0A60D-8562-9431-61B1-3781BC98140A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9628F08-538C-04EF-C547-EC45CC1D7AA0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5B6A5A5-91FB-2078-4C0C-F04410F01D5E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9641B28-1402-47E9-E452-FB00C3740954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864F595-8010-F91C-D3CD-91AD9F1DD2B6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D8A707A-303C-E786-D035-4ACAAC4730F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5D23740-E428-6F42-9ACF-C6042EBF26C5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A23A8B5-AE2F-F515-F6B9-049277ADB61D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CC63062-1256-7205-2C0E-5F32A45192D2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A92AC51-171C-2220-68B2-85BB81D3551A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73F6F92-D388-1696-2EDD-38821373197B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A4D3C19-848E-181D-06FF-6F2120C7BD22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7BF749-1EF1-CEA9-39BB-70383ADA61C0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9738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FCD4B-EC24-6381-1D7B-F3C762237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70DA1E-F08E-717E-0FCC-2F48A669BBD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486793-4C55-B740-3C35-78F154E01AF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75A38A-FCEC-F57F-1C37-397B43AA4E2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288E17F-9D2D-D44D-69CA-D6283E806C3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1321F21-93C1-9CEF-3D64-F908F6F7DB3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964D063-4D8F-0CEA-A9AE-030DE3704DE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217BE6-5894-67B1-FF22-8830E4F572D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823267-5B44-4BBD-7F53-0DBA92D42B9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8339CED-B993-B4A2-3978-2B151622843D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82BE922-DDF3-240D-0D20-EB78ABA73B60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8387564-D7DF-9156-B27D-647B44F5AF70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3A1F42B-4FF2-D424-847F-76502C5B5672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788A712-958C-C708-8615-3F0EFC3B345C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1E77F88-2796-D376-D837-EC05876C8B96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237E772-B45B-CA13-1D47-935C959DE09C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8C51EB9-2B49-BD52-9A17-07BA8179D4B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E3C617-56ED-1636-3616-3D8EF67D7359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43EF43-4248-318B-80F3-86E94307EAF0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83E9783-C3CF-948B-DEEE-7E29204CABE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29D9DD3-8C1D-6468-B6E0-2F9C92260741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72DA23E-E62E-4664-DE6A-457698E0A745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0BAC841-135E-74E3-5AE0-8762AAFB54AB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CE8492E-FF5F-8BFF-0B97-D8868E64E868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798689-2B34-27C9-4723-87C5FAF1CCA6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93A3A42-451B-2C14-F6E6-4A293CCC0428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973D2F8-4846-D6CE-E87F-FFE32C38AF24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41A664A-0F6A-4198-596A-84AFDACA06FC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6820CB4-CF89-A45B-A6FB-54283E92A4F4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ACB35D9-F826-C8DA-8B3F-31026F20B75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438E49F-BFB6-92BF-F6C8-6711C2F3092D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DE2B088-51D7-8865-5B3F-C1FDBD67DE78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34F30E-2E5F-A263-562B-A8B537C283D8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7F8528-92C5-B3D6-274C-AA5E41912420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9477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95CB-BDF8-EAB3-55D1-927F533C2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F3515-A201-7D70-DB37-43C23DD7313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265B36-2485-542C-6508-1F9B08DCE37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2DD8B9F-42FD-A755-6AB1-BF06F581ADF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253EC10-CCC4-3F3F-0F8C-BF5AFBBC17F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0ACA33-6485-5973-095B-92EAAD1383C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AB2828B-B7C8-415B-225F-E63293A04E9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0FFF72A-5C44-1AF4-450F-DFE9F5638FD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31ABEE9-6E8A-7E20-5E2D-A0E41CF9F95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B50EDEE-06D7-9410-C05B-1E13CD99A8B1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9A3DA47-4381-C622-B035-753AB958FB68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B36078E-EF75-2364-CC2A-9B81F7939485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56D254-C16F-7BDA-BFF5-698A3F4349E9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8F2A271-9613-C1A1-712E-8D6078AE1F72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16343D6-608B-70B8-869B-F2079D11BB3B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2C9AEA-F1B4-3283-C120-F40D31095BD2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C37D41E-D576-46AC-9456-BDD835CFB174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0C3508A-B6FB-B00C-B288-F04DEBE5671A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8A0358-44A3-E541-F856-A7EE0A5C84E8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776EFCF-909E-BC85-7C15-1EF3586A2419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6110F4-2579-9FDE-826A-463DBE0E5B71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9855DBC-513D-2AFE-5B32-29337B0F125F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8BC7102-7EE9-9F0B-EAF7-525067D25B15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6AAA427-A608-3381-AB43-F6AA74035D4C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2B7EADC-1A06-7409-6BBB-CD6E8AB04707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2351BB3-F9D8-E918-014B-BDEF15E8B382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5FBDEF9-F700-77E5-E586-C718C20BD3DB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B4D8F81-9C91-DFBA-C5A0-8AA57E739872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65CB2AF-B0ED-0813-BB9E-8CC5834239E7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8C4047D-3571-8DFC-5903-9BFF053FF9F1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33B9B9F-E67E-6023-6955-A067FB584C18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073E17-87F7-13B9-CBB8-124079502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40351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37941C0-1EB5-9443-84D4-17F959EE548B}"/>
              </a:ext>
            </a:extLst>
          </p:cNvPr>
          <p:cNvSpPr txBox="1"/>
          <p:nvPr/>
        </p:nvSpPr>
        <p:spPr>
          <a:xfrm>
            <a:off x="1071814" y="2041553"/>
            <a:ext cx="1228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Call Stack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7D15CF-3D90-B82D-40A1-1BC5886B70BE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727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32573-C73B-58BC-3E9B-407FB77B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6F0950-02D8-F653-B3E1-8BF120FD188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2A9F90F-A97A-C146-DA17-800ABA28BE5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5C19CDA-A139-5E9D-379B-1D0B9B6DBED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46EF82-2DFF-F6C5-62ED-04AF612493A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691C8E2-A528-ED7C-6348-96B84C1B135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3FB60BF-FD24-8FAA-121D-ADE2A7664B2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5D5FF0-F036-4107-96E7-72E7D060EDF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BBB90F8-B113-6DF8-F3C3-867E5A96438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1C2605-F86C-8D64-9D66-45D56DCC27C8}"/>
              </a:ext>
            </a:extLst>
          </p:cNvPr>
          <p:cNvSpPr txBox="1"/>
          <p:nvPr/>
        </p:nvSpPr>
        <p:spPr>
          <a:xfrm>
            <a:off x="848663" y="212280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깊이 우선 탐색</a:t>
            </a:r>
            <a:r>
              <a:rPr lang="en-US" altLang="ko-KR" sz="2400" dirty="0"/>
              <a:t> </a:t>
            </a:r>
            <a:r>
              <a:rPr lang="ko-KR" altLang="en-US" sz="2400" dirty="0"/>
              <a:t>진행 과정 </a:t>
            </a:r>
            <a:r>
              <a:rPr lang="en-US" altLang="ko-KR" sz="2400" dirty="0"/>
              <a:t>(</a:t>
            </a:r>
            <a:r>
              <a:rPr lang="ko-KR" altLang="en-US" sz="2400" dirty="0"/>
              <a:t>스택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09252A-324F-9FA4-7420-FD60AF4B712B}"/>
              </a:ext>
            </a:extLst>
          </p:cNvPr>
          <p:cNvSpPr txBox="1"/>
          <p:nvPr/>
        </p:nvSpPr>
        <p:spPr>
          <a:xfrm>
            <a:off x="1161729" y="2754316"/>
            <a:ext cx="742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시작 정점을 스택에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DA7DEF-69DF-F944-BA9E-968CBBE79454}"/>
              </a:ext>
            </a:extLst>
          </p:cNvPr>
          <p:cNvSpPr txBox="1"/>
          <p:nvPr/>
        </p:nvSpPr>
        <p:spPr>
          <a:xfrm>
            <a:off x="1161729" y="3245572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스택에서 맨 위의 정점을 꺼내고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정점과 연결된 모든 정점을 순회한다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68C9FE-765A-F8FA-BF02-4147281649F7}"/>
              </a:ext>
            </a:extLst>
          </p:cNvPr>
          <p:cNvSpPr txBox="1"/>
          <p:nvPr/>
        </p:nvSpPr>
        <p:spPr>
          <a:xfrm>
            <a:off x="1161729" y="3736828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순회하는 정점이 이미 방문한 정점일 경우 그대로 넘어가고</a:t>
            </a:r>
            <a:r>
              <a:rPr lang="en-US" altLang="ko-KR" sz="2000" dirty="0"/>
              <a:t>,</a:t>
            </a:r>
            <a:endParaRPr lang="ko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461BEF-088C-6E83-43DF-0C1DE1B6189E}"/>
              </a:ext>
            </a:extLst>
          </p:cNvPr>
          <p:cNvSpPr txBox="1"/>
          <p:nvPr/>
        </p:nvSpPr>
        <p:spPr>
          <a:xfrm>
            <a:off x="1396079" y="4136938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아직 방문하지 않은 정점일 경우 방문했다는 것을 기록한 후 스택에 넣는다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88D2C-1857-BD86-2466-BA0B08EF5A19}"/>
              </a:ext>
            </a:extLst>
          </p:cNvPr>
          <p:cNvSpPr txBox="1"/>
          <p:nvPr/>
        </p:nvSpPr>
        <p:spPr>
          <a:xfrm>
            <a:off x="1161729" y="4628194"/>
            <a:ext cx="875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스택의 모든 정점이 사라질 때까지 </a:t>
            </a:r>
            <a:r>
              <a:rPr lang="en-US" altLang="ko-KR" sz="2000" dirty="0"/>
              <a:t>2</a:t>
            </a:r>
            <a:r>
              <a:rPr lang="ko-KR" altLang="en-US" sz="2000" dirty="0"/>
              <a:t>번부터 동일한 과정을 반복한다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AB218-532E-5134-8572-34EBA43B23DF}"/>
              </a:ext>
            </a:extLst>
          </p:cNvPr>
          <p:cNvSpPr txBox="1"/>
          <p:nvPr/>
        </p:nvSpPr>
        <p:spPr>
          <a:xfrm>
            <a:off x="848662" y="5933423"/>
            <a:ext cx="961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트리에서 특수한 목적으로 많이 사용되기 때문에 스택보다 재귀를 이용한 구현이 보편적이다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0BEC9-9332-2AE2-8A58-A5E1B79A6730}"/>
              </a:ext>
            </a:extLst>
          </p:cNvPr>
          <p:cNvSpPr txBox="1"/>
          <p:nvPr/>
        </p:nvSpPr>
        <p:spPr>
          <a:xfrm>
            <a:off x="848662" y="5472708"/>
            <a:ext cx="1042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너비 우선 탐색에서 큐만 스택으로 바꾼 것과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17004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44740-008C-D569-FA2D-950B9E03E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AF2147-727E-9049-57DE-E037A536F20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048564-4B93-4578-BB00-C18BBBB41EB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91800A9-B8A8-B400-013F-F6B614C5E55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5193D76-A330-E1CC-E6B0-34A296AC3BB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DD75C27-4B1D-F302-F83F-5BC30D9CE5F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07E999D-D388-1E40-7661-FFD0ED53249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EAF9C1-D638-CD1A-522E-3E4846FB290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07C697-6219-29ED-E63D-D7E4135CBB8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FDA1C69-A348-C461-738B-735D69E4F6A0}"/>
              </a:ext>
            </a:extLst>
          </p:cNvPr>
          <p:cNvSpPr txBox="1"/>
          <p:nvPr/>
        </p:nvSpPr>
        <p:spPr>
          <a:xfrm>
            <a:off x="848663" y="212280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깊이 우선 탐색의 구현 </a:t>
            </a:r>
            <a:r>
              <a:rPr lang="en-US" altLang="ko-KR" sz="2400" dirty="0"/>
              <a:t>(</a:t>
            </a:r>
            <a:r>
              <a:rPr lang="ko-KR" altLang="en-US" sz="2400" dirty="0"/>
              <a:t>스택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0FC840-CE81-7C16-00D0-3639F95F1F7E}"/>
              </a:ext>
            </a:extLst>
          </p:cNvPr>
          <p:cNvGrpSpPr/>
          <p:nvPr/>
        </p:nvGrpSpPr>
        <p:grpSpPr>
          <a:xfrm>
            <a:off x="1120074" y="2739874"/>
            <a:ext cx="4215614" cy="369332"/>
            <a:chOff x="973827" y="3382393"/>
            <a:chExt cx="421561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5C485-F09A-4357-F475-3EE1D2F9180D}"/>
                </a:ext>
              </a:extLst>
            </p:cNvPr>
            <p:cNvSpPr txBox="1"/>
            <p:nvPr/>
          </p:nvSpPr>
          <p:spPr>
            <a:xfrm>
              <a:off x="1097214" y="3382393"/>
              <a:ext cx="409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방문을 기록하기 위해 </a:t>
              </a:r>
              <a:r>
                <a:rPr lang="en-US" altLang="ko-KR" dirty="0"/>
                <a:t>visited </a:t>
              </a:r>
              <a:r>
                <a:rPr lang="ko-KR" altLang="en-US" dirty="0"/>
                <a:t>배열 생성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1B56CCE-0111-1E74-6CDB-286FA7C7FB7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B10AB77-B36A-C05B-D37A-3F04193E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97" y="1430844"/>
            <a:ext cx="3982006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679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7DA2-A6BF-B639-165D-C1B7A7F2A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669F4-E7DB-41E5-FC9B-BC6AC7AEA46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3D70E3-072C-0CD3-D46E-3E795CBB6C2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51E0FBA-5942-F8D1-B6A3-02727DBCDFF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DFB3BCE-ABB6-A35B-CD62-4573E7E21D8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0AFA07D-12D8-5457-8187-6611F60BEA8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2CA112D-4887-ADFC-78C2-74C012D62E3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004952-F5F5-6075-FC90-93E9439636B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411F5A-839A-B496-CFFE-5D7FA4D4AEA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29B82B-D659-3409-AC24-4E511EF1792C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9A7998F-0A8E-CF61-07B2-F5160B633CB6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1A17D51-113A-5580-3849-535BCD41B86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E6F0DF8-A98D-54EC-CF81-FDFCB49C823D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1164AD4-9720-9882-260C-C9D57BD665A1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3608B2-0984-F981-25A8-26433AF198C8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3087430-AFC3-E5F6-E5DF-82A9B13A8495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5784A1A-8997-5DAE-21ED-0EDFC8FCC639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39D1B7B-2A52-3AE7-8D79-5AB6C16D1280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D7A0887-8969-BD4C-0C9D-B12B914043C4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CD59843-8BE8-D534-EA1D-477EDE6C36CC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96DD06A-1348-A957-78A6-8D5F9B3D9A7D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47B3419-E882-D6C5-E906-A3C8842A1AB6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87CE74E-A522-8319-2DDA-FCF7620B47B1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55E5DDE-E8A0-62E2-B2E4-6114792C211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62C58E-E894-0A2E-DEA3-77B45845366F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32F603D-5140-5CD6-7DE7-3105051EF489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38E8FA4-675C-5953-7F56-0123A3CFC819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6551225-CDB1-097E-8B3C-01CA639693B4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A6EC54C-D496-FFD0-758E-E4A14A8B2AF6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44A0613-8A6C-6F1E-4B74-380DA4A2B80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FBE5E8A-2C3F-5046-ED58-02BEB33CCCEB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C06C860-C028-AEE8-AE58-DEE8D085E177}"/>
              </a:ext>
            </a:extLst>
          </p:cNvPr>
          <p:cNvGraphicFramePr>
            <a:graphicFrameLocks noGrp="1"/>
          </p:cNvGraphicFramePr>
          <p:nvPr/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A4405E-8032-7501-A947-2FEF449D78E4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B31BD5-1B7B-5F47-1AA0-C9AD5CAEE7AF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41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A4218-904A-A07E-9DCD-1D10DB52E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C70A24-99B2-197E-273B-555790D3725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4B90FA-CA69-627E-3309-0E84C809B8B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4492712-99EF-12A7-D775-C3DB0B21DB3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DF99645-9785-316F-8989-46782DC143D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EEB3B9-A602-8CD9-89E0-14AFB820A16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BD431B5-2DDF-4172-D090-D405FAB1D4C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75D5ECC-BB51-91EA-6524-BA512391E29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C868BA4-9DC1-4F05-91B1-A2CEE5B6A93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EBF704D-4F93-9231-0E6F-FA8ADE7FD78B}"/>
              </a:ext>
            </a:extLst>
          </p:cNvPr>
          <p:cNvSpPr/>
          <p:nvPr/>
        </p:nvSpPr>
        <p:spPr>
          <a:xfrm>
            <a:off x="3040261" y="283795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C178B2-D020-A5C2-3B33-236D8D1F38F3}"/>
              </a:ext>
            </a:extLst>
          </p:cNvPr>
          <p:cNvSpPr/>
          <p:nvPr/>
        </p:nvSpPr>
        <p:spPr>
          <a:xfrm>
            <a:off x="4475416" y="3671982"/>
            <a:ext cx="612000" cy="612000"/>
          </a:xfrm>
          <a:prstGeom prst="ellipse">
            <a:avLst/>
          </a:prstGeom>
          <a:solidFill>
            <a:srgbClr val="FFFF0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A2A083B-DF18-31F9-3EF2-578F105DFB09}"/>
              </a:ext>
            </a:extLst>
          </p:cNvPr>
          <p:cNvSpPr/>
          <p:nvPr/>
        </p:nvSpPr>
        <p:spPr>
          <a:xfrm>
            <a:off x="3552879" y="49577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8A8612-9729-7DAC-2E15-A51E7251B3EA}"/>
              </a:ext>
            </a:extLst>
          </p:cNvPr>
          <p:cNvSpPr/>
          <p:nvPr/>
        </p:nvSpPr>
        <p:spPr>
          <a:xfrm>
            <a:off x="5419302" y="4846867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3812E0-C5D9-D7C5-1C5D-E6186AFA6480}"/>
              </a:ext>
            </a:extLst>
          </p:cNvPr>
          <p:cNvSpPr/>
          <p:nvPr/>
        </p:nvSpPr>
        <p:spPr>
          <a:xfrm>
            <a:off x="5932547" y="285874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FE2BDE5-CDAC-4480-0A7E-10C4769F4E0B}"/>
              </a:ext>
            </a:extLst>
          </p:cNvPr>
          <p:cNvSpPr/>
          <p:nvPr/>
        </p:nvSpPr>
        <p:spPr>
          <a:xfrm>
            <a:off x="7321316" y="3981491"/>
            <a:ext cx="612000" cy="612000"/>
          </a:xfrm>
          <a:prstGeom prst="ellipse">
            <a:avLst/>
          </a:prstGeom>
          <a:solidFill>
            <a:srgbClr val="FF0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FBAE10-1A2B-5F9E-F9A9-3E6DD45578A8}"/>
              </a:ext>
            </a:extLst>
          </p:cNvPr>
          <p:cNvSpPr/>
          <p:nvPr/>
        </p:nvSpPr>
        <p:spPr>
          <a:xfrm>
            <a:off x="7933316" y="2727823"/>
            <a:ext cx="612000" cy="612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522EF2-C690-F646-C039-E53908D7DBAB}"/>
              </a:ext>
            </a:extLst>
          </p:cNvPr>
          <p:cNvSpPr/>
          <p:nvPr/>
        </p:nvSpPr>
        <p:spPr>
          <a:xfrm>
            <a:off x="9561134" y="305998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142F71-C0D2-4F81-02A4-9B86226526A9}"/>
              </a:ext>
            </a:extLst>
          </p:cNvPr>
          <p:cNvSpPr/>
          <p:nvPr/>
        </p:nvSpPr>
        <p:spPr>
          <a:xfrm>
            <a:off x="9249776" y="49314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3ADC15D-B248-8A36-FBB9-E6759CA27240}"/>
              </a:ext>
            </a:extLst>
          </p:cNvPr>
          <p:cNvSpPr/>
          <p:nvPr/>
        </p:nvSpPr>
        <p:spPr>
          <a:xfrm>
            <a:off x="10675963" y="398149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F63EA6-9228-4CFC-58D8-99BC80DF0C48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62636" y="3360333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63D2D0-1CC7-E100-0587-A3897A49B5B0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75254" y="4194357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35886F1-7118-92C0-1183-63B117A60C18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97791" y="4194357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A246024-9368-72AD-79A5-C0B326B6329B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87416" y="3977982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92E6916-A40B-C0B6-60DF-204DB4FBE0C5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97791" y="3381115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5527EEB-316B-DDEE-5F35-161EE01552B9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843691" y="3250198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E561B5-AD17-80B0-DA92-0CBE3DF90D8E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45316" y="3033823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0F7063F-518E-13ED-4FC2-AD8000D4E31A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83509" y="3582357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57D7F31-DD68-D138-1311-260EBBE8D32E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61776" y="4503866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705B0AD-83E8-5A72-67AB-025B0117EDFB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941677" y="5237436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769D883-0233-A489-C58C-3371056063EF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941677" y="4503866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5BCC07B-D7D7-FA04-307F-9B589389D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8163"/>
              </p:ext>
            </p:extLst>
          </p:nvPr>
        </p:nvGraphicFramePr>
        <p:xfrm>
          <a:off x="1047643" y="2695434"/>
          <a:ext cx="1228961" cy="3177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29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E9ED4E-7036-F222-681E-045970CEBD6E}"/>
              </a:ext>
            </a:extLst>
          </p:cNvPr>
          <p:cNvSpPr txBox="1"/>
          <p:nvPr/>
        </p:nvSpPr>
        <p:spPr>
          <a:xfrm>
            <a:off x="1220781" y="2198168"/>
            <a:ext cx="88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Queue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E72BE9-0854-4583-A390-315122FDD3A9}"/>
              </a:ext>
            </a:extLst>
          </p:cNvPr>
          <p:cNvSpPr txBox="1"/>
          <p:nvPr/>
        </p:nvSpPr>
        <p:spPr>
          <a:xfrm>
            <a:off x="1320854" y="588704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228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64F85-920B-3352-7038-D6B18393C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BF42D-5386-C65F-7FD7-544099518A9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4D5BD08-E8EE-6CBD-907E-F6ED99F282F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A021B2C-8E0D-83E8-24E0-D772D6C0AD7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D8C235B-966E-53C0-731A-C13C9622054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2C1D85B-0EF3-8BF4-D812-B44ECD48C6B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3F2D6E1-ECDA-406D-4C0A-3A7E001075C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078DE5F-4E80-48A0-A2F4-8F748C6296F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5AB96C-AF02-CB59-9FDF-DB32838893B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68F3746-13D6-E463-B339-DBF2B4585498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E5A9177-2938-B658-25B1-93B00C188003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C18283B-0B37-CD12-C0BB-05DA1F93B89E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F6E895A-CEF6-A6AD-C33F-F1B7F63F16A0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8C96959-3B82-1AA7-EEEF-47C94A35C619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579B430-EBC3-3F08-180E-D7B9D38CC075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5868317-551F-F05C-F97F-288F567FA1B6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1D14120-4E30-B5DA-7BC7-4ABF13D9BEF1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251CDC-59FD-C3EA-665D-80D69B762BED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6E1CA5E-F08A-3E73-2DA9-36E1ED9019C2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7A249FD-9024-E987-0DD0-B2FC7D87A4CB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64CA96-2776-CF7B-BF74-B3967F13EA16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2D9269A-EF93-004B-0D44-19E75E37C47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374DD67-793F-C184-DAD5-2EFC6D46F89C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4D021B-F5B0-A516-CC4C-26E4BD5CD369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E74F37E-8C07-65EE-1D55-BF3A22C5705F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DEADF80-6BB9-78E4-C016-F6437975BF20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0D6FBF5-B6FF-86F5-12E9-0BDCB9F780DE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AADAA79-D687-44AD-FD13-BDAC4A171E3E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8A79D5-7E97-3730-4F73-F3F6E7DAD922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EAC185B-1D9E-2983-1587-4A42793C3B2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FD02D2E-11CD-3881-D3DE-550E5DF0B6A6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FC3CFAA-5DE4-C85B-CBF3-BF74E478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20220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6ED21C0-DA86-01C7-CC8A-52A63B5E2FFD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E89A7D-8C78-0669-AC7C-24EA3607EAB8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4608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9100D-0903-167E-8622-BA76B28B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E6D5DF-13F4-3C3A-311A-68A32CEBE93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2E860C-3D81-E2F1-35C4-5BD64AD008A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B73385F-D580-D7D3-CD26-B941F9DDDBA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0E6936D-0790-9FD4-0885-F321F40387C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1DE96DF-BB0C-0534-376A-B950FC85017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B7D6D25-51BD-468F-847A-BB955951F15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AEC07B-4E0F-B68C-9E35-84229A87142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959D99-C5C4-AE07-7B0F-5CB8DEB9225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955A27-FA64-941D-5670-BB635D189E81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804E983-7DE8-F0C2-3DF3-56F05F747941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0839FEB-88B1-9326-B7CD-3D12A0025C37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00D01D1-3B91-DC0C-D190-43EE93FF1E6C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32EE9F5-1165-4ACB-4E1E-F80E7907F8C1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8934054-30B0-4CA1-E0CA-28C799A231A0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20CCD96-ABC5-8A28-2F23-4C54F9135D73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6EEED44-055C-8D71-ACB5-A4EEE16F01AA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B78BC0-A776-40DF-6F8B-6DCDB081ABAE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5F79FB4-9F4A-531D-7457-DEDC06B370FB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DF78080-F4EC-7E7C-7B53-B2B7DC567C21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58F7F0-FA26-4F46-28EE-BDD978AF68B0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6A7A5E8-4549-C353-6016-4507F6D25EC1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4F675F9-E068-C71A-6A3A-F54DC44487D1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3F738F-0495-AF3F-66BA-2B6DF6916F3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F49FCF3-F5DB-988D-9D9A-016FA9E8657A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391B042-99C5-30B9-11AB-5A7282FA3E46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5632F02-9438-0DC3-FED9-C5AE87B3DBA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2E4D20B-45E3-F007-1A38-D90929BD19FC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9F6BC88D-57C3-5F13-9B8E-D6CE307A7C9A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8731995-BD15-8427-E1A6-FE1DA3F1E3E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EBA1D7C-B81F-A5D4-47B0-16415F8EBD9D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4224BAE-DD39-7D14-89E3-1E4476DB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29095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29A430-F6C7-35BB-E541-A6B3746AEDBB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48C65-FE5B-5C55-DB6D-3D79D0081ACC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6087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C62BE-060E-A189-AC7E-33A97455A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9295E-9882-3301-4B0D-B877FCF8992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51082B-6C4A-24B3-082F-33FBFB95C46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1D838C1-3855-E8AD-D465-B73C4A7F758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5CD9D1B-8F93-72B5-4193-BE0D61A6F84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5E44F42-EEDD-18B5-54B9-4DAB1015FBA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FB2011B-9870-1427-CC50-80601DDA454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BB9CCC6-B8E4-91F1-E4C6-43DF47EFFAC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C023AD-8B0D-DEE8-D8E1-6122DFD05E4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3980026-59EA-D2FC-3639-6D7A3E5FF2FF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6B6BF39-961B-600E-E51D-95784AFF31E7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C59831-9970-562E-749A-43CF7F943488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4E34E43-0FB8-AE07-325E-D0862722F8B2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395EEC2-02DF-4DBE-9CD1-19412453A95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B8CDAE1-14E2-D9E2-4732-4897F57DAED9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DD0E63C-37B1-C769-B455-92F8BED9A24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4362E41-1F1E-6B9C-2BB2-6D8688407CFE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0C9DE01-3828-25F9-B596-1E4FE1CD1C20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6FDC086-D1C4-70AA-2A63-DF3FE21FF609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21DD8F9-80DE-9A4C-BE6D-CBF424F82706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984075A-6D7A-8652-3AE0-80918033F2F8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61FAFB4-0AEC-A55F-04FF-164BF09676C7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D8C1DFF-13DF-FB23-D497-3636DB29C8A2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F3ACD16-F5E6-5066-CB98-E8C629DCDED5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2DF0039-B421-61D5-4050-19EC3249C9E4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6757AF-C478-982A-F05B-17BE63F4CCD1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3F31B8-621D-1954-8792-05A8050084E5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E46C721-6813-B0CC-3086-5D19BC41E802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B6CF088-6FF4-734C-8D88-A2D11E716E59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5C04F3C-6245-8872-D60C-0D331E88C69A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0604BEF-13AB-EB3A-CC69-297CB15CBA7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ED951F9-6C57-CCCD-8F63-54B9455ED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62774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0F405D0-173C-AE46-62C9-F2FD188AADC4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3FA8B-A7D8-1327-B549-77E2F5D3EB63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8431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52D0D-1120-9C90-1DF9-52256EA9B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926AD7-C614-75D5-B162-364A556B3C4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D558518-AAFF-F4FA-DE8C-9758AA4C45B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996330F-4F51-985A-3A60-9A7BF3ED534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0EFB8F-09CC-B326-2F7C-B71FA1220C5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DBBAFE6-2E1A-87A4-432B-6F7E80C1BE7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FF7D3D7-D763-4D12-E0DD-C48C47170D7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93FA19-B25C-7D68-52BF-A3F77E47FB1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095F5E-84C9-072C-FEFA-2010D3BF9EA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C1B574-17B2-CABF-A9FE-86E1257DEF95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0920F4F-237F-AD65-F4F0-631ECF989B3A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E320318-35B3-F20F-FF67-2573E9D28BBB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E965F26-873A-209E-8589-AA31037A3967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8E3CFD-8CCE-B706-B126-79900B014EB4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A098624-9BEC-D9DD-0CDC-781889B1337A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5212E10-B3E5-F3F3-FE4A-99DE685ABF4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39180CA-3D0B-17F1-1BED-CF3CF3A86E97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A25337-7B53-AAAF-0606-11CA99B2A0E0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FDCC19E-7A35-983D-6A03-3BEA2DC19AA4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9C63718-1F22-6569-DF24-C5E85BEBA897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AD5011C-93BE-46E9-6327-02B6F9015206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C714A02-08F0-B3CB-E84A-A6EB20531CFC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CE5A8CF-E3D4-9A7C-FF72-A634F6DC50AA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ACD98D6-4E1D-9814-6ED5-7B4E30C6FA1D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6A3DDD0-7E18-9A13-E1E7-722E9C8E6687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A4255B0-89A6-BEF7-FC03-0EC239946E4D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02C5C85-D024-4F1D-E8BA-74A24F783FEE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2BE216E-17CF-FCE6-FD13-987868899505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6F861F7-2BE9-EEDC-84BF-75E61952B795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FD34716-7D32-6FBB-BC40-79DD874C4C6B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85F8DCA-188D-B83F-FE57-CD090F3F338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DDAFF53-00FB-C3E3-A4F2-712A4CA63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27157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B1D98E-28D5-F480-5CB6-A854D91FCC2C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9CBD97-5596-8108-39DE-1D24C22BE6C6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0353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2F70-DAE1-F200-4ED4-D082E6EBF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02FF09-36AC-1363-CEC8-A513321C47D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6CAFA7-5F05-974F-F714-BDA36B5D1D7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85C88B6-C2D4-B7CE-F9D9-9CBD2D0D22B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98D354C-7600-232E-3B52-BE1C7CDB957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CB0C1E-0E27-FB50-F37B-C88F596DC68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F2BDA46-0120-5D86-E3EB-42974D38916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CD6E2C-B40E-55D0-1CFE-7E27231EBF5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80D23B-E594-297E-2B74-AB8A1210C77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F29426-D4A0-D15A-1B03-BA006C2C51DB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FFEA01C-FB24-7AD5-440C-6EFA1C6297A7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6EC487B-6714-09D5-10A7-722C239FF6DB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CA9D17B-E11B-8F1F-77AD-FCE5B1D53F1D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37A0DDA-D587-B684-84C0-8179A4EAD0E8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72FBDE5-52AF-93BC-742F-F6853D97DD08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C976EC1-0AB7-3BD4-A56C-080C39511F51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2851590-535A-E457-82AB-943C7E40B1FD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3CCF4B0-D027-847F-D324-73F7BFC0B3D8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7D63EA-3204-7D2D-5DB5-5AF80D2203CE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2ADEE44-0786-B645-5BD4-A8A048ACA9F2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EE587A-D260-34F4-3DB3-8E6D5C8E889C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3236F26-B3F0-A9DB-A315-EB7D69F712CC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5B0E724-1E7A-AA5B-1815-C13481600BA7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8B5F8F9-057E-1264-D6E4-3926295A2580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5B28C7E-7D59-FF0B-742D-AC831FC2B359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D15E515-6785-7CFF-F751-D35112339EE2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5EDBF11-10FB-F1F5-BC7A-9E6C9933C1A4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BC12B9D-3034-5767-A492-E53C36C791A8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250272D-8326-E588-D528-B1F97B7BCEAC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DF64707-43FF-FC74-C5A3-0FF2D055EA80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97524A9-784F-5102-4665-D1E7CAFC311F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3FAC26E-2306-1F73-EA20-0BBD48EAB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13499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B5E2BC3-4503-09EF-2481-4F47C0FE3891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3CE732-EFD3-14BE-1D76-44976F6C8DF9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9331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2BA2F-2792-B73B-1D59-02DA2D949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7B5F3-2FBE-8C6F-60C8-047BA800438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F915F92-F0EB-0E18-31D1-B699A8B9CD8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7C14ABF-0494-0687-212C-7CBDA6C035D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D67A10-7738-B019-BAA9-471D6E46B92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D226C3C-F6C0-BA78-4210-7679686CC2D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A69A6D0-AB58-7599-BB6F-6B0523943BF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3A8C26-2C21-99A3-7A76-03AD3A98D5C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4525B4-4DAB-633A-F3B7-EDB9165DA2A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70AEAD-8844-1A49-2379-135245B0BD6B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7EEFF02-26B3-C9A8-E067-0B1B9CBD9AF2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32CE892-1AF6-6506-896A-C30D88250C5A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949F24D-9EC2-1D01-9399-2F67B55D8E39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4D2687B-7323-F512-156C-E87AD9C7329E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D42ED0D-6C6F-ABFA-6CB8-2C80EB35A78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FBBEAC0-417C-1EC1-A5DF-3DC0DB98E709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B80B073-A90C-2003-5B99-8814DB5C6FBC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C9F6E7A-B409-9393-3B6F-0C781C6C386D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EA78FEE-08D8-B372-38C3-9C53D0B77426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A2B4ECC-461A-A53E-5438-B74D418DEC1C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096990B-A381-7EDC-9389-D3436F6DFF1D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B56B29-56B7-00F7-A025-1BD0FB2D5C54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47088E0-67A7-8F51-FC70-1C9727E7F063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0D9E466-7C15-1E49-6174-5DBD0DB302D1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E309F06-64A7-DF2B-ED55-920D54B136CC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3D2B005-2E47-3800-DC25-E4A97719D8FA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36FE891-95D7-6697-D9EE-8DEEE8AD9350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360B705-E8EE-C1E0-48F2-1C97FD420F09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C7D4EAD-B1EC-FEA5-110B-A1E2BE88819B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A0CE97F-EE4B-7E23-DC7B-6D38AD7EE020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679D14B-765D-3D5C-FA94-4AB3BCFB7323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DF139D4-32CF-F836-9F34-0D25E010F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90179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B170FD0-07C9-53D0-8E76-EA3738C82E9A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3A899-14E4-9925-1667-42A5BF4AD4D1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9298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78B96-7F13-1621-71FA-AB4E6534B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8C0273-033C-ABA5-134E-E6DF6DE8FED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4E5B1C4-15B2-A941-1C62-8877C8F36F5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55219C9-72A1-8765-EC37-D233DA598AB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137495B-F1DC-FC89-AF4D-5A28AF9253E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D138E46-4293-EA8A-0F05-1EFF591A421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0324E3D-54B2-A58A-B42A-B95E1F5DFC7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4B227F-5BAB-5209-3AAA-F3C65E6C220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B55E5F-4E5D-4874-01A1-5834C2BE719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3B847C-42F3-139D-50CA-52E91AEC9BBD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356594F-FA79-E021-BDFA-7E595A8B1B1A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AA75AE3-7BC3-6AE5-271D-304E5552C7F0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0480B9F-B1C1-3AC4-7872-095B95B299F8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17BF32-F3CA-2E0C-6BCD-C34D3BA1E6A4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6D6A215-9AA2-41FB-2F77-2E4B28F24D14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B2301C8-D0CD-0C06-88AE-329A5CD1BE00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44E42C1-C94E-9727-EA4B-C1A1E415EB9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D428DF-4683-D8BB-CD6E-6D3100BA72EA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70CEA28-951C-AF14-FD2B-AAA0BD959050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35B3EE2-44B3-BAC4-491D-E9E4ED3B7F5C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C3792B2-11F3-09FB-A657-6E4E44899CDC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37F76F9-D0D9-8E10-AFF2-7D8D28F9DD6E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80F46B5-51E3-94A4-B89E-0B22730E47FC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C046FB4-06FF-7B0D-DF74-88C838DC9A10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3D803EE-CBE9-2A9B-7786-A831E4ADCA56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0B6FAB0-2C68-0E9D-F064-173D3052FE29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893CD6D-19D2-621C-B0DF-30F087E7671A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39E6873-A07A-24E7-C643-92AF8B1C2755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01B8B45-8227-DB21-3AC5-06D7DEA6D8A3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7F6C545-523A-0153-195E-7ACA4C7E6BD7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A2ADF94-E21B-04A9-A84A-F7426FEAF568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5AE6408-D11C-39AC-0AEA-4AD9F9C7E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3287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BB4C9DC-A0A0-107E-7375-BE45C91AD089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5F7FF7-4AFB-E549-D2E0-42ED74F95BED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5897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890FF-4D12-E59C-E6C0-8F893FCFC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A482F-2228-5D60-F609-DB42F47B0BC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0FF6280-E320-7D03-BBC6-6A36151F84D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9C3AC37-2659-C092-946A-C7832EB09C3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DE61917-BF71-CEBE-0F14-29C7DDD9C78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280506E-0E46-0C8E-D658-C535936CC69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3D0F3C2-076C-0F65-8B69-961217AB79E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6E9606-D42B-A910-64F4-31FEE22E2D3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497717-3C98-E7A0-4D43-F0BF17F2156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F7428F-1C87-3408-4BDE-0469FF26DEBE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43E8302-6745-687C-BDB3-7984B8B5DB9F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9AA19AA-C65E-BED5-1E09-1516F7219329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0D6DB-438A-084A-B3FD-85B74246B3D0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08C8FD-6E57-158E-05E7-56B7979FD18E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D7EA9F-CBF5-9F27-9217-FA622A826FE1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E4A17EA-4A1C-0D40-3D79-94CE82638FE3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EB5F7F0-7923-BAC9-CD51-AEA6EBF07E65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B032207-55F8-9625-E39C-1706B2905213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4328D5D-1328-A7CA-B892-5E75DCE45AFD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BB8B3E2-6E08-8808-C107-4C2D16A77EB0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B19019-D3F4-31F7-6ED2-CF69DB650367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9233DCF8-C8B3-DF0C-27C4-55DD861CA4AE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DDCA199-0A32-D2E7-CBAC-EE5F20A41F20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705C341-BE21-31C7-02FD-EB1C7C0BAB86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2FBB162-0A7A-428D-E7CC-9BBF4DDDA314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BBE193-2F33-78FE-8442-83D38B198F4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25C1D83-C83D-D177-54BD-73159E020446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8DC746A-58BD-4A11-3DE4-F95A077615DF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6334EEA-5148-8B80-6FA6-9151C21118D8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022F252-162B-F34B-C5B4-D238F08011B5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18754A1-018B-AE88-3029-4564083D2C1E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CE62B2F-8731-754E-2A14-DEE10AA9F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11671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0005C23-8F5D-FCCA-1489-0D557D676A15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64D50-D68A-7DD6-9027-388DDE869696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6337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B951F-8A13-FB50-AD4D-F2400D965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37B57-E8ED-6A95-3DD4-1623736AFB8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3EA602E-AB9D-91B3-A74E-4C3DBC8E3FE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BBC0C67-455F-943C-DDB7-9F19B9FA83E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FF32933-CF58-C88F-ABB3-4BDBDB2ACFF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7AC3AE-B2B6-634B-6425-4AE0AF873A2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42A90C2-A0B6-2458-1521-09B48051546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6BC6AE-C637-0DD5-325C-2BD92A084DD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1605D4E-F23D-8B7B-4BBA-56666CAF29C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D7AC69B-FDD8-8A7C-1C51-BEC9995F2877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92EE898-9D12-83BD-7135-82A170238061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D486B0-6AFB-8534-C314-B0738662C88E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D286F6D-19EE-B60F-42E0-B0914F3A0FA4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F3E4DB-BCAA-8715-E033-BBDE9AA9CAD6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03423FD-73E3-5EF6-CF85-3F611CCE622E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8A4212F-955C-88EE-CB79-888DD4013E5B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31CC70-88BD-FD9D-235C-6D4F3FB3A5F0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A21805F-5EE5-C5AA-0E64-663BDFA1BB43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1B230BA-DBBE-8757-9C3A-F06075FECD81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A3445C2-A33D-A1ED-AC9A-94C09F3C7D51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638EA8A-F6B0-8455-A5BF-90B94E9F8046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C95113B-57FF-73E5-F66E-A3EDD4F71F02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C5E5EBD-9EC6-7263-C6AA-8A7407B29B88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F0D1FA1-7E35-5F3C-7336-10122CB8E9B3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6076124-50E4-05BA-FA1F-B3EBB47CC851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956D29C-586B-3332-169D-065A6E4F862E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DDCA494-73CD-3A89-9C21-19FB318907A4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6F33A7-3EB3-7A9C-4D78-E23C777BB83F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EBDC0FC-061B-21DF-2775-2C9525E73BB0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B63FEB6-67D4-0B08-2D76-BCCA94F2A5FE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24BC013-9288-FD39-175E-64D5B28F2B4B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2AFE8FD-92D5-073F-C9F3-14D4346B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616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93E8F25-5E37-D549-DA11-9FBF3FC85147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56EF1-6C4A-AB21-8F43-5EAFF76C1BFC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037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1DA7F-337A-49D0-F0A6-A7D76CEA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16BBA2-C078-3BC0-6AC5-2901C0C0C6E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DFS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B964C3-56D1-8AAF-4833-EC2FD9F88BB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E76E56C-A475-5064-58FB-E4AFD0B412A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9324AEF-856E-9D9C-3142-C1D87CC6FBA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97502B-5EBF-B870-C6E0-8F4C498BA41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4F8033F-A820-8B2D-2006-AEFCF95865C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CA10CC8-5BA5-339F-4EC8-62DBEA1FE05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58D9B7-C7AE-2CE0-19C3-F5D929D2679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B264CAB-DB3B-88F4-7E9C-70441609E999}"/>
              </a:ext>
            </a:extLst>
          </p:cNvPr>
          <p:cNvGrpSpPr/>
          <p:nvPr/>
        </p:nvGrpSpPr>
        <p:grpSpPr>
          <a:xfrm>
            <a:off x="3040261" y="2727823"/>
            <a:ext cx="8247702" cy="2841880"/>
            <a:chOff x="2131821" y="2619255"/>
            <a:chExt cx="8247702" cy="284188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D2C810E-8161-457F-2ECC-5B0F68733F17}"/>
                </a:ext>
              </a:extLst>
            </p:cNvPr>
            <p:cNvSpPr/>
            <p:nvPr/>
          </p:nvSpPr>
          <p:spPr>
            <a:xfrm>
              <a:off x="2131821" y="2729390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1A8AA56-B814-4475-B16A-0CB1C557B6C1}"/>
                </a:ext>
              </a:extLst>
            </p:cNvPr>
            <p:cNvSpPr/>
            <p:nvPr/>
          </p:nvSpPr>
          <p:spPr>
            <a:xfrm>
              <a:off x="3566976" y="3563414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691D3B1-D94C-F0B3-71E3-5D391F71F87A}"/>
                </a:ext>
              </a:extLst>
            </p:cNvPr>
            <p:cNvSpPr/>
            <p:nvPr/>
          </p:nvSpPr>
          <p:spPr>
            <a:xfrm>
              <a:off x="2644439" y="4849135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E186E63-82C1-4B0D-B6F5-3A80400D9762}"/>
                </a:ext>
              </a:extLst>
            </p:cNvPr>
            <p:cNvSpPr/>
            <p:nvPr/>
          </p:nvSpPr>
          <p:spPr>
            <a:xfrm>
              <a:off x="4510862" y="4738299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54051CD-5D4C-4868-000B-5CF380F5A553}"/>
                </a:ext>
              </a:extLst>
            </p:cNvPr>
            <p:cNvSpPr/>
            <p:nvPr/>
          </p:nvSpPr>
          <p:spPr>
            <a:xfrm>
              <a:off x="5024107" y="2750172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B722A2C-F2A8-7822-D7E4-610335E1A817}"/>
                </a:ext>
              </a:extLst>
            </p:cNvPr>
            <p:cNvSpPr/>
            <p:nvPr/>
          </p:nvSpPr>
          <p:spPr>
            <a:xfrm>
              <a:off x="6412876" y="3872923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8AF41A7-81AB-8FB5-E102-5073534B3A74}"/>
                </a:ext>
              </a:extLst>
            </p:cNvPr>
            <p:cNvSpPr/>
            <p:nvPr/>
          </p:nvSpPr>
          <p:spPr>
            <a:xfrm>
              <a:off x="7024876" y="2619255"/>
              <a:ext cx="612000" cy="61200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DA968CF-BAB0-7E9C-4D3E-3A509B073DDC}"/>
                </a:ext>
              </a:extLst>
            </p:cNvPr>
            <p:cNvSpPr/>
            <p:nvPr/>
          </p:nvSpPr>
          <p:spPr>
            <a:xfrm>
              <a:off x="8652694" y="2951414"/>
              <a:ext cx="612000" cy="612000"/>
            </a:xfrm>
            <a:prstGeom prst="ellips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9281A32-C2A4-9384-20DA-FC8F65D42E7B}"/>
                </a:ext>
              </a:extLst>
            </p:cNvPr>
            <p:cNvSpPr/>
            <p:nvPr/>
          </p:nvSpPr>
          <p:spPr>
            <a:xfrm>
              <a:off x="8341336" y="4822868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2425680-E556-8317-6EDF-8738D1EF6E59}"/>
                </a:ext>
              </a:extLst>
            </p:cNvPr>
            <p:cNvSpPr/>
            <p:nvPr/>
          </p:nvSpPr>
          <p:spPr>
            <a:xfrm>
              <a:off x="9767523" y="3872923"/>
              <a:ext cx="612000" cy="61200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75836FF-CB23-D50C-2016-DEE45E522667}"/>
                </a:ext>
              </a:extLst>
            </p:cNvPr>
            <p:cNvCxnSpPr>
              <a:cxnSpLocks/>
              <a:stCxn id="2" idx="5"/>
              <a:endCxn id="3" idx="1"/>
            </p:cNvCxnSpPr>
            <p:nvPr/>
          </p:nvCxnSpPr>
          <p:spPr>
            <a:xfrm>
              <a:off x="2654196" y="3251765"/>
              <a:ext cx="1002405" cy="4012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90E0533-172A-F55C-C70B-BBC9773DED86}"/>
                </a:ext>
              </a:extLst>
            </p:cNvPr>
            <p:cNvCxnSpPr>
              <a:cxnSpLocks/>
              <a:stCxn id="5" idx="7"/>
              <a:endCxn id="3" idx="3"/>
            </p:cNvCxnSpPr>
            <p:nvPr/>
          </p:nvCxnSpPr>
          <p:spPr>
            <a:xfrm flipV="1">
              <a:off x="3166814" y="4085789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254CA69-D159-E22B-AA90-A52BF8E6E039}"/>
                </a:ext>
              </a:extLst>
            </p:cNvPr>
            <p:cNvCxnSpPr>
              <a:cxnSpLocks/>
              <a:stCxn id="6" idx="1"/>
              <a:endCxn id="3" idx="5"/>
            </p:cNvCxnSpPr>
            <p:nvPr/>
          </p:nvCxnSpPr>
          <p:spPr>
            <a:xfrm flipH="1" flipV="1">
              <a:off x="4089351" y="4085789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EF631B0-4697-567A-E485-D6C033DF6C47}"/>
                </a:ext>
              </a:extLst>
            </p:cNvPr>
            <p:cNvCxnSpPr>
              <a:cxnSpLocks/>
              <a:stCxn id="9" idx="2"/>
              <a:endCxn id="3" idx="6"/>
            </p:cNvCxnSpPr>
            <p:nvPr/>
          </p:nvCxnSpPr>
          <p:spPr>
            <a:xfrm flipH="1" flipV="1">
              <a:off x="4178976" y="3869414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41F8F9C-D896-99BA-029A-806988E04DE3}"/>
                </a:ext>
              </a:extLst>
            </p:cNvPr>
            <p:cNvCxnSpPr>
              <a:cxnSpLocks/>
              <a:stCxn id="8" idx="3"/>
              <a:endCxn id="3" idx="7"/>
            </p:cNvCxnSpPr>
            <p:nvPr/>
          </p:nvCxnSpPr>
          <p:spPr>
            <a:xfrm flipH="1">
              <a:off x="4089351" y="3272547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78C0A46-7FD7-F76A-0BD8-FF5CC0AF6564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6935251" y="3141630"/>
              <a:ext cx="179250" cy="820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94F487C-86A4-46FF-6C47-8DFA96639BD3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7636876" y="2925255"/>
              <a:ext cx="1015818" cy="3321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C404907-B0E0-DD4F-8E48-A00834A25109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9175069" y="3473789"/>
              <a:ext cx="682079" cy="488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BC2EDD4-A240-5466-5F44-D201C6F22DE0}"/>
                </a:ext>
              </a:extLst>
            </p:cNvPr>
            <p:cNvCxnSpPr>
              <a:cxnSpLocks/>
              <a:stCxn id="14" idx="3"/>
              <a:endCxn id="13" idx="6"/>
            </p:cNvCxnSpPr>
            <p:nvPr/>
          </p:nvCxnSpPr>
          <p:spPr>
            <a:xfrm flipH="1">
              <a:off x="8953336" y="4395298"/>
              <a:ext cx="903812" cy="7335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99FB36B-E7E4-1E68-F188-6F4D9CAF50FE}"/>
                </a:ext>
              </a:extLst>
            </p:cNvPr>
            <p:cNvCxnSpPr>
              <a:cxnSpLocks/>
              <a:stCxn id="6" idx="5"/>
              <a:endCxn id="13" idx="2"/>
            </p:cNvCxnSpPr>
            <p:nvPr/>
          </p:nvCxnSpPr>
          <p:spPr>
            <a:xfrm flipV="1">
              <a:off x="5033237" y="5128868"/>
              <a:ext cx="3308099" cy="131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7A1CF272-4E96-5C9A-2108-CABE88E4E563}"/>
                </a:ext>
              </a:extLst>
            </p:cNvPr>
            <p:cNvCxnSpPr>
              <a:cxnSpLocks/>
              <a:stCxn id="9" idx="3"/>
              <a:endCxn id="6" idx="7"/>
            </p:cNvCxnSpPr>
            <p:nvPr/>
          </p:nvCxnSpPr>
          <p:spPr>
            <a:xfrm flipH="1">
              <a:off x="5033237" y="4395298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EBC3588-C87E-C5DB-9286-074AE4392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8378"/>
              </p:ext>
            </p:extLst>
          </p:nvPr>
        </p:nvGraphicFramePr>
        <p:xfrm>
          <a:off x="1047643" y="2518645"/>
          <a:ext cx="1228961" cy="3532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961">
                  <a:extLst>
                    <a:ext uri="{9D8B030D-6E8A-4147-A177-3AD203B41FA5}">
                      <a16:colId xmlns:a16="http://schemas.microsoft.com/office/drawing/2014/main" val="310678787"/>
                    </a:ext>
                  </a:extLst>
                </a:gridCol>
              </a:tblGrid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314918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894497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54970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877432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385503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07509"/>
                  </a:ext>
                </a:extLst>
              </a:tr>
              <a:tr h="50463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516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7B9E3F0-29F0-F380-8320-E7B406783454}"/>
              </a:ext>
            </a:extLst>
          </p:cNvPr>
          <p:cNvSpPr txBox="1"/>
          <p:nvPr/>
        </p:nvSpPr>
        <p:spPr>
          <a:xfrm>
            <a:off x="1326498" y="2040182"/>
            <a:ext cx="821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Stack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342BE-03DB-8A92-9749-ADBCBB1FEF03}"/>
              </a:ext>
            </a:extLst>
          </p:cNvPr>
          <p:cNvSpPr txBox="1"/>
          <p:nvPr/>
        </p:nvSpPr>
        <p:spPr>
          <a:xfrm>
            <a:off x="1452113" y="6011070"/>
            <a:ext cx="66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42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3117</Words>
  <Application>Microsoft Office PowerPoint</Application>
  <PresentationFormat>와이드스크린</PresentationFormat>
  <Paragraphs>1957</Paragraphs>
  <Slides>138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138</vt:i4>
      </vt:variant>
    </vt:vector>
  </HeadingPairs>
  <TitlesOfParts>
    <vt:vector size="144" baseType="lpstr">
      <vt:lpstr>Pretendard</vt:lpstr>
      <vt:lpstr>Pretendard Black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Jonghwan Seo</cp:lastModifiedBy>
  <cp:revision>300</cp:revision>
  <dcterms:created xsi:type="dcterms:W3CDTF">2022-12-21T02:15:26Z</dcterms:created>
  <dcterms:modified xsi:type="dcterms:W3CDTF">2025-09-01T18:00:06Z</dcterms:modified>
</cp:coreProperties>
</file>