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275" r:id="rId3"/>
    <p:sldId id="309" r:id="rId4"/>
    <p:sldId id="460" r:id="rId5"/>
    <p:sldId id="461" r:id="rId6"/>
    <p:sldId id="462" r:id="rId7"/>
    <p:sldId id="463" r:id="rId8"/>
    <p:sldId id="465" r:id="rId9"/>
    <p:sldId id="466" r:id="rId10"/>
    <p:sldId id="464" r:id="rId11"/>
    <p:sldId id="467" r:id="rId12"/>
    <p:sldId id="468" r:id="rId13"/>
    <p:sldId id="469" r:id="rId14"/>
    <p:sldId id="470" r:id="rId15"/>
    <p:sldId id="471" r:id="rId16"/>
    <p:sldId id="472" r:id="rId17"/>
    <p:sldId id="473" r:id="rId18"/>
    <p:sldId id="475" r:id="rId19"/>
    <p:sldId id="474" r:id="rId20"/>
    <p:sldId id="476" r:id="rId21"/>
    <p:sldId id="477" r:id="rId22"/>
    <p:sldId id="478" r:id="rId23"/>
    <p:sldId id="479" r:id="rId24"/>
    <p:sldId id="480" r:id="rId25"/>
    <p:sldId id="481" r:id="rId26"/>
    <p:sldId id="482" r:id="rId27"/>
    <p:sldId id="483" r:id="rId28"/>
    <p:sldId id="484" r:id="rId29"/>
    <p:sldId id="485" r:id="rId30"/>
    <p:sldId id="486" r:id="rId31"/>
    <p:sldId id="487" r:id="rId32"/>
    <p:sldId id="488" r:id="rId33"/>
    <p:sldId id="489" r:id="rId34"/>
    <p:sldId id="490" r:id="rId35"/>
    <p:sldId id="491" r:id="rId36"/>
    <p:sldId id="492" r:id="rId37"/>
    <p:sldId id="493" r:id="rId38"/>
    <p:sldId id="494" r:id="rId39"/>
    <p:sldId id="495" r:id="rId40"/>
    <p:sldId id="268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ghwan Seo" initials="JS" lastIdx="1" clrIdx="0">
    <p:extLst>
      <p:ext uri="{19B8F6BF-5375-455C-9EA6-DF929625EA0E}">
        <p15:presenceInfo xmlns:p15="http://schemas.microsoft.com/office/powerpoint/2012/main" userId="e51e1821407233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2FC"/>
    <a:srgbClr val="66FFCC"/>
    <a:srgbClr val="00ECD7"/>
    <a:srgbClr val="00FF00"/>
    <a:srgbClr val="FF00FF"/>
    <a:srgbClr val="FFFFFF"/>
    <a:srgbClr val="FF9900"/>
    <a:srgbClr val="FF9999"/>
    <a:srgbClr val="FFFF01"/>
    <a:srgbClr val="CC66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114" y="32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EF566-DB5C-4A08-B116-63CE48F027C4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92A96-19F7-46E2-AF0E-1A2B901C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474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1103A-7397-009C-DD5F-754361CB9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20FB2F-5154-484C-FC73-B7BBB88A8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8877A-2951-2459-7987-38045612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D1883-F8E5-2F3F-C599-6240F838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D23E0-D721-7323-D71E-44D94C3A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4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56F2-119A-494E-63F4-8E49B516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68A0B4-4FE3-A4CD-A9D4-77A823534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3DDC89-B861-6692-9208-D4592B342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7F4A45-2291-C8EF-B19A-253B6878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9E998-CCE6-8F1C-B8F0-6EEB7B0E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FC3D4-2A4B-82F3-3D82-C97C3E73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5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0569B-273F-CFC3-E056-C5248962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7BBF8-2B09-33FB-B05D-8DBC36DA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B9767-B890-6D38-1CFA-6EBAD1DE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B00C5-23E7-605E-2F37-65226F28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BF979-D39C-67DC-2B99-A3E90ED5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56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3032E4-D1DF-8A15-6FAC-C9A61A493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60BFE6-7C59-92B7-FF9A-B9B28777D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F91D2-6E29-697C-F9FF-694B432A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81BD2-465B-68EA-2924-5554CF0D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E87B9-91DD-75B8-1EF6-2FF11328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5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5665A-4322-36A8-5811-3C193458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8D1DD-4390-964F-34DF-2DB71D37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2E807-FD77-B12E-74A5-7E840CC1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C5B82-0135-5247-263A-23FE3336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40D6F-B926-AED6-1EC7-2EEE5614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87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FE2DA-528A-0D64-81A7-2E524222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321BA-2D83-A110-BB39-F0A139D03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3D8C0-CE7E-A5B1-43DB-E50851FC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21D15-009E-A9E2-53B6-79F1140C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C38E3-F122-973F-5545-BC1B1772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10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FABA6-42F2-C937-D62A-77D8BE96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1AB73-E6B8-C378-B41F-5755AE95F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7A754F-F371-095B-E607-2C877861D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2A1F9A-E063-386C-BE15-2B18785E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D5D7AA-9577-AEBC-1DBE-74A1103D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9AF0F-C251-A4B3-7CD7-990D0B1F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2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6B501-E00B-291A-8B84-D1FA8B40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146715-B2E4-96BF-7669-983F58F5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D76B2-41AE-2794-5CA2-480BEC521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14CF1D-1A6E-EF99-F7E6-DABAC33B5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BEB468-26FA-A980-BF7D-F0B0F3155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28DE0C-BEC9-B305-9D44-0FA29949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EE0E16-BDC1-B203-F6AC-DF7EFC42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C40DDC-29B0-357F-11AB-00BDBF03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6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52CD-BE2D-9C79-256A-8403A0B7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8A864A-BA24-9EC8-82AE-D2AA9BE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2FE2A7-9E89-C8F1-02A0-1D22B94F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2FEC4C-CF4C-48FC-9708-DE4A679D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1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3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81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22ED2-9E4B-6CF9-27F4-542A7B0D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EA536-C101-10F2-AAA2-8655E666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2EA8F-74CC-8E7D-B11D-55D25CB50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312E5E-87F3-A546-C46E-F618D05F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420B9-CA0F-EA3D-0764-B82DB597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EFBAF-4893-3D99-8763-3BA21EB7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6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AF7759-6F6C-C594-5A80-FE323A42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064223-0AE9-4CEB-02AC-8EEAE2A1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12F4D-662B-865D-90ED-1160E3FCD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83461-97E4-F9C7-509F-5FC359F86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9DD75-A437-4112-42DC-768E5A1A4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3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11" Type="http://schemas.openxmlformats.org/officeDocument/2006/relationships/image" Target="../media/image71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거품이(가) 표시된 사진&#10;&#10;자동 생성된 설명">
            <a:extLst>
              <a:ext uri="{FF2B5EF4-FFF2-40B4-BE49-F238E27FC236}">
                <a16:creationId xmlns:a16="http://schemas.microsoft.com/office/drawing/2014/main" id="{14996ED0-AA26-AADC-22AB-2D6CBA46D5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63DC9-176E-30B9-F3D2-D1FC4CCB6E00}"/>
              </a:ext>
            </a:extLst>
          </p:cNvPr>
          <p:cNvSpPr txBox="1"/>
          <p:nvPr/>
        </p:nvSpPr>
        <p:spPr>
          <a:xfrm>
            <a:off x="5419288" y="1151646"/>
            <a:ext cx="5830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b="1" dirty="0">
                <a:solidFill>
                  <a:schemeClr val="bg1"/>
                </a:solidFill>
              </a:rPr>
              <a:t>말랑말랑 알고리즘 </a:t>
            </a:r>
            <a:r>
              <a:rPr lang="en-US" altLang="ko-KR" sz="3600" b="1" dirty="0">
                <a:solidFill>
                  <a:schemeClr val="bg1"/>
                </a:solidFill>
              </a:rPr>
              <a:t>04</a:t>
            </a:r>
            <a:r>
              <a:rPr lang="ko-KR" altLang="en-US" sz="3600" b="1" dirty="0">
                <a:solidFill>
                  <a:schemeClr val="bg1"/>
                </a:solidFill>
              </a:rPr>
              <a:t>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98C171-E1A7-509C-D5E5-B4B9CC0DF517}"/>
              </a:ext>
            </a:extLst>
          </p:cNvPr>
          <p:cNvSpPr txBox="1"/>
          <p:nvPr/>
        </p:nvSpPr>
        <p:spPr>
          <a:xfrm>
            <a:off x="5167223" y="1949998"/>
            <a:ext cx="61411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800" b="1" dirty="0">
                <a:solidFill>
                  <a:schemeClr val="bg1"/>
                </a:solidFill>
              </a:rPr>
              <a:t>레드</a:t>
            </a:r>
            <a:r>
              <a:rPr lang="en-US" altLang="ko-KR" sz="4800" b="1" dirty="0">
                <a:solidFill>
                  <a:schemeClr val="bg1"/>
                </a:solidFill>
              </a:rPr>
              <a:t>-</a:t>
            </a:r>
            <a:r>
              <a:rPr lang="ko-KR" altLang="en-US" sz="4800" b="1" dirty="0">
                <a:solidFill>
                  <a:schemeClr val="bg1"/>
                </a:solidFill>
              </a:rPr>
              <a:t>블랙 트리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7A96F-E83C-84E8-2639-81EB743CAA2F}"/>
              </a:ext>
            </a:extLst>
          </p:cNvPr>
          <p:cNvSpPr txBox="1"/>
          <p:nvPr/>
        </p:nvSpPr>
        <p:spPr>
          <a:xfrm>
            <a:off x="5478011" y="2844225"/>
            <a:ext cx="5830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 err="1">
                <a:solidFill>
                  <a:schemeClr val="bg1"/>
                </a:solidFill>
              </a:rPr>
              <a:t>mujigae</a:t>
            </a:r>
            <a:endParaRPr lang="ko-KR" altLang="en-US" sz="3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27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BA053-9F10-0550-2599-72F1CDE53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B0636A-DFAF-77DF-F88E-12F46D0438D1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/>
              <a:t>BST</a:t>
            </a:r>
            <a:r>
              <a:rPr lang="ko-KR" altLang="en-US" sz="3600" b="1" spc="300"/>
              <a:t>의 구현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4442E56-7129-1DD8-B7BF-204AE966053A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07EE3DC-0190-5FEE-A704-8ACBB01A9865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4E00EB4-B20B-2204-E204-0CE9BA28E970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D2EFF13-7E09-65C6-4893-B6DF3A8CDBF5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3C7F602-3D71-6C5A-A0A7-198BF1D9CE60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2A21B25-3E31-596B-88D4-1A8EB33A7A47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5C57727-9B50-09D0-CBF9-89FE14E3A5FA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B66FB12-0FF9-9C3A-32C8-0BB15C0A380A}"/>
              </a:ext>
            </a:extLst>
          </p:cNvPr>
          <p:cNvSpPr txBox="1"/>
          <p:nvPr/>
        </p:nvSpPr>
        <p:spPr>
          <a:xfrm>
            <a:off x="878516" y="1915976"/>
            <a:ext cx="9142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BST Delete</a:t>
            </a:r>
            <a:endParaRPr lang="ko-KR" altLang="en-US" sz="24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30FC075-A3F2-689F-5126-815D15A25BE2}"/>
              </a:ext>
            </a:extLst>
          </p:cNvPr>
          <p:cNvGrpSpPr/>
          <p:nvPr/>
        </p:nvGrpSpPr>
        <p:grpSpPr>
          <a:xfrm>
            <a:off x="1225855" y="2555499"/>
            <a:ext cx="7544105" cy="400110"/>
            <a:chOff x="973827" y="3382393"/>
            <a:chExt cx="7544105" cy="4001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5A243F-AD7B-5711-3F81-23FFAF94CB00}"/>
                </a:ext>
              </a:extLst>
            </p:cNvPr>
            <p:cNvSpPr txBox="1"/>
            <p:nvPr/>
          </p:nvSpPr>
          <p:spPr>
            <a:xfrm>
              <a:off x="1097214" y="3382393"/>
              <a:ext cx="7420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/>
                <a:t>존재하지 않는 </a:t>
              </a:r>
              <a:r>
                <a:rPr lang="en-US" altLang="ko-KR" sz="2000"/>
                <a:t>key</a:t>
              </a:r>
              <a:r>
                <a:rPr lang="ko-KR" altLang="en-US" sz="2000" err="1"/>
                <a:t>를</a:t>
              </a:r>
              <a:r>
                <a:rPr lang="ko-KR" altLang="en-US" sz="2000"/>
                <a:t> 삭제할 경우 아무 일도 일어나지 않는다</a:t>
              </a:r>
              <a:r>
                <a:rPr lang="en-US" altLang="ko-KR" sz="2000"/>
                <a:t>.</a:t>
              </a:r>
              <a:endParaRPr lang="ko-KR" altLang="en-US" sz="20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6F2E623-E3A2-D592-5F3F-910BBE60D539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D45A5E2-2A55-77B7-8D00-AC1CC6270DBD}"/>
              </a:ext>
            </a:extLst>
          </p:cNvPr>
          <p:cNvGrpSpPr/>
          <p:nvPr/>
        </p:nvGrpSpPr>
        <p:grpSpPr>
          <a:xfrm>
            <a:off x="1225855" y="3133467"/>
            <a:ext cx="9740290" cy="400110"/>
            <a:chOff x="973827" y="3382393"/>
            <a:chExt cx="9740290" cy="4001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0871AF-0451-73CA-D413-1E5B963C012B}"/>
                </a:ext>
              </a:extLst>
            </p:cNvPr>
            <p:cNvSpPr txBox="1"/>
            <p:nvPr/>
          </p:nvSpPr>
          <p:spPr>
            <a:xfrm>
              <a:off x="1097213" y="3382393"/>
              <a:ext cx="9616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/>
                <a:t>정점을 삭제하는 함수와 </a:t>
              </a:r>
              <a:r>
                <a:rPr lang="en-US" altLang="ko-KR" sz="2000"/>
                <a:t>key</a:t>
              </a:r>
              <a:r>
                <a:rPr lang="ko-KR" altLang="en-US" sz="2000" err="1"/>
                <a:t>를</a:t>
              </a:r>
              <a:r>
                <a:rPr lang="ko-KR" altLang="en-US" sz="2000"/>
                <a:t> 기반으로 삭제하는 함수를 별도로 구현하는 것이 좋다</a:t>
              </a:r>
              <a:r>
                <a:rPr lang="en-US" altLang="ko-KR" sz="2000"/>
                <a:t>.</a:t>
              </a:r>
              <a:endParaRPr lang="ko-KR" altLang="en-US" sz="200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1E2F940-DDDB-6A52-7E3E-B03732DB7BBC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4DF4AEE-8749-BA9C-8D79-D6B37C385595}"/>
              </a:ext>
            </a:extLst>
          </p:cNvPr>
          <p:cNvGrpSpPr/>
          <p:nvPr/>
        </p:nvGrpSpPr>
        <p:grpSpPr>
          <a:xfrm>
            <a:off x="1225855" y="3711435"/>
            <a:ext cx="7544105" cy="400110"/>
            <a:chOff x="973827" y="3382393"/>
            <a:chExt cx="7544105" cy="40011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AA6CC7D-66C5-FAEC-F5EC-19CA9A22C38D}"/>
                </a:ext>
              </a:extLst>
            </p:cNvPr>
            <p:cNvSpPr txBox="1"/>
            <p:nvPr/>
          </p:nvSpPr>
          <p:spPr>
            <a:xfrm>
              <a:off x="1097214" y="3382393"/>
              <a:ext cx="7420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/>
                <a:t>삭제할 정점의 자식 수에 따라 구현이 달라진다</a:t>
              </a:r>
              <a:r>
                <a:rPr lang="en-US" altLang="ko-KR" sz="2000"/>
                <a:t>.</a:t>
              </a:r>
              <a:endParaRPr lang="ko-KR" altLang="en-US" sz="20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C48EEE6-CD32-9389-5319-535DE2F2D205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CFE72F4-1AAC-29D6-37BC-EED7F57F9CE7}"/>
              </a:ext>
            </a:extLst>
          </p:cNvPr>
          <p:cNvSpPr txBox="1"/>
          <p:nvPr/>
        </p:nvSpPr>
        <p:spPr>
          <a:xfrm>
            <a:off x="1349243" y="4159170"/>
            <a:ext cx="9442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1. </a:t>
            </a:r>
            <a:r>
              <a:rPr lang="ko-KR" altLang="en-US" sz="2000"/>
              <a:t>자식 정점이 없는 경우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BA4961-E87D-D8CB-4970-3950809FAF93}"/>
              </a:ext>
            </a:extLst>
          </p:cNvPr>
          <p:cNvSpPr txBox="1"/>
          <p:nvPr/>
        </p:nvSpPr>
        <p:spPr>
          <a:xfrm>
            <a:off x="1349243" y="4622880"/>
            <a:ext cx="9442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2. </a:t>
            </a:r>
            <a:r>
              <a:rPr lang="ko-KR" altLang="en-US" sz="2000"/>
              <a:t>자식 정점이 하나만 있는 경우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11F3BA-6BF7-9400-A994-7A9B21303577}"/>
              </a:ext>
            </a:extLst>
          </p:cNvPr>
          <p:cNvSpPr txBox="1"/>
          <p:nvPr/>
        </p:nvSpPr>
        <p:spPr>
          <a:xfrm>
            <a:off x="1349243" y="5086590"/>
            <a:ext cx="9442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3. </a:t>
            </a:r>
            <a:r>
              <a:rPr lang="ko-KR" altLang="en-US" sz="2000"/>
              <a:t>자식 정점이 둘 다 있는 경우</a:t>
            </a:r>
          </a:p>
        </p:txBody>
      </p:sp>
    </p:spTree>
    <p:extLst>
      <p:ext uri="{BB962C8B-B14F-4D97-AF65-F5344CB8AC3E}">
        <p14:creationId xmlns:p14="http://schemas.microsoft.com/office/powerpoint/2010/main" val="2667457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CFD77-B011-96D1-5583-5CB0763AF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E1A97B-6C21-C594-F2D2-B81FD6A9AE2D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/>
              <a:t>BST</a:t>
            </a:r>
            <a:r>
              <a:rPr lang="ko-KR" altLang="en-US" sz="3600" b="1" spc="300"/>
              <a:t>의 구현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6DDDFC3-F6A1-FFAD-50A8-65C7BEB7453D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A0FFB9D-D62D-378B-1E33-1BFB21473FE9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6917A7B-C7C1-740C-D19C-D1CBCF685CF4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46E7880-30C9-9FBC-E926-1FDECEAC15F3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3DD6B5D-4E55-2C20-0F0F-73A633E58D1A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2AA2C1C-6C95-D3F2-C70E-B0B459AE03CC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B4CFCD2-0B90-1336-0E93-7588CDC0A75F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8BF21CA-4E80-CC67-1338-42B79AB0CA2E}"/>
              </a:ext>
            </a:extLst>
          </p:cNvPr>
          <p:cNvSpPr txBox="1"/>
          <p:nvPr/>
        </p:nvSpPr>
        <p:spPr>
          <a:xfrm>
            <a:off x="878516" y="1915976"/>
            <a:ext cx="9142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BST Delete</a:t>
            </a:r>
            <a:endParaRPr lang="ko-KR" altLang="en-US" sz="24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F6D239A-9F35-782E-5B53-0073AAE87E36}"/>
              </a:ext>
            </a:extLst>
          </p:cNvPr>
          <p:cNvGrpSpPr/>
          <p:nvPr/>
        </p:nvGrpSpPr>
        <p:grpSpPr>
          <a:xfrm>
            <a:off x="1225855" y="2555499"/>
            <a:ext cx="7544105" cy="400110"/>
            <a:chOff x="973827" y="3382393"/>
            <a:chExt cx="7544105" cy="4001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4D10AF-8C7C-C313-49DC-7059157D17CB}"/>
                </a:ext>
              </a:extLst>
            </p:cNvPr>
            <p:cNvSpPr txBox="1"/>
            <p:nvPr/>
          </p:nvSpPr>
          <p:spPr>
            <a:xfrm>
              <a:off x="1097214" y="3382393"/>
              <a:ext cx="7420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/>
                <a:t>존재하지 않는 </a:t>
              </a:r>
              <a:r>
                <a:rPr lang="en-US" altLang="ko-KR" sz="2000"/>
                <a:t>key</a:t>
              </a:r>
              <a:r>
                <a:rPr lang="ko-KR" altLang="en-US" sz="2000" err="1"/>
                <a:t>를</a:t>
              </a:r>
              <a:r>
                <a:rPr lang="ko-KR" altLang="en-US" sz="2000"/>
                <a:t> 삭제할 경우 아무 일도 일어나지 않는다</a:t>
              </a:r>
              <a:r>
                <a:rPr lang="en-US" altLang="ko-KR" sz="2000"/>
                <a:t>.</a:t>
              </a:r>
              <a:endParaRPr lang="ko-KR" altLang="en-US" sz="20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0B83E22-B2AA-4675-2D28-78A27B92EE5F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FFBAF06-DCC8-CB73-1543-322F5BD69378}"/>
              </a:ext>
            </a:extLst>
          </p:cNvPr>
          <p:cNvGrpSpPr/>
          <p:nvPr/>
        </p:nvGrpSpPr>
        <p:grpSpPr>
          <a:xfrm>
            <a:off x="1225855" y="3133467"/>
            <a:ext cx="9740290" cy="400110"/>
            <a:chOff x="973827" y="3382393"/>
            <a:chExt cx="9740290" cy="4001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300724-2E09-AD07-F45B-E3638F08AA99}"/>
                </a:ext>
              </a:extLst>
            </p:cNvPr>
            <p:cNvSpPr txBox="1"/>
            <p:nvPr/>
          </p:nvSpPr>
          <p:spPr>
            <a:xfrm>
              <a:off x="1097213" y="3382393"/>
              <a:ext cx="9616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/>
                <a:t>정점을 삭제하는 함수와 </a:t>
              </a:r>
              <a:r>
                <a:rPr lang="en-US" altLang="ko-KR" sz="2000"/>
                <a:t>key</a:t>
              </a:r>
              <a:r>
                <a:rPr lang="ko-KR" altLang="en-US" sz="2000" err="1"/>
                <a:t>를</a:t>
              </a:r>
              <a:r>
                <a:rPr lang="ko-KR" altLang="en-US" sz="2000"/>
                <a:t> 기반으로 삭제하는 함수를 별도로 구현하는 것이 좋다</a:t>
              </a:r>
              <a:r>
                <a:rPr lang="en-US" altLang="ko-KR" sz="2000"/>
                <a:t>.</a:t>
              </a:r>
              <a:endParaRPr lang="ko-KR" altLang="en-US" sz="200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3A6043D-8475-AEFB-B208-5678C95CE97B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B974F90-735F-6D33-F1DB-78D1A43B99A9}"/>
              </a:ext>
            </a:extLst>
          </p:cNvPr>
          <p:cNvGrpSpPr/>
          <p:nvPr/>
        </p:nvGrpSpPr>
        <p:grpSpPr>
          <a:xfrm>
            <a:off x="1225855" y="3711435"/>
            <a:ext cx="7544105" cy="400110"/>
            <a:chOff x="973827" y="3382393"/>
            <a:chExt cx="7544105" cy="40011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90DA70-4AE0-D9A0-2305-E0553E4EABA1}"/>
                </a:ext>
              </a:extLst>
            </p:cNvPr>
            <p:cNvSpPr txBox="1"/>
            <p:nvPr/>
          </p:nvSpPr>
          <p:spPr>
            <a:xfrm>
              <a:off x="1097214" y="3382393"/>
              <a:ext cx="7420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/>
                <a:t>삭제할 정점의 자식 수에 따라 구현이 달라진다</a:t>
              </a:r>
              <a:r>
                <a:rPr lang="en-US" altLang="ko-KR" sz="2000"/>
                <a:t>.</a:t>
              </a:r>
              <a:endParaRPr lang="ko-KR" altLang="en-US" sz="20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975540A-4D3D-514E-0E54-0ADE35EACECF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92B0177-4A83-4203-EAD6-E08A542F6393}"/>
              </a:ext>
            </a:extLst>
          </p:cNvPr>
          <p:cNvSpPr txBox="1"/>
          <p:nvPr/>
        </p:nvSpPr>
        <p:spPr>
          <a:xfrm>
            <a:off x="1349243" y="4159170"/>
            <a:ext cx="9442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1. </a:t>
            </a:r>
            <a:r>
              <a:rPr lang="ko-KR" altLang="en-US" sz="2000"/>
              <a:t>자식 정점이 없는 경우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ED7A75-CC55-F4E6-1E32-952961D7FCA7}"/>
              </a:ext>
            </a:extLst>
          </p:cNvPr>
          <p:cNvSpPr txBox="1"/>
          <p:nvPr/>
        </p:nvSpPr>
        <p:spPr>
          <a:xfrm>
            <a:off x="1349243" y="4622880"/>
            <a:ext cx="9442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2. </a:t>
            </a:r>
            <a:r>
              <a:rPr lang="ko-KR" altLang="en-US" sz="2000"/>
              <a:t>자식 정점이 하나만 있는 경우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020B83-F90E-842B-0663-41C86C3D4B2F}"/>
              </a:ext>
            </a:extLst>
          </p:cNvPr>
          <p:cNvSpPr txBox="1"/>
          <p:nvPr/>
        </p:nvSpPr>
        <p:spPr>
          <a:xfrm>
            <a:off x="1349243" y="5086590"/>
            <a:ext cx="9442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3. </a:t>
            </a:r>
            <a:r>
              <a:rPr lang="ko-KR" altLang="en-US" sz="2000"/>
              <a:t>자식 정점이 둘 다 있는 경우</a:t>
            </a:r>
          </a:p>
        </p:txBody>
      </p:sp>
    </p:spTree>
    <p:extLst>
      <p:ext uri="{BB962C8B-B14F-4D97-AF65-F5344CB8AC3E}">
        <p14:creationId xmlns:p14="http://schemas.microsoft.com/office/powerpoint/2010/main" val="4094911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5F737-0DA0-69E6-EA1B-27C8E9C17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E7CDE8-432C-023D-A966-6C330B4DE261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/>
              <a:t>BST</a:t>
            </a:r>
            <a:r>
              <a:rPr lang="ko-KR" altLang="en-US" sz="3600" b="1" spc="300"/>
              <a:t>의 구현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B667514-3FF8-418D-8653-08E2C3388688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C07905A-7CE0-42B7-8059-415D5ADC16D9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56300F9-8B3F-1FA0-0225-EC2E6705A515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B6220AA-9BB1-42BE-DFD9-F039D4535D73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21AC3EE-6C55-824A-2465-9C3B9252C1E6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A1B1635-9511-3B1C-D01D-66DB9EDA4EB4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42BB0DB-3EA4-060C-442A-2257F23F995E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527FD50-47B8-A8A4-164B-47DAC7D3E368}"/>
              </a:ext>
            </a:extLst>
          </p:cNvPr>
          <p:cNvSpPr txBox="1"/>
          <p:nvPr/>
        </p:nvSpPr>
        <p:spPr>
          <a:xfrm>
            <a:off x="878516" y="1915976"/>
            <a:ext cx="9142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BST Delete</a:t>
            </a:r>
            <a:r>
              <a:rPr lang="ko-KR" altLang="en-US" sz="2400"/>
              <a:t> </a:t>
            </a:r>
            <a:r>
              <a:rPr lang="en-US" altLang="ko-KR" sz="2400"/>
              <a:t>–</a:t>
            </a:r>
            <a:r>
              <a:rPr lang="ko-KR" altLang="en-US" sz="2400"/>
              <a:t> 자식 정점이 없는 경우 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CF649B2-9728-86AA-917D-24220D4E39ED}"/>
              </a:ext>
            </a:extLst>
          </p:cNvPr>
          <p:cNvCxnSpPr/>
          <p:nvPr/>
        </p:nvCxnSpPr>
        <p:spPr>
          <a:xfrm>
            <a:off x="6068250" y="4310979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8FFA3E9C-4522-1D49-76F9-E0ADE50125CF}"/>
              </a:ext>
            </a:extLst>
          </p:cNvPr>
          <p:cNvGrpSpPr/>
          <p:nvPr/>
        </p:nvGrpSpPr>
        <p:grpSpPr>
          <a:xfrm>
            <a:off x="1140556" y="2736978"/>
            <a:ext cx="4173995" cy="3486763"/>
            <a:chOff x="1140556" y="2736978"/>
            <a:chExt cx="4173995" cy="3486763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DE4471C-D26C-7344-E1FC-87D5FA9B8EB2}"/>
                </a:ext>
              </a:extLst>
            </p:cNvPr>
            <p:cNvSpPr/>
            <p:nvPr/>
          </p:nvSpPr>
          <p:spPr>
            <a:xfrm>
              <a:off x="3709695" y="2736978"/>
              <a:ext cx="612303" cy="612303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rgbClr val="0202F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56</a:t>
              </a:r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37F3F2E5-75BF-2EA2-F4DB-314B34E06E21}"/>
                </a:ext>
              </a:extLst>
            </p:cNvPr>
            <p:cNvSpPr/>
            <p:nvPr/>
          </p:nvSpPr>
          <p:spPr>
            <a:xfrm>
              <a:off x="2670001" y="3473489"/>
              <a:ext cx="612303" cy="61230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33</a:t>
              </a:r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9D225CB-D607-09AC-0173-AEE28D63C547}"/>
                </a:ext>
              </a:extLst>
            </p:cNvPr>
            <p:cNvSpPr/>
            <p:nvPr/>
          </p:nvSpPr>
          <p:spPr>
            <a:xfrm>
              <a:off x="4702248" y="3612732"/>
              <a:ext cx="612303" cy="61230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80</a:t>
              </a:r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A8735CA-B63A-A5E6-FBDA-5F236FE65847}"/>
                </a:ext>
              </a:extLst>
            </p:cNvPr>
            <p:cNvSpPr/>
            <p:nvPr/>
          </p:nvSpPr>
          <p:spPr>
            <a:xfrm>
              <a:off x="3403543" y="4417313"/>
              <a:ext cx="612303" cy="61230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41</a:t>
              </a:r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7ECCFE9-D12D-033F-5B12-44C7BBE3DD49}"/>
                </a:ext>
              </a:extLst>
            </p:cNvPr>
            <p:cNvSpPr/>
            <p:nvPr/>
          </p:nvSpPr>
          <p:spPr>
            <a:xfrm>
              <a:off x="1902491" y="4417312"/>
              <a:ext cx="612303" cy="61230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27</a:t>
              </a:r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53BB343-1139-55F9-9059-1BE9BAE52687}"/>
                </a:ext>
              </a:extLst>
            </p:cNvPr>
            <p:cNvSpPr/>
            <p:nvPr/>
          </p:nvSpPr>
          <p:spPr>
            <a:xfrm>
              <a:off x="1140556" y="5611437"/>
              <a:ext cx="612303" cy="61230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17</a:t>
              </a:r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EDF1355-CEFB-207B-494B-443CC448D834}"/>
                </a:ext>
              </a:extLst>
            </p:cNvPr>
            <p:cNvSpPr/>
            <p:nvPr/>
          </p:nvSpPr>
          <p:spPr>
            <a:xfrm>
              <a:off x="2425125" y="5611438"/>
              <a:ext cx="612303" cy="612303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29</a:t>
              </a:r>
              <a:endParaRPr lang="ko-KR" altLang="en-US"/>
            </a:p>
          </p:txBody>
        </p:sp>
        <p:cxnSp>
          <p:nvCxnSpPr>
            <p:cNvPr id="30" name="직선 연결선 24">
              <a:extLst>
                <a:ext uri="{FF2B5EF4-FFF2-40B4-BE49-F238E27FC236}">
                  <a16:creationId xmlns:a16="http://schemas.microsoft.com/office/drawing/2014/main" id="{FDE69A7E-FB90-9A44-D983-4D8760C431E6}"/>
                </a:ext>
              </a:extLst>
            </p:cNvPr>
            <p:cNvCxnSpPr>
              <a:cxnSpLocks/>
              <a:stCxn id="2" idx="3"/>
              <a:endCxn id="3" idx="7"/>
            </p:cNvCxnSpPr>
            <p:nvPr/>
          </p:nvCxnSpPr>
          <p:spPr>
            <a:xfrm flipH="1">
              <a:off x="3192635" y="3259612"/>
              <a:ext cx="606729" cy="3035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0">
              <a:extLst>
                <a:ext uri="{FF2B5EF4-FFF2-40B4-BE49-F238E27FC236}">
                  <a16:creationId xmlns:a16="http://schemas.microsoft.com/office/drawing/2014/main" id="{0768CF37-797A-2D0F-BF6F-26D715DC62EE}"/>
                </a:ext>
              </a:extLst>
            </p:cNvPr>
            <p:cNvCxnSpPr>
              <a:cxnSpLocks/>
              <a:stCxn id="3" idx="3"/>
              <a:endCxn id="13" idx="7"/>
            </p:cNvCxnSpPr>
            <p:nvPr/>
          </p:nvCxnSpPr>
          <p:spPr>
            <a:xfrm flipH="1">
              <a:off x="2425125" y="3996123"/>
              <a:ext cx="334546" cy="51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91E4A1A-ED46-18C0-FA49-F402EF2E651F}"/>
                </a:ext>
              </a:extLst>
            </p:cNvPr>
            <p:cNvCxnSpPr>
              <a:cxnSpLocks/>
              <a:stCxn id="12" idx="1"/>
              <a:endCxn id="3" idx="5"/>
            </p:cNvCxnSpPr>
            <p:nvPr/>
          </p:nvCxnSpPr>
          <p:spPr>
            <a:xfrm flipH="1" flipV="1">
              <a:off x="3192635" y="3996123"/>
              <a:ext cx="300577" cy="510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43">
              <a:extLst>
                <a:ext uri="{FF2B5EF4-FFF2-40B4-BE49-F238E27FC236}">
                  <a16:creationId xmlns:a16="http://schemas.microsoft.com/office/drawing/2014/main" id="{B1400158-EDA8-39DF-74D2-DF441AB52016}"/>
                </a:ext>
              </a:extLst>
            </p:cNvPr>
            <p:cNvCxnSpPr>
              <a:cxnSpLocks/>
              <a:stCxn id="2" idx="5"/>
              <a:endCxn id="6" idx="1"/>
            </p:cNvCxnSpPr>
            <p:nvPr/>
          </p:nvCxnSpPr>
          <p:spPr>
            <a:xfrm>
              <a:off x="4232329" y="3259612"/>
              <a:ext cx="559588" cy="4427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56">
              <a:extLst>
                <a:ext uri="{FF2B5EF4-FFF2-40B4-BE49-F238E27FC236}">
                  <a16:creationId xmlns:a16="http://schemas.microsoft.com/office/drawing/2014/main" id="{3F2F1824-E0FC-73A8-7538-768D72FFDD3D}"/>
                </a:ext>
              </a:extLst>
            </p:cNvPr>
            <p:cNvCxnSpPr>
              <a:cxnSpLocks/>
              <a:stCxn id="13" idx="5"/>
              <a:endCxn id="25" idx="0"/>
            </p:cNvCxnSpPr>
            <p:nvPr/>
          </p:nvCxnSpPr>
          <p:spPr>
            <a:xfrm>
              <a:off x="2425125" y="4939946"/>
              <a:ext cx="306153" cy="671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59">
              <a:extLst>
                <a:ext uri="{FF2B5EF4-FFF2-40B4-BE49-F238E27FC236}">
                  <a16:creationId xmlns:a16="http://schemas.microsoft.com/office/drawing/2014/main" id="{EA8EA4B9-5F0C-B3DF-6879-67C971C0347C}"/>
                </a:ext>
              </a:extLst>
            </p:cNvPr>
            <p:cNvCxnSpPr>
              <a:cxnSpLocks/>
              <a:stCxn id="13" idx="3"/>
              <a:endCxn id="17" idx="7"/>
            </p:cNvCxnSpPr>
            <p:nvPr/>
          </p:nvCxnSpPr>
          <p:spPr>
            <a:xfrm flipH="1">
              <a:off x="1663190" y="4939947"/>
              <a:ext cx="328970" cy="761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44137C76-0151-592B-CBBC-62DC278BC35C}"/>
                </a:ext>
              </a:extLst>
            </p:cNvPr>
            <p:cNvSpPr/>
            <p:nvPr/>
          </p:nvSpPr>
          <p:spPr>
            <a:xfrm>
              <a:off x="3948678" y="5593111"/>
              <a:ext cx="612303" cy="61230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48</a:t>
              </a:r>
              <a:endParaRPr lang="ko-KR" altLang="en-US"/>
            </a:p>
          </p:txBody>
        </p:sp>
        <p:cxnSp>
          <p:nvCxnSpPr>
            <p:cNvPr id="84" name="직선 연결선 34">
              <a:extLst>
                <a:ext uri="{FF2B5EF4-FFF2-40B4-BE49-F238E27FC236}">
                  <a16:creationId xmlns:a16="http://schemas.microsoft.com/office/drawing/2014/main" id="{4C60953B-E498-DD09-7D51-0697640CD3E9}"/>
                </a:ext>
              </a:extLst>
            </p:cNvPr>
            <p:cNvCxnSpPr>
              <a:cxnSpLocks/>
              <a:stCxn id="83" idx="0"/>
              <a:endCxn id="12" idx="5"/>
            </p:cNvCxnSpPr>
            <p:nvPr/>
          </p:nvCxnSpPr>
          <p:spPr>
            <a:xfrm flipH="1" flipV="1">
              <a:off x="3926176" y="4939946"/>
              <a:ext cx="328654" cy="6531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2B54A189-3CFE-557C-C68B-5225B3E83F7B}"/>
              </a:ext>
            </a:extLst>
          </p:cNvPr>
          <p:cNvGrpSpPr/>
          <p:nvPr/>
        </p:nvGrpSpPr>
        <p:grpSpPr>
          <a:xfrm>
            <a:off x="6877449" y="2736977"/>
            <a:ext cx="4173995" cy="3486762"/>
            <a:chOff x="1140556" y="2736978"/>
            <a:chExt cx="4173995" cy="3486762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3FF612C7-6365-B571-C978-660180773EEE}"/>
                </a:ext>
              </a:extLst>
            </p:cNvPr>
            <p:cNvSpPr/>
            <p:nvPr/>
          </p:nvSpPr>
          <p:spPr>
            <a:xfrm>
              <a:off x="3709695" y="2736978"/>
              <a:ext cx="612303" cy="612303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rgbClr val="0202F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56</a:t>
              </a:r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56FEAD8-044F-3F61-9B3F-0638758A82B6}"/>
                </a:ext>
              </a:extLst>
            </p:cNvPr>
            <p:cNvSpPr/>
            <p:nvPr/>
          </p:nvSpPr>
          <p:spPr>
            <a:xfrm>
              <a:off x="2670001" y="3473489"/>
              <a:ext cx="612303" cy="61230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33</a:t>
              </a:r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CF1C75A8-237A-2717-34FB-553D6BC54EED}"/>
                </a:ext>
              </a:extLst>
            </p:cNvPr>
            <p:cNvSpPr/>
            <p:nvPr/>
          </p:nvSpPr>
          <p:spPr>
            <a:xfrm>
              <a:off x="4702248" y="3612732"/>
              <a:ext cx="612303" cy="61230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80</a:t>
              </a:r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D624C59B-CF2D-CC87-DF72-C0552876AFBC}"/>
                </a:ext>
              </a:extLst>
            </p:cNvPr>
            <p:cNvSpPr/>
            <p:nvPr/>
          </p:nvSpPr>
          <p:spPr>
            <a:xfrm>
              <a:off x="3403543" y="4417313"/>
              <a:ext cx="612303" cy="61230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41</a:t>
              </a:r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8A062BD2-BDA8-365D-6D7B-DEAE2798CEDC}"/>
                </a:ext>
              </a:extLst>
            </p:cNvPr>
            <p:cNvSpPr/>
            <p:nvPr/>
          </p:nvSpPr>
          <p:spPr>
            <a:xfrm>
              <a:off x="1902491" y="4417312"/>
              <a:ext cx="612303" cy="61230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27</a:t>
              </a:r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6AD764F1-B7CC-DD1D-ACD3-82380CFF9910}"/>
                </a:ext>
              </a:extLst>
            </p:cNvPr>
            <p:cNvSpPr/>
            <p:nvPr/>
          </p:nvSpPr>
          <p:spPr>
            <a:xfrm>
              <a:off x="1140556" y="5611437"/>
              <a:ext cx="612303" cy="61230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17</a:t>
              </a:r>
              <a:endParaRPr lang="ko-KR" altLang="en-US"/>
            </a:p>
          </p:txBody>
        </p:sp>
        <p:cxnSp>
          <p:nvCxnSpPr>
            <p:cNvPr id="137" name="직선 연결선 24">
              <a:extLst>
                <a:ext uri="{FF2B5EF4-FFF2-40B4-BE49-F238E27FC236}">
                  <a16:creationId xmlns:a16="http://schemas.microsoft.com/office/drawing/2014/main" id="{78C32AAE-E4DB-1139-C5E5-F31600886427}"/>
                </a:ext>
              </a:extLst>
            </p:cNvPr>
            <p:cNvCxnSpPr>
              <a:cxnSpLocks/>
              <a:stCxn id="130" idx="3"/>
              <a:endCxn id="131" idx="7"/>
            </p:cNvCxnSpPr>
            <p:nvPr/>
          </p:nvCxnSpPr>
          <p:spPr>
            <a:xfrm flipH="1">
              <a:off x="3192635" y="3259612"/>
              <a:ext cx="606729" cy="3035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30">
              <a:extLst>
                <a:ext uri="{FF2B5EF4-FFF2-40B4-BE49-F238E27FC236}">
                  <a16:creationId xmlns:a16="http://schemas.microsoft.com/office/drawing/2014/main" id="{7243533C-5072-07C9-E467-1112C3E63ECE}"/>
                </a:ext>
              </a:extLst>
            </p:cNvPr>
            <p:cNvCxnSpPr>
              <a:cxnSpLocks/>
              <a:stCxn id="131" idx="3"/>
              <a:endCxn id="134" idx="7"/>
            </p:cNvCxnSpPr>
            <p:nvPr/>
          </p:nvCxnSpPr>
          <p:spPr>
            <a:xfrm flipH="1">
              <a:off x="2425125" y="3996123"/>
              <a:ext cx="334546" cy="51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34">
              <a:extLst>
                <a:ext uri="{FF2B5EF4-FFF2-40B4-BE49-F238E27FC236}">
                  <a16:creationId xmlns:a16="http://schemas.microsoft.com/office/drawing/2014/main" id="{94B23ACB-7DDA-4042-A154-8966058EFA04}"/>
                </a:ext>
              </a:extLst>
            </p:cNvPr>
            <p:cNvCxnSpPr>
              <a:cxnSpLocks/>
              <a:stCxn id="133" idx="1"/>
              <a:endCxn id="131" idx="5"/>
            </p:cNvCxnSpPr>
            <p:nvPr/>
          </p:nvCxnSpPr>
          <p:spPr>
            <a:xfrm flipH="1" flipV="1">
              <a:off x="3192635" y="3996123"/>
              <a:ext cx="300577" cy="510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43">
              <a:extLst>
                <a:ext uri="{FF2B5EF4-FFF2-40B4-BE49-F238E27FC236}">
                  <a16:creationId xmlns:a16="http://schemas.microsoft.com/office/drawing/2014/main" id="{2302247A-7CFC-D0C5-9991-0EE6D53DF658}"/>
                </a:ext>
              </a:extLst>
            </p:cNvPr>
            <p:cNvCxnSpPr>
              <a:cxnSpLocks/>
              <a:stCxn id="130" idx="5"/>
              <a:endCxn id="132" idx="1"/>
            </p:cNvCxnSpPr>
            <p:nvPr/>
          </p:nvCxnSpPr>
          <p:spPr>
            <a:xfrm>
              <a:off x="4232329" y="3259612"/>
              <a:ext cx="559588" cy="4427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59">
              <a:extLst>
                <a:ext uri="{FF2B5EF4-FFF2-40B4-BE49-F238E27FC236}">
                  <a16:creationId xmlns:a16="http://schemas.microsoft.com/office/drawing/2014/main" id="{126E1F22-E989-81E8-DC3A-FB78B8E1D093}"/>
                </a:ext>
              </a:extLst>
            </p:cNvPr>
            <p:cNvCxnSpPr>
              <a:cxnSpLocks/>
              <a:stCxn id="134" idx="3"/>
              <a:endCxn id="135" idx="7"/>
            </p:cNvCxnSpPr>
            <p:nvPr/>
          </p:nvCxnSpPr>
          <p:spPr>
            <a:xfrm flipH="1">
              <a:off x="1663190" y="4939947"/>
              <a:ext cx="328970" cy="761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D70D44FC-83B5-8411-3214-EF73E8B2B6D7}"/>
                </a:ext>
              </a:extLst>
            </p:cNvPr>
            <p:cNvSpPr/>
            <p:nvPr/>
          </p:nvSpPr>
          <p:spPr>
            <a:xfrm>
              <a:off x="3948678" y="5593111"/>
              <a:ext cx="612303" cy="61230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48</a:t>
              </a:r>
              <a:endParaRPr lang="ko-KR" altLang="en-US"/>
            </a:p>
          </p:txBody>
        </p:sp>
        <p:cxnSp>
          <p:nvCxnSpPr>
            <p:cNvPr id="144" name="직선 연결선 34">
              <a:extLst>
                <a:ext uri="{FF2B5EF4-FFF2-40B4-BE49-F238E27FC236}">
                  <a16:creationId xmlns:a16="http://schemas.microsoft.com/office/drawing/2014/main" id="{D5FF19B4-1B59-39C6-E4B3-F84FB5E84E52}"/>
                </a:ext>
              </a:extLst>
            </p:cNvPr>
            <p:cNvCxnSpPr>
              <a:cxnSpLocks/>
              <a:stCxn id="143" idx="0"/>
              <a:endCxn id="133" idx="5"/>
            </p:cNvCxnSpPr>
            <p:nvPr/>
          </p:nvCxnSpPr>
          <p:spPr>
            <a:xfrm flipH="1" flipV="1">
              <a:off x="3926176" y="4939946"/>
              <a:ext cx="328654" cy="6531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9639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727A2-72CB-C1D1-8DBB-9C6F97B44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447709-BB5D-3DFE-00AF-403B0F6440DF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/>
              <a:t>BST</a:t>
            </a:r>
            <a:r>
              <a:rPr lang="ko-KR" altLang="en-US" sz="3600" b="1" spc="300"/>
              <a:t>의 구현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1C0424A-09B1-0897-4674-66D2C6E7DECD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A897F08-78FB-7829-80F6-9CA439AA1AB9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99AB7AD-73DE-663D-74F1-A6EFA4C1BBA2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54F1B90-9B19-C249-D126-1E4439B629E8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99091E8-9531-1931-8F96-BCA67AB0420F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01ABA12-AF91-4EC6-3E8D-417A99EC47DD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9BBD648-6C5C-D3B1-349C-B05B4A44DB41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372C337-D514-BE2B-C932-7E26FBC8F1C4}"/>
              </a:ext>
            </a:extLst>
          </p:cNvPr>
          <p:cNvSpPr txBox="1"/>
          <p:nvPr/>
        </p:nvSpPr>
        <p:spPr>
          <a:xfrm>
            <a:off x="878516" y="1915976"/>
            <a:ext cx="9142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BST Delete</a:t>
            </a:r>
            <a:r>
              <a:rPr lang="ko-KR" altLang="en-US" sz="2400"/>
              <a:t> </a:t>
            </a:r>
            <a:r>
              <a:rPr lang="en-US" altLang="ko-KR" sz="2400"/>
              <a:t>–</a:t>
            </a:r>
            <a:r>
              <a:rPr lang="ko-KR" altLang="en-US" sz="2400"/>
              <a:t> 자식 정점이 하나인 경우 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2D54F2CB-0AAF-7ADD-2E6F-9551545FBB0E}"/>
              </a:ext>
            </a:extLst>
          </p:cNvPr>
          <p:cNvCxnSpPr/>
          <p:nvPr/>
        </p:nvCxnSpPr>
        <p:spPr>
          <a:xfrm>
            <a:off x="6068250" y="4310979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739392F-4FBE-C7A3-C906-DD7DBA486279}"/>
              </a:ext>
            </a:extLst>
          </p:cNvPr>
          <p:cNvGrpSpPr/>
          <p:nvPr/>
        </p:nvGrpSpPr>
        <p:grpSpPr>
          <a:xfrm>
            <a:off x="1140556" y="2736978"/>
            <a:ext cx="4173995" cy="3486763"/>
            <a:chOff x="1140556" y="2736978"/>
            <a:chExt cx="4173995" cy="3486763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5458DEF8-0356-7210-62AD-D5B6271A0F11}"/>
                </a:ext>
              </a:extLst>
            </p:cNvPr>
            <p:cNvSpPr/>
            <p:nvPr/>
          </p:nvSpPr>
          <p:spPr>
            <a:xfrm>
              <a:off x="3709695" y="2736978"/>
              <a:ext cx="612303" cy="612303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rgbClr val="0202F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56</a:t>
              </a:r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05EF9B7D-9F35-BD86-6A7F-1CDD17DA72F1}"/>
                </a:ext>
              </a:extLst>
            </p:cNvPr>
            <p:cNvSpPr/>
            <p:nvPr/>
          </p:nvSpPr>
          <p:spPr>
            <a:xfrm>
              <a:off x="2670001" y="3473489"/>
              <a:ext cx="612303" cy="61230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33</a:t>
              </a:r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7DD55BA-23CC-2442-EB3A-5EF2D276A249}"/>
                </a:ext>
              </a:extLst>
            </p:cNvPr>
            <p:cNvSpPr/>
            <p:nvPr/>
          </p:nvSpPr>
          <p:spPr>
            <a:xfrm>
              <a:off x="4702248" y="3612732"/>
              <a:ext cx="612303" cy="61230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80</a:t>
              </a:r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79C3FC7-DA6C-7CA4-4CC9-6E359AB97562}"/>
                </a:ext>
              </a:extLst>
            </p:cNvPr>
            <p:cNvSpPr/>
            <p:nvPr/>
          </p:nvSpPr>
          <p:spPr>
            <a:xfrm>
              <a:off x="3403543" y="4417313"/>
              <a:ext cx="612303" cy="612303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41</a:t>
              </a:r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FDDDD92-1BB7-37DA-EABA-E9E5315D7A13}"/>
                </a:ext>
              </a:extLst>
            </p:cNvPr>
            <p:cNvSpPr/>
            <p:nvPr/>
          </p:nvSpPr>
          <p:spPr>
            <a:xfrm>
              <a:off x="1902491" y="4417312"/>
              <a:ext cx="612303" cy="61230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27</a:t>
              </a:r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6507A79-8A53-A5A5-19E2-DDBB6D9C4C6A}"/>
                </a:ext>
              </a:extLst>
            </p:cNvPr>
            <p:cNvSpPr/>
            <p:nvPr/>
          </p:nvSpPr>
          <p:spPr>
            <a:xfrm>
              <a:off x="1140556" y="5611437"/>
              <a:ext cx="612303" cy="61230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17</a:t>
              </a:r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0585363-8E6D-079F-7528-26DE2C5A706A}"/>
                </a:ext>
              </a:extLst>
            </p:cNvPr>
            <p:cNvSpPr/>
            <p:nvPr/>
          </p:nvSpPr>
          <p:spPr>
            <a:xfrm>
              <a:off x="2425125" y="5611438"/>
              <a:ext cx="612303" cy="612303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29</a:t>
              </a:r>
              <a:endParaRPr lang="ko-KR" altLang="en-US"/>
            </a:p>
          </p:txBody>
        </p:sp>
        <p:cxnSp>
          <p:nvCxnSpPr>
            <p:cNvPr id="30" name="직선 연결선 24">
              <a:extLst>
                <a:ext uri="{FF2B5EF4-FFF2-40B4-BE49-F238E27FC236}">
                  <a16:creationId xmlns:a16="http://schemas.microsoft.com/office/drawing/2014/main" id="{874EF476-1CB6-D71F-6960-1F7E0F8DB5E0}"/>
                </a:ext>
              </a:extLst>
            </p:cNvPr>
            <p:cNvCxnSpPr>
              <a:cxnSpLocks/>
              <a:stCxn id="2" idx="3"/>
              <a:endCxn id="3" idx="7"/>
            </p:cNvCxnSpPr>
            <p:nvPr/>
          </p:nvCxnSpPr>
          <p:spPr>
            <a:xfrm flipH="1">
              <a:off x="3192635" y="3259612"/>
              <a:ext cx="606729" cy="3035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0">
              <a:extLst>
                <a:ext uri="{FF2B5EF4-FFF2-40B4-BE49-F238E27FC236}">
                  <a16:creationId xmlns:a16="http://schemas.microsoft.com/office/drawing/2014/main" id="{43FEAB01-BC9A-CC6D-9102-E0B8EEB7329D}"/>
                </a:ext>
              </a:extLst>
            </p:cNvPr>
            <p:cNvCxnSpPr>
              <a:cxnSpLocks/>
              <a:stCxn id="3" idx="3"/>
              <a:endCxn id="13" idx="7"/>
            </p:cNvCxnSpPr>
            <p:nvPr/>
          </p:nvCxnSpPr>
          <p:spPr>
            <a:xfrm flipH="1">
              <a:off x="2425125" y="3996123"/>
              <a:ext cx="334546" cy="51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74DCCA4B-0268-480B-743E-253032351655}"/>
                </a:ext>
              </a:extLst>
            </p:cNvPr>
            <p:cNvCxnSpPr>
              <a:cxnSpLocks/>
              <a:stCxn id="12" idx="1"/>
              <a:endCxn id="3" idx="5"/>
            </p:cNvCxnSpPr>
            <p:nvPr/>
          </p:nvCxnSpPr>
          <p:spPr>
            <a:xfrm flipH="1" flipV="1">
              <a:off x="3192635" y="3996123"/>
              <a:ext cx="300577" cy="510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43">
              <a:extLst>
                <a:ext uri="{FF2B5EF4-FFF2-40B4-BE49-F238E27FC236}">
                  <a16:creationId xmlns:a16="http://schemas.microsoft.com/office/drawing/2014/main" id="{7A03F781-CD3A-8E8E-89F9-CAABFFEA6E4A}"/>
                </a:ext>
              </a:extLst>
            </p:cNvPr>
            <p:cNvCxnSpPr>
              <a:cxnSpLocks/>
              <a:stCxn id="2" idx="5"/>
              <a:endCxn id="6" idx="1"/>
            </p:cNvCxnSpPr>
            <p:nvPr/>
          </p:nvCxnSpPr>
          <p:spPr>
            <a:xfrm>
              <a:off x="4232329" y="3259612"/>
              <a:ext cx="559588" cy="4427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56">
              <a:extLst>
                <a:ext uri="{FF2B5EF4-FFF2-40B4-BE49-F238E27FC236}">
                  <a16:creationId xmlns:a16="http://schemas.microsoft.com/office/drawing/2014/main" id="{36D664EC-8200-234C-23E0-D927710C02D3}"/>
                </a:ext>
              </a:extLst>
            </p:cNvPr>
            <p:cNvCxnSpPr>
              <a:cxnSpLocks/>
              <a:stCxn id="13" idx="5"/>
              <a:endCxn id="25" idx="0"/>
            </p:cNvCxnSpPr>
            <p:nvPr/>
          </p:nvCxnSpPr>
          <p:spPr>
            <a:xfrm>
              <a:off x="2425125" y="4939946"/>
              <a:ext cx="306153" cy="671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59">
              <a:extLst>
                <a:ext uri="{FF2B5EF4-FFF2-40B4-BE49-F238E27FC236}">
                  <a16:creationId xmlns:a16="http://schemas.microsoft.com/office/drawing/2014/main" id="{61215CFA-22CF-EBE8-283D-6230C234CF4C}"/>
                </a:ext>
              </a:extLst>
            </p:cNvPr>
            <p:cNvCxnSpPr>
              <a:cxnSpLocks/>
              <a:stCxn id="13" idx="3"/>
              <a:endCxn id="17" idx="7"/>
            </p:cNvCxnSpPr>
            <p:nvPr/>
          </p:nvCxnSpPr>
          <p:spPr>
            <a:xfrm flipH="1">
              <a:off x="1663190" y="4939947"/>
              <a:ext cx="328970" cy="761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CF6F3ECA-7D12-8679-582F-F2E50A490016}"/>
                </a:ext>
              </a:extLst>
            </p:cNvPr>
            <p:cNvSpPr/>
            <p:nvPr/>
          </p:nvSpPr>
          <p:spPr>
            <a:xfrm>
              <a:off x="3948678" y="5593111"/>
              <a:ext cx="612303" cy="61230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48</a:t>
              </a:r>
              <a:endParaRPr lang="ko-KR" altLang="en-US"/>
            </a:p>
          </p:txBody>
        </p:sp>
        <p:cxnSp>
          <p:nvCxnSpPr>
            <p:cNvPr id="84" name="직선 연결선 34">
              <a:extLst>
                <a:ext uri="{FF2B5EF4-FFF2-40B4-BE49-F238E27FC236}">
                  <a16:creationId xmlns:a16="http://schemas.microsoft.com/office/drawing/2014/main" id="{1ABCD4DC-DF24-EC77-BB4F-F73F5142EC7C}"/>
                </a:ext>
              </a:extLst>
            </p:cNvPr>
            <p:cNvCxnSpPr>
              <a:cxnSpLocks/>
              <a:stCxn id="83" idx="0"/>
              <a:endCxn id="12" idx="5"/>
            </p:cNvCxnSpPr>
            <p:nvPr/>
          </p:nvCxnSpPr>
          <p:spPr>
            <a:xfrm flipH="1" flipV="1">
              <a:off x="3926176" y="4939946"/>
              <a:ext cx="328654" cy="6531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C5A11B7B-C654-CB86-84DF-566ADF16F4A0}"/>
              </a:ext>
            </a:extLst>
          </p:cNvPr>
          <p:cNvGrpSpPr/>
          <p:nvPr/>
        </p:nvGrpSpPr>
        <p:grpSpPr>
          <a:xfrm>
            <a:off x="6877449" y="2736977"/>
            <a:ext cx="4173995" cy="3486763"/>
            <a:chOff x="1140556" y="2736978"/>
            <a:chExt cx="4173995" cy="3486763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1CB73A06-1468-6D67-CA27-B581580ACC69}"/>
                </a:ext>
              </a:extLst>
            </p:cNvPr>
            <p:cNvSpPr/>
            <p:nvPr/>
          </p:nvSpPr>
          <p:spPr>
            <a:xfrm>
              <a:off x="3709695" y="2736978"/>
              <a:ext cx="612303" cy="612303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rgbClr val="0202F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56</a:t>
              </a:r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DCFFFF16-BC59-3C6B-2985-660EC712822A}"/>
                </a:ext>
              </a:extLst>
            </p:cNvPr>
            <p:cNvSpPr/>
            <p:nvPr/>
          </p:nvSpPr>
          <p:spPr>
            <a:xfrm>
              <a:off x="2670001" y="3473489"/>
              <a:ext cx="612303" cy="61230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33</a:t>
              </a:r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D449B4DD-A9B5-C2D2-1223-4CC30B13E3ED}"/>
                </a:ext>
              </a:extLst>
            </p:cNvPr>
            <p:cNvSpPr/>
            <p:nvPr/>
          </p:nvSpPr>
          <p:spPr>
            <a:xfrm>
              <a:off x="4702248" y="3612732"/>
              <a:ext cx="612303" cy="61230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80</a:t>
              </a:r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EB3316F7-C9D9-838D-1E9B-8120996B66EC}"/>
                </a:ext>
              </a:extLst>
            </p:cNvPr>
            <p:cNvSpPr/>
            <p:nvPr/>
          </p:nvSpPr>
          <p:spPr>
            <a:xfrm>
              <a:off x="3403543" y="4417313"/>
              <a:ext cx="612303" cy="61230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48</a:t>
              </a:r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1B80E1C-2482-D12C-98BD-6351E0A3F545}"/>
                </a:ext>
              </a:extLst>
            </p:cNvPr>
            <p:cNvSpPr/>
            <p:nvPr/>
          </p:nvSpPr>
          <p:spPr>
            <a:xfrm>
              <a:off x="1902491" y="4417312"/>
              <a:ext cx="612303" cy="61230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27</a:t>
              </a:r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63ED96D0-271A-33B7-88D7-52CD92845DA0}"/>
                </a:ext>
              </a:extLst>
            </p:cNvPr>
            <p:cNvSpPr/>
            <p:nvPr/>
          </p:nvSpPr>
          <p:spPr>
            <a:xfrm>
              <a:off x="1140556" y="5611437"/>
              <a:ext cx="612303" cy="61230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17</a:t>
              </a:r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2DA36677-CB78-7FA6-F243-3D35C2656A83}"/>
                </a:ext>
              </a:extLst>
            </p:cNvPr>
            <p:cNvSpPr/>
            <p:nvPr/>
          </p:nvSpPr>
          <p:spPr>
            <a:xfrm>
              <a:off x="2425125" y="5611438"/>
              <a:ext cx="612303" cy="612303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29</a:t>
              </a:r>
              <a:endParaRPr lang="ko-KR" altLang="en-US"/>
            </a:p>
          </p:txBody>
        </p:sp>
        <p:cxnSp>
          <p:nvCxnSpPr>
            <p:cNvPr id="137" name="직선 연결선 24">
              <a:extLst>
                <a:ext uri="{FF2B5EF4-FFF2-40B4-BE49-F238E27FC236}">
                  <a16:creationId xmlns:a16="http://schemas.microsoft.com/office/drawing/2014/main" id="{051EB526-5C13-2E2E-3787-8CDCA17B5F0F}"/>
                </a:ext>
              </a:extLst>
            </p:cNvPr>
            <p:cNvCxnSpPr>
              <a:cxnSpLocks/>
              <a:stCxn id="130" idx="3"/>
              <a:endCxn id="131" idx="7"/>
            </p:cNvCxnSpPr>
            <p:nvPr/>
          </p:nvCxnSpPr>
          <p:spPr>
            <a:xfrm flipH="1">
              <a:off x="3192635" y="3259612"/>
              <a:ext cx="606729" cy="3035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30">
              <a:extLst>
                <a:ext uri="{FF2B5EF4-FFF2-40B4-BE49-F238E27FC236}">
                  <a16:creationId xmlns:a16="http://schemas.microsoft.com/office/drawing/2014/main" id="{EB82C262-E2E3-C57F-9095-B16C16934C2A}"/>
                </a:ext>
              </a:extLst>
            </p:cNvPr>
            <p:cNvCxnSpPr>
              <a:cxnSpLocks/>
              <a:stCxn id="131" idx="3"/>
              <a:endCxn id="134" idx="7"/>
            </p:cNvCxnSpPr>
            <p:nvPr/>
          </p:nvCxnSpPr>
          <p:spPr>
            <a:xfrm flipH="1">
              <a:off x="2425125" y="3996123"/>
              <a:ext cx="334546" cy="51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34">
              <a:extLst>
                <a:ext uri="{FF2B5EF4-FFF2-40B4-BE49-F238E27FC236}">
                  <a16:creationId xmlns:a16="http://schemas.microsoft.com/office/drawing/2014/main" id="{3D80D87D-0E4E-5570-9079-45C1D62B4A02}"/>
                </a:ext>
              </a:extLst>
            </p:cNvPr>
            <p:cNvCxnSpPr>
              <a:cxnSpLocks/>
              <a:stCxn id="133" idx="1"/>
              <a:endCxn id="131" idx="5"/>
            </p:cNvCxnSpPr>
            <p:nvPr/>
          </p:nvCxnSpPr>
          <p:spPr>
            <a:xfrm flipH="1" flipV="1">
              <a:off x="3192635" y="3996123"/>
              <a:ext cx="300577" cy="510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43">
              <a:extLst>
                <a:ext uri="{FF2B5EF4-FFF2-40B4-BE49-F238E27FC236}">
                  <a16:creationId xmlns:a16="http://schemas.microsoft.com/office/drawing/2014/main" id="{893BC7DC-88D5-3038-7A6F-BA9E76B6EDC3}"/>
                </a:ext>
              </a:extLst>
            </p:cNvPr>
            <p:cNvCxnSpPr>
              <a:cxnSpLocks/>
              <a:stCxn id="130" idx="5"/>
              <a:endCxn id="132" idx="1"/>
            </p:cNvCxnSpPr>
            <p:nvPr/>
          </p:nvCxnSpPr>
          <p:spPr>
            <a:xfrm>
              <a:off x="4232329" y="3259612"/>
              <a:ext cx="559588" cy="4427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56">
              <a:extLst>
                <a:ext uri="{FF2B5EF4-FFF2-40B4-BE49-F238E27FC236}">
                  <a16:creationId xmlns:a16="http://schemas.microsoft.com/office/drawing/2014/main" id="{5179C243-E7B4-7F2F-62E6-733CD8F9F1BA}"/>
                </a:ext>
              </a:extLst>
            </p:cNvPr>
            <p:cNvCxnSpPr>
              <a:cxnSpLocks/>
              <a:stCxn id="134" idx="5"/>
              <a:endCxn id="136" idx="0"/>
            </p:cNvCxnSpPr>
            <p:nvPr/>
          </p:nvCxnSpPr>
          <p:spPr>
            <a:xfrm>
              <a:off x="2425125" y="4939946"/>
              <a:ext cx="306153" cy="671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59">
              <a:extLst>
                <a:ext uri="{FF2B5EF4-FFF2-40B4-BE49-F238E27FC236}">
                  <a16:creationId xmlns:a16="http://schemas.microsoft.com/office/drawing/2014/main" id="{7DD0C580-89FD-A2BA-009F-146A623DFA14}"/>
                </a:ext>
              </a:extLst>
            </p:cNvPr>
            <p:cNvCxnSpPr>
              <a:cxnSpLocks/>
              <a:stCxn id="134" idx="3"/>
              <a:endCxn id="135" idx="7"/>
            </p:cNvCxnSpPr>
            <p:nvPr/>
          </p:nvCxnSpPr>
          <p:spPr>
            <a:xfrm flipH="1">
              <a:off x="1663190" y="4939947"/>
              <a:ext cx="328970" cy="761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1004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D0F74-C499-C6CE-F5B5-9297AC64B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F3710C-3082-D86E-028F-864FB25598C5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/>
              <a:t>BST</a:t>
            </a:r>
            <a:r>
              <a:rPr lang="ko-KR" altLang="en-US" sz="3600" b="1" spc="300"/>
              <a:t>의 구현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387DBFD-93A4-1410-C04B-44D9609B466D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823A73D-DAC6-17A9-9975-98DA6EFE9EEB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212AB42-5518-E914-0B9B-3439892B8AF3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3EEF41B-F830-DFB5-1B69-7CEAC2B40551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E2A6418-DC43-A75B-A48D-97F4C35D7355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FB038EF-E204-0975-4FB5-129AB924D08E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431DDFF-ED48-FDAC-6452-725DD5D600AB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67169D6-A513-0E9A-B611-F97E6E10FE98}"/>
              </a:ext>
            </a:extLst>
          </p:cNvPr>
          <p:cNvSpPr txBox="1"/>
          <p:nvPr/>
        </p:nvSpPr>
        <p:spPr>
          <a:xfrm>
            <a:off x="878516" y="1915976"/>
            <a:ext cx="9142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BST Delete</a:t>
            </a:r>
            <a:r>
              <a:rPr lang="ko-KR" altLang="en-US" sz="2400"/>
              <a:t> </a:t>
            </a:r>
            <a:r>
              <a:rPr lang="en-US" altLang="ko-KR" sz="2400"/>
              <a:t>–</a:t>
            </a:r>
            <a:r>
              <a:rPr lang="ko-KR" altLang="en-US" sz="2400"/>
              <a:t> 자식 정점이 둘 다 있는 경우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1CAA1267-3A7F-89F4-5C9F-DDBC441666CC}"/>
              </a:ext>
            </a:extLst>
          </p:cNvPr>
          <p:cNvCxnSpPr/>
          <p:nvPr/>
        </p:nvCxnSpPr>
        <p:spPr>
          <a:xfrm>
            <a:off x="6068250" y="4310979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C99E259D-A3DE-5F81-B33C-EECCB59899E3}"/>
              </a:ext>
            </a:extLst>
          </p:cNvPr>
          <p:cNvGrpSpPr/>
          <p:nvPr/>
        </p:nvGrpSpPr>
        <p:grpSpPr>
          <a:xfrm>
            <a:off x="1140556" y="2736978"/>
            <a:ext cx="4173995" cy="3486763"/>
            <a:chOff x="1140556" y="2736978"/>
            <a:chExt cx="4173995" cy="3486763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952E9DE7-03E6-6AF9-1515-A67B5B78966D}"/>
                </a:ext>
              </a:extLst>
            </p:cNvPr>
            <p:cNvSpPr/>
            <p:nvPr/>
          </p:nvSpPr>
          <p:spPr>
            <a:xfrm>
              <a:off x="3709695" y="2736978"/>
              <a:ext cx="612303" cy="612303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rgbClr val="0202F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56</a:t>
              </a:r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8C92A63-D328-4C1C-613F-EF95B5BA775C}"/>
                </a:ext>
              </a:extLst>
            </p:cNvPr>
            <p:cNvSpPr/>
            <p:nvPr/>
          </p:nvSpPr>
          <p:spPr>
            <a:xfrm>
              <a:off x="2670001" y="3473489"/>
              <a:ext cx="612303" cy="612303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33</a:t>
              </a:r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CCA4D87-0365-C102-1336-2AF08F8D72D6}"/>
                </a:ext>
              </a:extLst>
            </p:cNvPr>
            <p:cNvSpPr/>
            <p:nvPr/>
          </p:nvSpPr>
          <p:spPr>
            <a:xfrm>
              <a:off x="4702248" y="3612732"/>
              <a:ext cx="612303" cy="61230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80</a:t>
              </a:r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CF0B7C7-D00E-224B-9C04-F8AA6BD571B4}"/>
                </a:ext>
              </a:extLst>
            </p:cNvPr>
            <p:cNvSpPr/>
            <p:nvPr/>
          </p:nvSpPr>
          <p:spPr>
            <a:xfrm>
              <a:off x="3403543" y="4417313"/>
              <a:ext cx="612303" cy="61230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41</a:t>
              </a:r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CD37182-21CB-78F4-3DAF-FA9C2D241820}"/>
                </a:ext>
              </a:extLst>
            </p:cNvPr>
            <p:cNvSpPr/>
            <p:nvPr/>
          </p:nvSpPr>
          <p:spPr>
            <a:xfrm>
              <a:off x="1902491" y="4417312"/>
              <a:ext cx="612303" cy="61230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27</a:t>
              </a:r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EBEBDAA-523D-6C82-9966-31AED763FE35}"/>
                </a:ext>
              </a:extLst>
            </p:cNvPr>
            <p:cNvSpPr/>
            <p:nvPr/>
          </p:nvSpPr>
          <p:spPr>
            <a:xfrm>
              <a:off x="1140556" y="5611437"/>
              <a:ext cx="612303" cy="61230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17</a:t>
              </a:r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005631F-92B6-2A52-2DB4-82F158F88160}"/>
                </a:ext>
              </a:extLst>
            </p:cNvPr>
            <p:cNvSpPr/>
            <p:nvPr/>
          </p:nvSpPr>
          <p:spPr>
            <a:xfrm>
              <a:off x="2425125" y="5611438"/>
              <a:ext cx="612303" cy="61230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29</a:t>
              </a:r>
              <a:endParaRPr lang="ko-KR" altLang="en-US"/>
            </a:p>
          </p:txBody>
        </p:sp>
        <p:cxnSp>
          <p:nvCxnSpPr>
            <p:cNvPr id="30" name="직선 연결선 24">
              <a:extLst>
                <a:ext uri="{FF2B5EF4-FFF2-40B4-BE49-F238E27FC236}">
                  <a16:creationId xmlns:a16="http://schemas.microsoft.com/office/drawing/2014/main" id="{7B724C2C-689B-8B7A-F044-EE709230341C}"/>
                </a:ext>
              </a:extLst>
            </p:cNvPr>
            <p:cNvCxnSpPr>
              <a:cxnSpLocks/>
              <a:stCxn id="2" idx="3"/>
              <a:endCxn id="3" idx="7"/>
            </p:cNvCxnSpPr>
            <p:nvPr/>
          </p:nvCxnSpPr>
          <p:spPr>
            <a:xfrm flipH="1">
              <a:off x="3192635" y="3259612"/>
              <a:ext cx="606729" cy="3035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0">
              <a:extLst>
                <a:ext uri="{FF2B5EF4-FFF2-40B4-BE49-F238E27FC236}">
                  <a16:creationId xmlns:a16="http://schemas.microsoft.com/office/drawing/2014/main" id="{B5B5734C-9D85-1B54-1B1A-F49CC350D9AB}"/>
                </a:ext>
              </a:extLst>
            </p:cNvPr>
            <p:cNvCxnSpPr>
              <a:cxnSpLocks/>
              <a:stCxn id="3" idx="3"/>
              <a:endCxn id="13" idx="7"/>
            </p:cNvCxnSpPr>
            <p:nvPr/>
          </p:nvCxnSpPr>
          <p:spPr>
            <a:xfrm flipH="1">
              <a:off x="2425125" y="3996123"/>
              <a:ext cx="334546" cy="51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A5CB77A-628A-7298-705E-13C40E89BB26}"/>
                </a:ext>
              </a:extLst>
            </p:cNvPr>
            <p:cNvCxnSpPr>
              <a:cxnSpLocks/>
              <a:stCxn id="12" idx="1"/>
              <a:endCxn id="3" idx="5"/>
            </p:cNvCxnSpPr>
            <p:nvPr/>
          </p:nvCxnSpPr>
          <p:spPr>
            <a:xfrm flipH="1" flipV="1">
              <a:off x="3192635" y="3996123"/>
              <a:ext cx="300577" cy="510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43">
              <a:extLst>
                <a:ext uri="{FF2B5EF4-FFF2-40B4-BE49-F238E27FC236}">
                  <a16:creationId xmlns:a16="http://schemas.microsoft.com/office/drawing/2014/main" id="{D84870F9-12DE-EDFC-3B8E-DB607DCDAC5F}"/>
                </a:ext>
              </a:extLst>
            </p:cNvPr>
            <p:cNvCxnSpPr>
              <a:cxnSpLocks/>
              <a:stCxn id="2" idx="5"/>
              <a:endCxn id="6" idx="1"/>
            </p:cNvCxnSpPr>
            <p:nvPr/>
          </p:nvCxnSpPr>
          <p:spPr>
            <a:xfrm>
              <a:off x="4232329" y="3259612"/>
              <a:ext cx="559588" cy="4427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56">
              <a:extLst>
                <a:ext uri="{FF2B5EF4-FFF2-40B4-BE49-F238E27FC236}">
                  <a16:creationId xmlns:a16="http://schemas.microsoft.com/office/drawing/2014/main" id="{F97B2CA9-E087-63C1-6592-714EE5A03FB9}"/>
                </a:ext>
              </a:extLst>
            </p:cNvPr>
            <p:cNvCxnSpPr>
              <a:cxnSpLocks/>
              <a:stCxn id="13" idx="5"/>
              <a:endCxn id="25" idx="0"/>
            </p:cNvCxnSpPr>
            <p:nvPr/>
          </p:nvCxnSpPr>
          <p:spPr>
            <a:xfrm>
              <a:off x="2425125" y="4939946"/>
              <a:ext cx="306153" cy="671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59">
              <a:extLst>
                <a:ext uri="{FF2B5EF4-FFF2-40B4-BE49-F238E27FC236}">
                  <a16:creationId xmlns:a16="http://schemas.microsoft.com/office/drawing/2014/main" id="{F73B1A53-1E8D-7A41-F452-52529C8892F0}"/>
                </a:ext>
              </a:extLst>
            </p:cNvPr>
            <p:cNvCxnSpPr>
              <a:cxnSpLocks/>
              <a:stCxn id="13" idx="3"/>
              <a:endCxn id="17" idx="7"/>
            </p:cNvCxnSpPr>
            <p:nvPr/>
          </p:nvCxnSpPr>
          <p:spPr>
            <a:xfrm flipH="1">
              <a:off x="1663190" y="4939947"/>
              <a:ext cx="328970" cy="761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A181EA-99DB-975D-39B9-96525B81709C}"/>
                </a:ext>
              </a:extLst>
            </p:cNvPr>
            <p:cNvSpPr/>
            <p:nvPr/>
          </p:nvSpPr>
          <p:spPr>
            <a:xfrm>
              <a:off x="3948678" y="5593111"/>
              <a:ext cx="612303" cy="61230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48</a:t>
              </a:r>
              <a:endParaRPr lang="ko-KR" altLang="en-US"/>
            </a:p>
          </p:txBody>
        </p:sp>
        <p:cxnSp>
          <p:nvCxnSpPr>
            <p:cNvPr id="84" name="직선 연결선 34">
              <a:extLst>
                <a:ext uri="{FF2B5EF4-FFF2-40B4-BE49-F238E27FC236}">
                  <a16:creationId xmlns:a16="http://schemas.microsoft.com/office/drawing/2014/main" id="{B05780BD-C63C-7DC1-6047-451F178AE1E3}"/>
                </a:ext>
              </a:extLst>
            </p:cNvPr>
            <p:cNvCxnSpPr>
              <a:cxnSpLocks/>
              <a:stCxn id="83" idx="0"/>
              <a:endCxn id="12" idx="5"/>
            </p:cNvCxnSpPr>
            <p:nvPr/>
          </p:nvCxnSpPr>
          <p:spPr>
            <a:xfrm flipH="1" flipV="1">
              <a:off x="3926176" y="4939946"/>
              <a:ext cx="328654" cy="6531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3CDF7B1-23E6-463F-0212-877AAC93249B}"/>
              </a:ext>
            </a:extLst>
          </p:cNvPr>
          <p:cNvGrpSpPr/>
          <p:nvPr/>
        </p:nvGrpSpPr>
        <p:grpSpPr>
          <a:xfrm>
            <a:off x="6877449" y="2736976"/>
            <a:ext cx="4173995" cy="3486763"/>
            <a:chOff x="1140556" y="2736978"/>
            <a:chExt cx="4173995" cy="3486763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F64255CF-9E50-0D83-DFC9-D9FF7935B521}"/>
                </a:ext>
              </a:extLst>
            </p:cNvPr>
            <p:cNvSpPr/>
            <p:nvPr/>
          </p:nvSpPr>
          <p:spPr>
            <a:xfrm>
              <a:off x="3709695" y="2736978"/>
              <a:ext cx="612303" cy="612303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rgbClr val="0202F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56</a:t>
              </a:r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BD1A4CF-3B08-9493-D52F-495D4C199ED1}"/>
                </a:ext>
              </a:extLst>
            </p:cNvPr>
            <p:cNvSpPr/>
            <p:nvPr/>
          </p:nvSpPr>
          <p:spPr>
            <a:xfrm>
              <a:off x="4702248" y="3612732"/>
              <a:ext cx="612303" cy="61230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80</a:t>
              </a:r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7B0BE76A-A126-CFB1-43F0-A494C276C328}"/>
                </a:ext>
              </a:extLst>
            </p:cNvPr>
            <p:cNvSpPr/>
            <p:nvPr/>
          </p:nvSpPr>
          <p:spPr>
            <a:xfrm>
              <a:off x="3403543" y="4417313"/>
              <a:ext cx="612303" cy="61230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41</a:t>
              </a:r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37900D4-A800-6531-9A98-1FE536FD0722}"/>
                </a:ext>
              </a:extLst>
            </p:cNvPr>
            <p:cNvSpPr/>
            <p:nvPr/>
          </p:nvSpPr>
          <p:spPr>
            <a:xfrm>
              <a:off x="1902491" y="4417312"/>
              <a:ext cx="612303" cy="61230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27</a:t>
              </a:r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C3891E54-3621-3530-D366-2C1108C8DF52}"/>
                </a:ext>
              </a:extLst>
            </p:cNvPr>
            <p:cNvSpPr/>
            <p:nvPr/>
          </p:nvSpPr>
          <p:spPr>
            <a:xfrm>
              <a:off x="1140556" y="5611437"/>
              <a:ext cx="612303" cy="61230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17</a:t>
              </a:r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E4FFDB94-EB67-C98D-1374-2398D2A951FC}"/>
                </a:ext>
              </a:extLst>
            </p:cNvPr>
            <p:cNvSpPr/>
            <p:nvPr/>
          </p:nvSpPr>
          <p:spPr>
            <a:xfrm>
              <a:off x="2425125" y="5611438"/>
              <a:ext cx="612303" cy="61230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29</a:t>
              </a:r>
              <a:endParaRPr lang="ko-KR" altLang="en-US"/>
            </a:p>
          </p:txBody>
        </p:sp>
        <p:cxnSp>
          <p:nvCxnSpPr>
            <p:cNvPr id="51" name="직선 연결선 43">
              <a:extLst>
                <a:ext uri="{FF2B5EF4-FFF2-40B4-BE49-F238E27FC236}">
                  <a16:creationId xmlns:a16="http://schemas.microsoft.com/office/drawing/2014/main" id="{0B918055-6352-8F00-9B0E-50183E850A33}"/>
                </a:ext>
              </a:extLst>
            </p:cNvPr>
            <p:cNvCxnSpPr>
              <a:cxnSpLocks/>
              <a:stCxn id="39" idx="5"/>
              <a:endCxn id="43" idx="1"/>
            </p:cNvCxnSpPr>
            <p:nvPr/>
          </p:nvCxnSpPr>
          <p:spPr>
            <a:xfrm>
              <a:off x="4232329" y="3259612"/>
              <a:ext cx="559588" cy="4427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6">
              <a:extLst>
                <a:ext uri="{FF2B5EF4-FFF2-40B4-BE49-F238E27FC236}">
                  <a16:creationId xmlns:a16="http://schemas.microsoft.com/office/drawing/2014/main" id="{7D84BFC3-E4DC-92ED-1760-6B556DD82511}"/>
                </a:ext>
              </a:extLst>
            </p:cNvPr>
            <p:cNvCxnSpPr>
              <a:cxnSpLocks/>
              <a:stCxn id="45" idx="5"/>
              <a:endCxn id="47" idx="0"/>
            </p:cNvCxnSpPr>
            <p:nvPr/>
          </p:nvCxnSpPr>
          <p:spPr>
            <a:xfrm>
              <a:off x="2425125" y="4939946"/>
              <a:ext cx="306153" cy="671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9">
              <a:extLst>
                <a:ext uri="{FF2B5EF4-FFF2-40B4-BE49-F238E27FC236}">
                  <a16:creationId xmlns:a16="http://schemas.microsoft.com/office/drawing/2014/main" id="{7161326E-8616-19B3-EDD7-FB52D86C16E7}"/>
                </a:ext>
              </a:extLst>
            </p:cNvPr>
            <p:cNvCxnSpPr>
              <a:cxnSpLocks/>
              <a:stCxn id="45" idx="3"/>
              <a:endCxn id="46" idx="7"/>
            </p:cNvCxnSpPr>
            <p:nvPr/>
          </p:nvCxnSpPr>
          <p:spPr>
            <a:xfrm flipH="1">
              <a:off x="1663190" y="4939947"/>
              <a:ext cx="328970" cy="761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5799E82-BCA9-CDF2-E7D2-E1C196407D59}"/>
                </a:ext>
              </a:extLst>
            </p:cNvPr>
            <p:cNvSpPr/>
            <p:nvPr/>
          </p:nvSpPr>
          <p:spPr>
            <a:xfrm>
              <a:off x="3948678" y="5593111"/>
              <a:ext cx="612303" cy="61230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48</a:t>
              </a:r>
              <a:endParaRPr lang="ko-KR" altLang="en-US"/>
            </a:p>
          </p:txBody>
        </p:sp>
        <p:cxnSp>
          <p:nvCxnSpPr>
            <p:cNvPr id="55" name="직선 연결선 34">
              <a:extLst>
                <a:ext uri="{FF2B5EF4-FFF2-40B4-BE49-F238E27FC236}">
                  <a16:creationId xmlns:a16="http://schemas.microsoft.com/office/drawing/2014/main" id="{69D13D2F-FBC3-019D-5FD1-F46C4C79A980}"/>
                </a:ext>
              </a:extLst>
            </p:cNvPr>
            <p:cNvCxnSpPr>
              <a:cxnSpLocks/>
              <a:stCxn id="54" idx="0"/>
              <a:endCxn id="44" idx="5"/>
            </p:cNvCxnSpPr>
            <p:nvPr/>
          </p:nvCxnSpPr>
          <p:spPr>
            <a:xfrm flipH="1" flipV="1">
              <a:off x="3926176" y="4939946"/>
              <a:ext cx="328654" cy="6531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986D568-605D-883F-15D0-F0075FD49073}"/>
              </a:ext>
            </a:extLst>
          </p:cNvPr>
          <p:cNvSpPr txBox="1"/>
          <p:nvPr/>
        </p:nvSpPr>
        <p:spPr>
          <a:xfrm>
            <a:off x="8530682" y="3429000"/>
            <a:ext cx="612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</a:rPr>
              <a:t>?</a:t>
            </a:r>
            <a:endParaRPr lang="ko-KR" alt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371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88F39-9C9F-7C05-6929-3A33771D7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8E2C85-B6AB-E1AA-D0F8-6C0FEA075301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/>
              <a:t>BST</a:t>
            </a:r>
            <a:r>
              <a:rPr lang="ko-KR" altLang="en-US" sz="3600" b="1" spc="300"/>
              <a:t>의 구현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74ED57F-C213-92EB-0C90-29AAE60CCA5A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97F4D63-92CC-1B4C-24DC-67B35AF9BC43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1C159C3-4B37-B305-0379-AE9A9761B8FA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10063F0-B310-7326-0589-2ADACA19F646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B91E3D0-0915-CFD6-A4C3-EC6A8B50DCC4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5E42ABB-2DA9-D88D-231F-9B79086A56A3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7647534-91B2-6ADC-E449-4E0F357B4B4B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FD355A9-FA2E-6723-B6C0-5B3D7C336C47}"/>
              </a:ext>
            </a:extLst>
          </p:cNvPr>
          <p:cNvSpPr txBox="1"/>
          <p:nvPr/>
        </p:nvSpPr>
        <p:spPr>
          <a:xfrm>
            <a:off x="878516" y="1915976"/>
            <a:ext cx="9142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BST Delete</a:t>
            </a:r>
            <a:r>
              <a:rPr lang="ko-KR" altLang="en-US" sz="2400"/>
              <a:t> </a:t>
            </a:r>
            <a:r>
              <a:rPr lang="en-US" altLang="ko-KR" sz="2400"/>
              <a:t>–</a:t>
            </a:r>
            <a:r>
              <a:rPr lang="ko-KR" altLang="en-US" sz="2400"/>
              <a:t> 자식 정점이 둘 다 있는 경우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8F934FC-0594-2F35-FC28-C75E8B932298}"/>
              </a:ext>
            </a:extLst>
          </p:cNvPr>
          <p:cNvGrpSpPr/>
          <p:nvPr/>
        </p:nvGrpSpPr>
        <p:grpSpPr>
          <a:xfrm>
            <a:off x="1274024" y="2631865"/>
            <a:ext cx="9643951" cy="400110"/>
            <a:chOff x="973827" y="3382393"/>
            <a:chExt cx="9643951" cy="4001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30E947-5D88-168B-B441-AD9F8BD2BCB3}"/>
                </a:ext>
              </a:extLst>
            </p:cNvPr>
            <p:cNvSpPr txBox="1"/>
            <p:nvPr/>
          </p:nvSpPr>
          <p:spPr>
            <a:xfrm>
              <a:off x="1097213" y="3382393"/>
              <a:ext cx="95205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/>
                <a:t>자식 정점이 둘 다 있는 정점을 삭제 하면 이후 자식 정점의 배치가 어려워진다</a:t>
              </a:r>
              <a:r>
                <a:rPr lang="en-US" altLang="ko-KR" sz="2000"/>
                <a:t>.</a:t>
              </a:r>
              <a:endParaRPr lang="ko-KR" altLang="en-US" sz="20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AA15CC3-DBD9-982D-196E-17FEA6F6DDE6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6FA0BE7-C05B-9C01-DB14-A3DE8399C2D9}"/>
              </a:ext>
            </a:extLst>
          </p:cNvPr>
          <p:cNvGrpSpPr/>
          <p:nvPr/>
        </p:nvGrpSpPr>
        <p:grpSpPr>
          <a:xfrm>
            <a:off x="1274024" y="3228945"/>
            <a:ext cx="10276292" cy="400110"/>
            <a:chOff x="973827" y="3382393"/>
            <a:chExt cx="10276292" cy="4001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C89CEA-B7FD-E02F-140D-AFF4935C99ED}"/>
                </a:ext>
              </a:extLst>
            </p:cNvPr>
            <p:cNvSpPr txBox="1"/>
            <p:nvPr/>
          </p:nvSpPr>
          <p:spPr>
            <a:xfrm>
              <a:off x="1097213" y="3382393"/>
              <a:ext cx="101529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/>
                <a:t>BST</a:t>
              </a:r>
              <a:r>
                <a:rPr lang="ko-KR" altLang="en-US" sz="2000"/>
                <a:t>의 성질을 유지하면서 빈자리를 채우는 가장 쉬운 방법은 크게 두 가지가 존재한다</a:t>
              </a:r>
              <a:r>
                <a:rPr lang="en-US" altLang="ko-KR" sz="2000"/>
                <a:t>.</a:t>
              </a:r>
              <a:endParaRPr lang="ko-KR" altLang="en-US" sz="200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10F0916-5E58-E09A-BEB1-C34DEFD1CDB9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B702E70-168C-5A4B-B531-5F10AF1329C7}"/>
              </a:ext>
            </a:extLst>
          </p:cNvPr>
          <p:cNvSpPr txBox="1"/>
          <p:nvPr/>
        </p:nvSpPr>
        <p:spPr>
          <a:xfrm>
            <a:off x="1397410" y="3747864"/>
            <a:ext cx="9442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1. </a:t>
            </a:r>
            <a:r>
              <a:rPr lang="en-US" altLang="ko-KR" sz="2000" err="1"/>
              <a:t>Predecesor</a:t>
            </a:r>
            <a:r>
              <a:rPr lang="en-US" altLang="ko-KR" sz="2000"/>
              <a:t>:</a:t>
            </a:r>
            <a:r>
              <a:rPr lang="ko-KR" altLang="en-US" sz="2000"/>
              <a:t> 해당 정점의 </a:t>
            </a:r>
            <a:r>
              <a:rPr lang="en-US" altLang="ko-KR" sz="2000"/>
              <a:t>key</a:t>
            </a:r>
            <a:r>
              <a:rPr lang="ko-KR" altLang="en-US" sz="2000"/>
              <a:t>보다 작은 </a:t>
            </a:r>
            <a:r>
              <a:rPr lang="en-US" altLang="ko-KR" sz="2000"/>
              <a:t>key</a:t>
            </a:r>
            <a:r>
              <a:rPr lang="ko-KR" altLang="en-US" sz="2000"/>
              <a:t> 중 가장 큰 </a:t>
            </a:r>
            <a:r>
              <a:rPr lang="en-US" altLang="ko-KR" sz="2000"/>
              <a:t>key</a:t>
            </a:r>
            <a:r>
              <a:rPr lang="ko-KR" altLang="en-US" sz="2000" err="1"/>
              <a:t>를</a:t>
            </a:r>
            <a:r>
              <a:rPr lang="ko-KR" altLang="en-US" sz="2000"/>
              <a:t> 가진 정점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F9806F-034C-EEB6-A23A-B378AC173423}"/>
              </a:ext>
            </a:extLst>
          </p:cNvPr>
          <p:cNvSpPr txBox="1"/>
          <p:nvPr/>
        </p:nvSpPr>
        <p:spPr>
          <a:xfrm>
            <a:off x="1397410" y="4266783"/>
            <a:ext cx="9442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2. Successor:</a:t>
            </a:r>
            <a:r>
              <a:rPr lang="ko-KR" altLang="en-US" sz="2000"/>
              <a:t> 해당 정점의 </a:t>
            </a:r>
            <a:r>
              <a:rPr lang="en-US" altLang="ko-KR" sz="2000"/>
              <a:t>key</a:t>
            </a:r>
            <a:r>
              <a:rPr lang="ko-KR" altLang="en-US" sz="2000"/>
              <a:t>보다 큰 </a:t>
            </a:r>
            <a:r>
              <a:rPr lang="en-US" altLang="ko-KR" sz="2000"/>
              <a:t>key</a:t>
            </a:r>
            <a:r>
              <a:rPr lang="ko-KR" altLang="en-US" sz="2000"/>
              <a:t> 중 가장 작은 </a:t>
            </a:r>
            <a:r>
              <a:rPr lang="en-US" altLang="ko-KR" sz="2000"/>
              <a:t>key</a:t>
            </a:r>
            <a:r>
              <a:rPr lang="ko-KR" altLang="en-US" sz="2000" err="1"/>
              <a:t>를</a:t>
            </a:r>
            <a:r>
              <a:rPr lang="ko-KR" altLang="en-US" sz="2000"/>
              <a:t> 가진 정점</a:t>
            </a:r>
          </a:p>
        </p:txBody>
      </p:sp>
    </p:spTree>
    <p:extLst>
      <p:ext uri="{BB962C8B-B14F-4D97-AF65-F5344CB8AC3E}">
        <p14:creationId xmlns:p14="http://schemas.microsoft.com/office/powerpoint/2010/main" val="1913870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7525B-6752-38C0-2A28-D09139BE3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FDF606-2BBA-54A1-DFA5-7D40A98AEEF7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/>
              <a:t>BST</a:t>
            </a:r>
            <a:r>
              <a:rPr lang="ko-KR" altLang="en-US" sz="3600" b="1" spc="300"/>
              <a:t>의 구현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6C3F252-B9CF-7383-7F26-3781D45A644A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04062AF-210B-7337-5374-1FF6516D405C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28207E2-7E86-9390-3117-840D867694AF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4DB5AB5-9161-A086-B84F-33E7EB809035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A5EA001-DBAD-2D1D-22C3-A29C144DF8B6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9CD0ABF-84A8-D515-0970-3976FC7A45D9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54A4A0B-9C62-0EC4-D35B-A3AC3FA7A93C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0B0E09E-F095-B2D0-1B13-B5A67BB57928}"/>
              </a:ext>
            </a:extLst>
          </p:cNvPr>
          <p:cNvSpPr txBox="1"/>
          <p:nvPr/>
        </p:nvSpPr>
        <p:spPr>
          <a:xfrm>
            <a:off x="878516" y="1915976"/>
            <a:ext cx="9142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BST Delete</a:t>
            </a:r>
            <a:r>
              <a:rPr lang="ko-KR" altLang="en-US" sz="2400"/>
              <a:t> </a:t>
            </a:r>
            <a:r>
              <a:rPr lang="en-US" altLang="ko-KR" sz="2400"/>
              <a:t>–</a:t>
            </a:r>
            <a:r>
              <a:rPr lang="ko-KR" altLang="en-US" sz="2400"/>
              <a:t> 자식 정점이 둘 다 있는 경우</a:t>
            </a: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1EC48301-44BF-13DD-7A81-E26001D424B1}"/>
              </a:ext>
            </a:extLst>
          </p:cNvPr>
          <p:cNvGrpSpPr/>
          <p:nvPr/>
        </p:nvGrpSpPr>
        <p:grpSpPr>
          <a:xfrm>
            <a:off x="1140556" y="2736978"/>
            <a:ext cx="4173995" cy="3486762"/>
            <a:chOff x="1140556" y="2736978"/>
            <a:chExt cx="4173995" cy="3486762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DAEAE833-F4DD-70A9-1170-73E001B54F38}"/>
                </a:ext>
              </a:extLst>
            </p:cNvPr>
            <p:cNvSpPr/>
            <p:nvPr/>
          </p:nvSpPr>
          <p:spPr>
            <a:xfrm>
              <a:off x="3709695" y="2736978"/>
              <a:ext cx="612303" cy="612303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rgbClr val="0202F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56</a:t>
              </a:r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03D762C3-30C0-166B-DAA9-10E206462CD2}"/>
                </a:ext>
              </a:extLst>
            </p:cNvPr>
            <p:cNvSpPr/>
            <p:nvPr/>
          </p:nvSpPr>
          <p:spPr>
            <a:xfrm>
              <a:off x="2670001" y="3473489"/>
              <a:ext cx="612303" cy="61230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29</a:t>
              </a:r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AD39099-7297-43B6-EF50-30B738A90D10}"/>
                </a:ext>
              </a:extLst>
            </p:cNvPr>
            <p:cNvSpPr/>
            <p:nvPr/>
          </p:nvSpPr>
          <p:spPr>
            <a:xfrm>
              <a:off x="4702248" y="3612732"/>
              <a:ext cx="612303" cy="61230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80</a:t>
              </a:r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189E23E-14DF-E8D6-2CDE-84B6D868FB82}"/>
                </a:ext>
              </a:extLst>
            </p:cNvPr>
            <p:cNvSpPr/>
            <p:nvPr/>
          </p:nvSpPr>
          <p:spPr>
            <a:xfrm>
              <a:off x="3403543" y="4417313"/>
              <a:ext cx="612303" cy="61230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41</a:t>
              </a:r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639D2CC-2FD0-A9CB-67FE-2767DFB88F76}"/>
                </a:ext>
              </a:extLst>
            </p:cNvPr>
            <p:cNvSpPr/>
            <p:nvPr/>
          </p:nvSpPr>
          <p:spPr>
            <a:xfrm>
              <a:off x="1902491" y="4417312"/>
              <a:ext cx="612303" cy="61230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27</a:t>
              </a:r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EB372DE-01F2-BBBD-7B0E-C1552B6A7454}"/>
                </a:ext>
              </a:extLst>
            </p:cNvPr>
            <p:cNvSpPr/>
            <p:nvPr/>
          </p:nvSpPr>
          <p:spPr>
            <a:xfrm>
              <a:off x="1140556" y="5611437"/>
              <a:ext cx="612303" cy="61230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17</a:t>
              </a:r>
              <a:endParaRPr lang="ko-KR" altLang="en-US"/>
            </a:p>
          </p:txBody>
        </p:sp>
        <p:cxnSp>
          <p:nvCxnSpPr>
            <p:cNvPr id="30" name="직선 연결선 24">
              <a:extLst>
                <a:ext uri="{FF2B5EF4-FFF2-40B4-BE49-F238E27FC236}">
                  <a16:creationId xmlns:a16="http://schemas.microsoft.com/office/drawing/2014/main" id="{9D0431B5-BDA1-27F7-F2D7-9A989441A4E8}"/>
                </a:ext>
              </a:extLst>
            </p:cNvPr>
            <p:cNvCxnSpPr>
              <a:cxnSpLocks/>
              <a:stCxn id="2" idx="3"/>
              <a:endCxn id="3" idx="7"/>
            </p:cNvCxnSpPr>
            <p:nvPr/>
          </p:nvCxnSpPr>
          <p:spPr>
            <a:xfrm flipH="1">
              <a:off x="3192635" y="3259612"/>
              <a:ext cx="606729" cy="3035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0">
              <a:extLst>
                <a:ext uri="{FF2B5EF4-FFF2-40B4-BE49-F238E27FC236}">
                  <a16:creationId xmlns:a16="http://schemas.microsoft.com/office/drawing/2014/main" id="{AF20C50D-B8B1-7C11-90A3-3F4EF100771F}"/>
                </a:ext>
              </a:extLst>
            </p:cNvPr>
            <p:cNvCxnSpPr>
              <a:cxnSpLocks/>
              <a:stCxn id="3" idx="3"/>
              <a:endCxn id="13" idx="7"/>
            </p:cNvCxnSpPr>
            <p:nvPr/>
          </p:nvCxnSpPr>
          <p:spPr>
            <a:xfrm flipH="1">
              <a:off x="2425125" y="3996123"/>
              <a:ext cx="334546" cy="51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611294D-4E95-E6C8-C5DA-20B503C2A457}"/>
                </a:ext>
              </a:extLst>
            </p:cNvPr>
            <p:cNvCxnSpPr>
              <a:cxnSpLocks/>
              <a:stCxn id="12" idx="1"/>
              <a:endCxn id="3" idx="5"/>
            </p:cNvCxnSpPr>
            <p:nvPr/>
          </p:nvCxnSpPr>
          <p:spPr>
            <a:xfrm flipH="1" flipV="1">
              <a:off x="3192635" y="3996123"/>
              <a:ext cx="300577" cy="510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43">
              <a:extLst>
                <a:ext uri="{FF2B5EF4-FFF2-40B4-BE49-F238E27FC236}">
                  <a16:creationId xmlns:a16="http://schemas.microsoft.com/office/drawing/2014/main" id="{92EFF60B-DDE9-C11D-67FB-E78A0C1CFC15}"/>
                </a:ext>
              </a:extLst>
            </p:cNvPr>
            <p:cNvCxnSpPr>
              <a:cxnSpLocks/>
              <a:stCxn id="2" idx="5"/>
              <a:endCxn id="6" idx="1"/>
            </p:cNvCxnSpPr>
            <p:nvPr/>
          </p:nvCxnSpPr>
          <p:spPr>
            <a:xfrm>
              <a:off x="4232329" y="3259612"/>
              <a:ext cx="559588" cy="4427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59">
              <a:extLst>
                <a:ext uri="{FF2B5EF4-FFF2-40B4-BE49-F238E27FC236}">
                  <a16:creationId xmlns:a16="http://schemas.microsoft.com/office/drawing/2014/main" id="{1DF8F3AB-4ABF-9C65-965B-4689D3878F9D}"/>
                </a:ext>
              </a:extLst>
            </p:cNvPr>
            <p:cNvCxnSpPr>
              <a:cxnSpLocks/>
              <a:stCxn id="13" idx="3"/>
              <a:endCxn id="17" idx="7"/>
            </p:cNvCxnSpPr>
            <p:nvPr/>
          </p:nvCxnSpPr>
          <p:spPr>
            <a:xfrm flipH="1">
              <a:off x="1663190" y="4939947"/>
              <a:ext cx="328970" cy="761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854D1EAB-6469-7BF3-6CC3-437CDAC18341}"/>
                </a:ext>
              </a:extLst>
            </p:cNvPr>
            <p:cNvSpPr/>
            <p:nvPr/>
          </p:nvSpPr>
          <p:spPr>
            <a:xfrm>
              <a:off x="3948678" y="5593111"/>
              <a:ext cx="612303" cy="61230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48</a:t>
              </a:r>
              <a:endParaRPr lang="ko-KR" altLang="en-US"/>
            </a:p>
          </p:txBody>
        </p:sp>
        <p:cxnSp>
          <p:nvCxnSpPr>
            <p:cNvPr id="84" name="직선 연결선 34">
              <a:extLst>
                <a:ext uri="{FF2B5EF4-FFF2-40B4-BE49-F238E27FC236}">
                  <a16:creationId xmlns:a16="http://schemas.microsoft.com/office/drawing/2014/main" id="{CD164122-0C35-660D-73DC-938904C05BD7}"/>
                </a:ext>
              </a:extLst>
            </p:cNvPr>
            <p:cNvCxnSpPr>
              <a:cxnSpLocks/>
              <a:stCxn id="83" idx="0"/>
              <a:endCxn id="12" idx="5"/>
            </p:cNvCxnSpPr>
            <p:nvPr/>
          </p:nvCxnSpPr>
          <p:spPr>
            <a:xfrm flipH="1" flipV="1">
              <a:off x="3926176" y="4939946"/>
              <a:ext cx="328654" cy="6531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5FAE062-80BD-46CE-589E-DAB720C8EE22}"/>
              </a:ext>
            </a:extLst>
          </p:cNvPr>
          <p:cNvGrpSpPr/>
          <p:nvPr/>
        </p:nvGrpSpPr>
        <p:grpSpPr>
          <a:xfrm>
            <a:off x="6877449" y="2736975"/>
            <a:ext cx="4173995" cy="3486763"/>
            <a:chOff x="1140556" y="2736978"/>
            <a:chExt cx="4173995" cy="3486763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9917BF2A-78C2-57F8-D2B5-CD40F87F0948}"/>
                </a:ext>
              </a:extLst>
            </p:cNvPr>
            <p:cNvSpPr/>
            <p:nvPr/>
          </p:nvSpPr>
          <p:spPr>
            <a:xfrm>
              <a:off x="3709695" y="2736978"/>
              <a:ext cx="612303" cy="612303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rgbClr val="0202F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56</a:t>
              </a:r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6051CE9C-BB04-3F62-342F-3CD19B13AEE3}"/>
                </a:ext>
              </a:extLst>
            </p:cNvPr>
            <p:cNvSpPr/>
            <p:nvPr/>
          </p:nvSpPr>
          <p:spPr>
            <a:xfrm>
              <a:off x="2670001" y="3473489"/>
              <a:ext cx="612303" cy="61230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41</a:t>
              </a:r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BA19C510-DFDD-F12B-0BF6-37F073790A1B}"/>
                </a:ext>
              </a:extLst>
            </p:cNvPr>
            <p:cNvSpPr/>
            <p:nvPr/>
          </p:nvSpPr>
          <p:spPr>
            <a:xfrm>
              <a:off x="4702248" y="3612732"/>
              <a:ext cx="612303" cy="61230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80</a:t>
              </a:r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9EBAE32-B8CB-0BE5-1C76-78A69AC026F0}"/>
                </a:ext>
              </a:extLst>
            </p:cNvPr>
            <p:cNvSpPr/>
            <p:nvPr/>
          </p:nvSpPr>
          <p:spPr>
            <a:xfrm>
              <a:off x="3403543" y="4417313"/>
              <a:ext cx="612303" cy="61230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48</a:t>
              </a:r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91CFD3A-B68B-1F18-2EC8-6BAF826917CE}"/>
                </a:ext>
              </a:extLst>
            </p:cNvPr>
            <p:cNvSpPr/>
            <p:nvPr/>
          </p:nvSpPr>
          <p:spPr>
            <a:xfrm>
              <a:off x="1902491" y="4417312"/>
              <a:ext cx="612303" cy="61230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27</a:t>
              </a:r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932715C-88A6-BFD0-D03D-1B4BB3ADD219}"/>
                </a:ext>
              </a:extLst>
            </p:cNvPr>
            <p:cNvSpPr/>
            <p:nvPr/>
          </p:nvSpPr>
          <p:spPr>
            <a:xfrm>
              <a:off x="1140556" y="5611437"/>
              <a:ext cx="612303" cy="61230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17</a:t>
              </a:r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00F61E0-CD4B-E78B-99C1-06B12E226CDB}"/>
                </a:ext>
              </a:extLst>
            </p:cNvPr>
            <p:cNvSpPr/>
            <p:nvPr/>
          </p:nvSpPr>
          <p:spPr>
            <a:xfrm>
              <a:off x="2425125" y="5611438"/>
              <a:ext cx="612303" cy="61230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29</a:t>
              </a:r>
              <a:endParaRPr lang="ko-KR" altLang="en-US"/>
            </a:p>
          </p:txBody>
        </p:sp>
        <p:cxnSp>
          <p:nvCxnSpPr>
            <p:cNvPr id="61" name="직선 연결선 24">
              <a:extLst>
                <a:ext uri="{FF2B5EF4-FFF2-40B4-BE49-F238E27FC236}">
                  <a16:creationId xmlns:a16="http://schemas.microsoft.com/office/drawing/2014/main" id="{F0A478F9-2DB4-7F03-CC7E-A0BFFC5CD746}"/>
                </a:ext>
              </a:extLst>
            </p:cNvPr>
            <p:cNvCxnSpPr>
              <a:cxnSpLocks/>
              <a:stCxn id="48" idx="3"/>
              <a:endCxn id="49" idx="7"/>
            </p:cNvCxnSpPr>
            <p:nvPr/>
          </p:nvCxnSpPr>
          <p:spPr>
            <a:xfrm flipH="1">
              <a:off x="3192635" y="3259612"/>
              <a:ext cx="606729" cy="3035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30">
              <a:extLst>
                <a:ext uri="{FF2B5EF4-FFF2-40B4-BE49-F238E27FC236}">
                  <a16:creationId xmlns:a16="http://schemas.microsoft.com/office/drawing/2014/main" id="{9BAA2C1B-02AB-290A-3B22-5C8E29AE4038}"/>
                </a:ext>
              </a:extLst>
            </p:cNvPr>
            <p:cNvCxnSpPr>
              <a:cxnSpLocks/>
              <a:stCxn id="49" idx="3"/>
              <a:endCxn id="58" idx="7"/>
            </p:cNvCxnSpPr>
            <p:nvPr/>
          </p:nvCxnSpPr>
          <p:spPr>
            <a:xfrm flipH="1">
              <a:off x="2425125" y="3996123"/>
              <a:ext cx="334546" cy="510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34">
              <a:extLst>
                <a:ext uri="{FF2B5EF4-FFF2-40B4-BE49-F238E27FC236}">
                  <a16:creationId xmlns:a16="http://schemas.microsoft.com/office/drawing/2014/main" id="{9D9F89C3-7611-84D9-E69E-95EDECF7436D}"/>
                </a:ext>
              </a:extLst>
            </p:cNvPr>
            <p:cNvCxnSpPr>
              <a:cxnSpLocks/>
              <a:stCxn id="57" idx="1"/>
              <a:endCxn id="49" idx="5"/>
            </p:cNvCxnSpPr>
            <p:nvPr/>
          </p:nvCxnSpPr>
          <p:spPr>
            <a:xfrm flipH="1" flipV="1">
              <a:off x="3192635" y="3996123"/>
              <a:ext cx="300577" cy="510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43">
              <a:extLst>
                <a:ext uri="{FF2B5EF4-FFF2-40B4-BE49-F238E27FC236}">
                  <a16:creationId xmlns:a16="http://schemas.microsoft.com/office/drawing/2014/main" id="{6DFDA321-6DBF-4FE9-06D4-BC3614126EDD}"/>
                </a:ext>
              </a:extLst>
            </p:cNvPr>
            <p:cNvCxnSpPr>
              <a:cxnSpLocks/>
              <a:stCxn id="48" idx="5"/>
              <a:endCxn id="50" idx="1"/>
            </p:cNvCxnSpPr>
            <p:nvPr/>
          </p:nvCxnSpPr>
          <p:spPr>
            <a:xfrm>
              <a:off x="4232329" y="3259612"/>
              <a:ext cx="559588" cy="4427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56">
              <a:extLst>
                <a:ext uri="{FF2B5EF4-FFF2-40B4-BE49-F238E27FC236}">
                  <a16:creationId xmlns:a16="http://schemas.microsoft.com/office/drawing/2014/main" id="{0FDE5B35-AE88-2016-BA7C-D0E163B0A38A}"/>
                </a:ext>
              </a:extLst>
            </p:cNvPr>
            <p:cNvCxnSpPr>
              <a:cxnSpLocks/>
              <a:stCxn id="58" idx="5"/>
              <a:endCxn id="60" idx="0"/>
            </p:cNvCxnSpPr>
            <p:nvPr/>
          </p:nvCxnSpPr>
          <p:spPr>
            <a:xfrm>
              <a:off x="2425125" y="4939946"/>
              <a:ext cx="306153" cy="671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59">
              <a:extLst>
                <a:ext uri="{FF2B5EF4-FFF2-40B4-BE49-F238E27FC236}">
                  <a16:creationId xmlns:a16="http://schemas.microsoft.com/office/drawing/2014/main" id="{8BB044AB-69A5-46A1-9D67-BE739070995E}"/>
                </a:ext>
              </a:extLst>
            </p:cNvPr>
            <p:cNvCxnSpPr>
              <a:cxnSpLocks/>
              <a:stCxn id="58" idx="3"/>
              <a:endCxn id="59" idx="7"/>
            </p:cNvCxnSpPr>
            <p:nvPr/>
          </p:nvCxnSpPr>
          <p:spPr>
            <a:xfrm flipH="1">
              <a:off x="1663190" y="4939947"/>
              <a:ext cx="328970" cy="761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8C41D83-5927-48FA-19E2-49B61028FF85}"/>
              </a:ext>
            </a:extLst>
          </p:cNvPr>
          <p:cNvSpPr txBox="1"/>
          <p:nvPr/>
        </p:nvSpPr>
        <p:spPr>
          <a:xfrm>
            <a:off x="572258" y="2764354"/>
            <a:ext cx="1748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Predecessor</a:t>
            </a:r>
            <a:endParaRPr lang="ko-KR" altLang="en-US" sz="24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43F3D93-4E28-D2B2-826E-66A2FA797DCC}"/>
              </a:ext>
            </a:extLst>
          </p:cNvPr>
          <p:cNvSpPr txBox="1"/>
          <p:nvPr/>
        </p:nvSpPr>
        <p:spPr>
          <a:xfrm>
            <a:off x="6408730" y="2797944"/>
            <a:ext cx="1560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Successor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230327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D307E-8781-C826-E7EB-8E1BFF1DD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349284-C859-464C-0E18-BE8470D5DE9B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/>
              <a:t>BST</a:t>
            </a:r>
            <a:r>
              <a:rPr lang="ko-KR" altLang="en-US" sz="3600" b="1" spc="300"/>
              <a:t>의 구현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551612-79F0-6B32-2C5A-66688497D120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BB5180F-CA29-D7BE-BF56-13AA4AAAA007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DBC431D-A37B-386E-E76F-AB3786D8B851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2E1DAB2-88BB-25D0-9E03-46AA3E7C8832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0535442-60AE-80EE-62FC-205EA4A80AB3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E10E23F-E8B3-FB13-935A-BBBF50907770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3C67F01-2A58-C328-218A-B7C8092F231D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65A2D56-81FE-786D-1591-0991BE3344BF}"/>
              </a:ext>
            </a:extLst>
          </p:cNvPr>
          <p:cNvSpPr txBox="1"/>
          <p:nvPr/>
        </p:nvSpPr>
        <p:spPr>
          <a:xfrm>
            <a:off x="878516" y="1915976"/>
            <a:ext cx="5702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BST Delete</a:t>
            </a:r>
            <a:r>
              <a:rPr lang="ko-KR" altLang="en-US" sz="2400"/>
              <a:t> </a:t>
            </a:r>
            <a:r>
              <a:rPr lang="en-US" altLang="ko-KR" sz="2400"/>
              <a:t>–</a:t>
            </a:r>
            <a:r>
              <a:rPr lang="ko-KR" altLang="en-US" sz="2400"/>
              <a:t> 자식 정점이 둘 다 있는 경우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AE63A8-F4D5-01C8-C6E9-A1FBC318D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71" y="2885255"/>
            <a:ext cx="4597399" cy="14014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53BD88F-2217-1591-A5AF-A37E1DF5B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771" y="4510246"/>
            <a:ext cx="4597400" cy="1371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BE69820-4AEF-83FF-008A-4C7C1D53F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209" y="1408362"/>
            <a:ext cx="5702300" cy="2565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DF0B866-8C4A-0FCC-2249-A84BEECF9F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8208" y="4120481"/>
            <a:ext cx="5702302" cy="24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74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CA911-3A57-77F6-DC4A-D3D32A9DE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80EFDC-4498-1A88-556E-8288267995C2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/>
              <a:t>BST</a:t>
            </a:r>
            <a:r>
              <a:rPr lang="ko-KR" altLang="en-US" sz="3600" b="1" spc="300"/>
              <a:t>의 정의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9DAC732-E927-83F2-60B1-C16F39EF019C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703C837-85E2-A5D3-E9BE-515AFCF36903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5BE94C2-23E1-C4E0-22DF-A74F2B2D8DDC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479905B-CA9A-D569-1903-9FA69F363ABB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AA5E8D5-3D11-32F1-406E-0F995F65111C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A64EC7F-03E9-C56E-3B2B-6A12123254DA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7F44C58-ADC1-4283-B45D-B854D26E6C77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AFEEE310-B09C-A6D9-D9BC-9ABD84C7A156}"/>
              </a:ext>
            </a:extLst>
          </p:cNvPr>
          <p:cNvGrpSpPr/>
          <p:nvPr/>
        </p:nvGrpSpPr>
        <p:grpSpPr>
          <a:xfrm>
            <a:off x="1709711" y="2429483"/>
            <a:ext cx="7989046" cy="4101754"/>
            <a:chOff x="1677627" y="1849450"/>
            <a:chExt cx="7989046" cy="4101754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D31AB19-F459-A293-9245-477FD5F70A84}"/>
                </a:ext>
              </a:extLst>
            </p:cNvPr>
            <p:cNvSpPr/>
            <p:nvPr/>
          </p:nvSpPr>
          <p:spPr>
            <a:xfrm>
              <a:off x="5790000" y="1849450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rgbClr val="0202F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56</a:t>
              </a:r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64F0ADF-E92D-4C0F-50DE-9E0A3D84AFC9}"/>
                </a:ext>
              </a:extLst>
            </p:cNvPr>
            <p:cNvSpPr/>
            <p:nvPr/>
          </p:nvSpPr>
          <p:spPr>
            <a:xfrm>
              <a:off x="3654449" y="2817000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33</a:t>
              </a:r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838253E-FDB0-7E5E-FA96-39B127A57361}"/>
                </a:ext>
              </a:extLst>
            </p:cNvPr>
            <p:cNvSpPr/>
            <p:nvPr/>
          </p:nvSpPr>
          <p:spPr>
            <a:xfrm>
              <a:off x="7925553" y="2817000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80</a:t>
              </a:r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AF52870-7831-B7CA-4B9A-68F3FBDD1978}"/>
                </a:ext>
              </a:extLst>
            </p:cNvPr>
            <p:cNvSpPr/>
            <p:nvPr/>
          </p:nvSpPr>
          <p:spPr>
            <a:xfrm>
              <a:off x="4612947" y="380043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41</a:t>
              </a:r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0B56AC6-C11F-B19C-286A-54F1109217B9}"/>
                </a:ext>
              </a:extLst>
            </p:cNvPr>
            <p:cNvSpPr/>
            <p:nvPr/>
          </p:nvSpPr>
          <p:spPr>
            <a:xfrm>
              <a:off x="2597641" y="3918886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27</a:t>
              </a:r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C1668C5-84A1-C614-7675-A4896CF9C5C5}"/>
                </a:ext>
              </a:extLst>
            </p:cNvPr>
            <p:cNvSpPr/>
            <p:nvPr/>
          </p:nvSpPr>
          <p:spPr>
            <a:xfrm>
              <a:off x="6986810" y="3829261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72</a:t>
              </a:r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4DA1C85F-546B-0DD8-252B-F63771B81099}"/>
                </a:ext>
              </a:extLst>
            </p:cNvPr>
            <p:cNvSpPr/>
            <p:nvPr/>
          </p:nvSpPr>
          <p:spPr>
            <a:xfrm>
              <a:off x="9054673" y="3890058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99</a:t>
              </a:r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DAC4947-C59D-6F0C-B974-200E63DBA825}"/>
                </a:ext>
              </a:extLst>
            </p:cNvPr>
            <p:cNvSpPr/>
            <p:nvPr/>
          </p:nvSpPr>
          <p:spPr>
            <a:xfrm>
              <a:off x="1677627" y="533920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17</a:t>
              </a:r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7FFC04F-0EBB-EB39-5ED7-5079B05E8F21}"/>
                </a:ext>
              </a:extLst>
            </p:cNvPr>
            <p:cNvSpPr/>
            <p:nvPr/>
          </p:nvSpPr>
          <p:spPr>
            <a:xfrm>
              <a:off x="3259585" y="533920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29</a:t>
              </a:r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529B545-2A82-53C8-5EF0-BC4E3888A2C2}"/>
                </a:ext>
              </a:extLst>
            </p:cNvPr>
            <p:cNvSpPr/>
            <p:nvPr/>
          </p:nvSpPr>
          <p:spPr>
            <a:xfrm>
              <a:off x="5292661" y="5207206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49</a:t>
              </a:r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C8207DA-5628-AA8A-9B6D-F7D9F415AF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8150" y="2283152"/>
              <a:ext cx="1571625" cy="7091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3EE9619-D40D-7C52-60C9-ADDC6DC6242F}"/>
                </a:ext>
              </a:extLst>
            </p:cNvPr>
            <p:cNvCxnSpPr>
              <a:cxnSpLocks/>
              <a:stCxn id="8" idx="3"/>
              <a:endCxn id="11" idx="7"/>
            </p:cNvCxnSpPr>
            <p:nvPr/>
          </p:nvCxnSpPr>
          <p:spPr>
            <a:xfrm flipH="1">
              <a:off x="3120016" y="3339375"/>
              <a:ext cx="624058" cy="6691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0F91AA1-77D2-C067-2C02-DAE5D0EAE52A}"/>
                </a:ext>
              </a:extLst>
            </p:cNvPr>
            <p:cNvCxnSpPr>
              <a:cxnSpLocks/>
              <a:stCxn id="10" idx="1"/>
              <a:endCxn id="8" idx="5"/>
            </p:cNvCxnSpPr>
            <p:nvPr/>
          </p:nvCxnSpPr>
          <p:spPr>
            <a:xfrm flipH="1" flipV="1">
              <a:off x="4176824" y="3339375"/>
              <a:ext cx="525748" cy="5506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ED49F114-DFD9-ABE9-3E2F-B02FE0037E6B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6372227" y="2283152"/>
              <a:ext cx="1642951" cy="6234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4828C7A-EAD1-FEBF-DEA2-4AB601B56B60}"/>
                </a:ext>
              </a:extLst>
            </p:cNvPr>
            <p:cNvCxnSpPr>
              <a:cxnSpLocks/>
              <a:stCxn id="9" idx="3"/>
              <a:endCxn id="12" idx="7"/>
            </p:cNvCxnSpPr>
            <p:nvPr/>
          </p:nvCxnSpPr>
          <p:spPr>
            <a:xfrm flipH="1">
              <a:off x="7509185" y="3339375"/>
              <a:ext cx="505993" cy="5795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EC79CF6-6958-21C3-61C6-5524288D6EB2}"/>
                </a:ext>
              </a:extLst>
            </p:cNvPr>
            <p:cNvCxnSpPr>
              <a:cxnSpLocks/>
              <a:stCxn id="9" idx="5"/>
              <a:endCxn id="13" idx="1"/>
            </p:cNvCxnSpPr>
            <p:nvPr/>
          </p:nvCxnSpPr>
          <p:spPr>
            <a:xfrm>
              <a:off x="8447928" y="3339375"/>
              <a:ext cx="696370" cy="640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B6E3B81A-EF0D-F527-FE3A-B57E47B4356C}"/>
                </a:ext>
              </a:extLst>
            </p:cNvPr>
            <p:cNvCxnSpPr>
              <a:cxnSpLocks/>
              <a:stCxn id="10" idx="5"/>
              <a:endCxn id="16" idx="0"/>
            </p:cNvCxnSpPr>
            <p:nvPr/>
          </p:nvCxnSpPr>
          <p:spPr>
            <a:xfrm>
              <a:off x="5135322" y="4322808"/>
              <a:ext cx="463339" cy="8843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849BBF60-7B32-D526-09BD-CFD91C00AE98}"/>
                </a:ext>
              </a:extLst>
            </p:cNvPr>
            <p:cNvCxnSpPr>
              <a:cxnSpLocks/>
              <a:stCxn id="11" idx="5"/>
              <a:endCxn id="15" idx="0"/>
            </p:cNvCxnSpPr>
            <p:nvPr/>
          </p:nvCxnSpPr>
          <p:spPr>
            <a:xfrm>
              <a:off x="3120016" y="4441261"/>
              <a:ext cx="445569" cy="8979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5BA66AC0-5DE0-1158-32A9-58183276378C}"/>
                </a:ext>
              </a:extLst>
            </p:cNvPr>
            <p:cNvCxnSpPr>
              <a:cxnSpLocks/>
              <a:stCxn id="11" idx="3"/>
              <a:endCxn id="14" idx="7"/>
            </p:cNvCxnSpPr>
            <p:nvPr/>
          </p:nvCxnSpPr>
          <p:spPr>
            <a:xfrm flipH="1">
              <a:off x="2200002" y="4441261"/>
              <a:ext cx="487264" cy="987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E06943B-D3BA-C7FF-2140-DBEC6C8CBFA2}"/>
              </a:ext>
            </a:extLst>
          </p:cNvPr>
          <p:cNvSpPr txBox="1"/>
          <p:nvPr/>
        </p:nvSpPr>
        <p:spPr>
          <a:xfrm>
            <a:off x="878516" y="1915976"/>
            <a:ext cx="5702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BST Delete</a:t>
            </a:r>
            <a:r>
              <a:rPr lang="ko-KR" altLang="en-US" sz="2400"/>
              <a:t> </a:t>
            </a:r>
            <a:r>
              <a:rPr lang="en-US" altLang="ko-KR" sz="2400"/>
              <a:t>–</a:t>
            </a:r>
            <a:r>
              <a:rPr lang="ko-KR" altLang="en-US" sz="2400"/>
              <a:t> 자식 정점이 둘 다 있는 경우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4CE0F96-A201-A28D-E52C-2F408EBD7943}"/>
              </a:ext>
            </a:extLst>
          </p:cNvPr>
          <p:cNvSpPr/>
          <p:nvPr/>
        </p:nvSpPr>
        <p:spPr>
          <a:xfrm>
            <a:off x="6434084" y="5707811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60</a:t>
            </a:r>
            <a:endParaRPr lang="ko-KR" altLang="en-US"/>
          </a:p>
        </p:txBody>
      </p:sp>
      <p:cxnSp>
        <p:nvCxnSpPr>
          <p:cNvPr id="26" name="직선 연결선 53">
            <a:extLst>
              <a:ext uri="{FF2B5EF4-FFF2-40B4-BE49-F238E27FC236}">
                <a16:creationId xmlns:a16="http://schemas.microsoft.com/office/drawing/2014/main" id="{C2AF74AA-02C6-093E-0998-45D26832D630}"/>
              </a:ext>
            </a:extLst>
          </p:cNvPr>
          <p:cNvCxnSpPr>
            <a:cxnSpLocks/>
            <a:stCxn id="12" idx="3"/>
            <a:endCxn id="17" idx="0"/>
          </p:cNvCxnSpPr>
          <p:nvPr/>
        </p:nvCxnSpPr>
        <p:spPr>
          <a:xfrm flipH="1">
            <a:off x="6740084" y="4931669"/>
            <a:ext cx="368435" cy="776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327301C-3498-6BEE-EF5A-E128FCD5F7F6}"/>
              </a:ext>
            </a:extLst>
          </p:cNvPr>
          <p:cNvSpPr txBox="1"/>
          <p:nvPr/>
        </p:nvSpPr>
        <p:spPr>
          <a:xfrm>
            <a:off x="8047262" y="2499964"/>
            <a:ext cx="2941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Successor of 49: 56</a:t>
            </a:r>
            <a:endParaRPr lang="ko-KR" altLang="en-US" sz="24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852F2D-9A10-D786-BDF4-14239A6813DB}"/>
              </a:ext>
            </a:extLst>
          </p:cNvPr>
          <p:cNvSpPr txBox="1"/>
          <p:nvPr/>
        </p:nvSpPr>
        <p:spPr>
          <a:xfrm>
            <a:off x="8051282" y="1970246"/>
            <a:ext cx="3482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Predecessor of 60: 56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268286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607B1-1F8B-116E-6F83-EBDB881EE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604009-3FAE-555E-0E16-F1B28E6D9A95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/>
              <a:t>BST</a:t>
            </a:r>
            <a:r>
              <a:rPr lang="ko-KR" altLang="en-US" sz="3600" b="1" spc="300"/>
              <a:t>의 구현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10C4F7B-1CBF-1475-4314-FA3ED007E793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FAA2691-9711-AAE3-4362-FB4E7447A23F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30DE51C-9733-D959-6A67-84B23269810C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35BFC63-5504-4291-2DCC-C8E6100BA0CB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7FC86D7-3507-D687-7465-22C92CC56D4A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57AAF09-4527-8B68-239A-A8F825F42949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F75A2B7-11E4-CD0B-794B-5BCC9C6C3630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CCED2D4-F96C-1B6E-2622-902C1A14658A}"/>
              </a:ext>
            </a:extLst>
          </p:cNvPr>
          <p:cNvSpPr txBox="1"/>
          <p:nvPr/>
        </p:nvSpPr>
        <p:spPr>
          <a:xfrm>
            <a:off x="878516" y="1915976"/>
            <a:ext cx="5702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BST Delete</a:t>
            </a:r>
            <a:r>
              <a:rPr lang="ko-KR" altLang="en-US" sz="2400"/>
              <a:t> </a:t>
            </a:r>
            <a:r>
              <a:rPr lang="en-US" altLang="ko-KR" sz="2400"/>
              <a:t>–</a:t>
            </a:r>
            <a:r>
              <a:rPr lang="ko-KR" altLang="en-US" sz="2400"/>
              <a:t> 자식 정점이 둘 다 있는 경우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FC20ACF-06D9-0C2D-05E8-B9389AD33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18" y="2749604"/>
            <a:ext cx="4089400" cy="28956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4DF3640-2016-5111-D439-E9EED5C11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082" y="2377641"/>
            <a:ext cx="7124700" cy="436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68CF13-187D-EF25-5A2E-B8F640086C17}"/>
              </a:ext>
            </a:extLst>
          </p:cNvPr>
          <p:cNvSpPr txBox="1"/>
          <p:nvPr/>
        </p:nvSpPr>
        <p:spPr>
          <a:xfrm>
            <a:off x="1336896" y="5809260"/>
            <a:ext cx="225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u</a:t>
            </a:r>
            <a:r>
              <a:rPr lang="ko-KR" altLang="en-US" err="1"/>
              <a:t>를</a:t>
            </a:r>
            <a:r>
              <a:rPr lang="ko-KR" altLang="en-US"/>
              <a:t> </a:t>
            </a:r>
            <a:r>
              <a:rPr lang="en-US" altLang="ko-KR"/>
              <a:t>v</a:t>
            </a:r>
            <a:r>
              <a:rPr lang="ko-KR" altLang="en-US"/>
              <a:t>로 바꾸는 함수</a:t>
            </a:r>
          </a:p>
        </p:txBody>
      </p:sp>
    </p:spTree>
    <p:extLst>
      <p:ext uri="{BB962C8B-B14F-4D97-AF65-F5344CB8AC3E}">
        <p14:creationId xmlns:p14="http://schemas.microsoft.com/office/powerpoint/2010/main" val="139219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983627" y="435791"/>
            <a:ext cx="123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/>
              <a:t>목차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FA1E11F-DDE2-AF49-0EC7-027EADFCF943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10061EE-CC54-61C8-3D77-D66E255AECE7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03E8913-7E52-8FE3-AFF0-E333906083F1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3CBDE98-C684-8DA8-E615-3DC65705DD89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AB7198E-C6E1-078D-DAED-7AF052F286F6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BFEC17E-3286-9D2E-9E7A-6670F0C8622C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71943D8-8098-2BEC-ACA9-1B5D607A0B52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7378164-296A-02D2-A00F-6B8779F70779}"/>
              </a:ext>
            </a:extLst>
          </p:cNvPr>
          <p:cNvSpPr txBox="1"/>
          <p:nvPr/>
        </p:nvSpPr>
        <p:spPr>
          <a:xfrm>
            <a:off x="2210020" y="1996078"/>
            <a:ext cx="734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이진 검색 트리</a:t>
            </a:r>
            <a:r>
              <a:rPr lang="en-US" altLang="ko-KR" sz="2400" b="1"/>
              <a:t>	Binary Search Tree (BST)</a:t>
            </a:r>
            <a:endParaRPr lang="ko-KR" altLang="en-US" sz="24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15C701-ACBC-604F-C13E-5E6F97F90B43}"/>
              </a:ext>
            </a:extLst>
          </p:cNvPr>
          <p:cNvSpPr txBox="1"/>
          <p:nvPr/>
        </p:nvSpPr>
        <p:spPr>
          <a:xfrm>
            <a:off x="2210020" y="2653202"/>
            <a:ext cx="686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레드</a:t>
            </a:r>
            <a:r>
              <a:rPr lang="en-US" altLang="ko-KR" sz="2400" b="1"/>
              <a:t>-</a:t>
            </a:r>
            <a:r>
              <a:rPr lang="ko-KR" altLang="en-US" sz="2400" b="1"/>
              <a:t>블랙 트리</a:t>
            </a:r>
            <a:r>
              <a:rPr lang="en-US" altLang="ko-KR" sz="2400" b="1"/>
              <a:t>	Red-Black Tree (RB Tree)</a:t>
            </a:r>
            <a:endParaRPr lang="ko-KR" altLang="en-US" sz="24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827688-35BF-6A20-FB06-0F5765342FA0}"/>
              </a:ext>
            </a:extLst>
          </p:cNvPr>
          <p:cNvSpPr txBox="1"/>
          <p:nvPr/>
        </p:nvSpPr>
        <p:spPr>
          <a:xfrm>
            <a:off x="1161729" y="1996078"/>
            <a:ext cx="7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01</a:t>
            </a:r>
            <a:endParaRPr lang="ko-KR" altLang="en-US" sz="24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4C851F-9C72-618E-D2A8-CAD9FA4758E9}"/>
              </a:ext>
            </a:extLst>
          </p:cNvPr>
          <p:cNvSpPr txBox="1"/>
          <p:nvPr/>
        </p:nvSpPr>
        <p:spPr>
          <a:xfrm>
            <a:off x="1161729" y="2643690"/>
            <a:ext cx="7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02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395376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E6966-F451-6604-5732-044F61C60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95F77F-51A1-06A5-279F-1CD89AC655B3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/>
              <a:t>BST</a:t>
            </a:r>
            <a:r>
              <a:rPr lang="ko-KR" altLang="en-US" sz="3600" b="1" spc="300"/>
              <a:t>의 구현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487F416-48FF-D3D3-077B-100D20FB6E65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43D0634-214B-A2B3-D5E7-1D0D2DD5ADB6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48879BB-11F3-34D5-B54E-3442D46D9D55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94586DE-BC10-DE37-3498-07D4E298AD66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4BF272E-4BE0-6D07-6432-9FCA874514C2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E25368A-A860-4C86-17C2-EF8E5B95F992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34D07C4-0552-1192-C871-467B489D6EBD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416AF82-7DA2-39E9-5646-C0CEBD3DF62F}"/>
              </a:ext>
            </a:extLst>
          </p:cNvPr>
          <p:cNvSpPr txBox="1"/>
          <p:nvPr/>
        </p:nvSpPr>
        <p:spPr>
          <a:xfrm>
            <a:off x="878516" y="1915976"/>
            <a:ext cx="5702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BST Delete</a:t>
            </a:r>
            <a:r>
              <a:rPr lang="ko-KR" altLang="en-US" sz="2400"/>
              <a:t> </a:t>
            </a:r>
            <a:r>
              <a:rPr lang="en-US" altLang="ko-KR" sz="2400"/>
              <a:t>–</a:t>
            </a:r>
            <a:r>
              <a:rPr lang="ko-KR" altLang="en-US" sz="2400"/>
              <a:t> 자식 정점이 둘 다 있는 경우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C54B88-F2F0-1AC5-4858-0665418E6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729" y="2744684"/>
            <a:ext cx="5156200" cy="133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D7CF71-4741-9CE0-55C5-B10DCD291D2E}"/>
              </a:ext>
            </a:extLst>
          </p:cNvPr>
          <p:cNvSpPr txBox="1"/>
          <p:nvPr/>
        </p:nvSpPr>
        <p:spPr>
          <a:xfrm>
            <a:off x="1161729" y="4445227"/>
            <a:ext cx="8859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Search</a:t>
            </a:r>
            <a:r>
              <a:rPr lang="ko-KR" altLang="en-US" sz="2000"/>
              <a:t>와 함께 사용하여 삭제할 </a:t>
            </a:r>
            <a:r>
              <a:rPr lang="en-US" altLang="ko-KR" sz="2000"/>
              <a:t>key</a:t>
            </a:r>
            <a:r>
              <a:rPr lang="ko-KR" altLang="en-US" sz="2000"/>
              <a:t>의 위치를 찾은 후 정점 삭제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BFA7AE-8C4B-2AE1-B402-FEF6253B7671}"/>
                  </a:ext>
                </a:extLst>
              </p:cNvPr>
              <p:cNvSpPr txBox="1"/>
              <p:nvPr/>
            </p:nvSpPr>
            <p:spPr>
              <a:xfrm>
                <a:off x="1161729" y="4964199"/>
                <a:ext cx="101529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/>
                  <a:t>삽입과 마찬가지로 탐색으로 인해 </a:t>
                </a:r>
                <a:r>
                  <a:rPr lang="en-US" altLang="ko-KR" sz="2000"/>
                  <a:t>O(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ko-KR" sz="2000"/>
                  <a:t>) </a:t>
                </a:r>
                <a:r>
                  <a:rPr lang="ko-KR" altLang="en-US" sz="2000"/>
                  <a:t>소요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BFA7AE-8C4B-2AE1-B402-FEF6253B7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729" y="4964199"/>
                <a:ext cx="10152906" cy="400110"/>
              </a:xfrm>
              <a:prstGeom prst="rect">
                <a:avLst/>
              </a:prstGeom>
              <a:blipFill>
                <a:blip r:embed="rId3"/>
                <a:stretch>
                  <a:fillRect l="-625" t="-9091" b="-242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19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012EF-2B24-910B-D0AB-7F99449B6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10DCCD-E248-7D64-01F3-8D02278FBDFC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/>
              <a:t>BST</a:t>
            </a:r>
            <a:endParaRPr lang="ko-KR" altLang="en-US" sz="3600" b="1" spc="3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7E1E50E-0734-8525-1548-2907B74913F5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83A4F9C-3449-D84E-0735-B113A5EEED31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41C7641-C7F6-993D-DE21-B46A538816E0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219012B-B6B8-0421-9F1A-AF7A62182A42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E855643-FBD1-D40C-AE9A-81FD619FAF54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23C0B93-7FE6-0847-2400-698509BB9A65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7206DAC-3FA4-4E78-690D-072A228BF202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16414DD-4377-DA79-5065-D83E769C95C1}"/>
              </a:ext>
            </a:extLst>
          </p:cNvPr>
          <p:cNvSpPr txBox="1"/>
          <p:nvPr/>
        </p:nvSpPr>
        <p:spPr>
          <a:xfrm>
            <a:off x="878517" y="1915976"/>
            <a:ext cx="299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BST</a:t>
            </a:r>
            <a:r>
              <a:rPr lang="ko-KR" altLang="en-US" sz="2400"/>
              <a:t>의 문제점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6D0C21-8003-F479-0036-830EFAF3FAF0}"/>
              </a:ext>
            </a:extLst>
          </p:cNvPr>
          <p:cNvGrpSpPr/>
          <p:nvPr/>
        </p:nvGrpSpPr>
        <p:grpSpPr>
          <a:xfrm>
            <a:off x="1161729" y="2631865"/>
            <a:ext cx="10276292" cy="400110"/>
            <a:chOff x="973827" y="3382393"/>
            <a:chExt cx="10276292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F506DEA-F2DE-5248-24EE-7483D19149ED}"/>
                    </a:ext>
                  </a:extLst>
                </p:cNvPr>
                <p:cNvSpPr txBox="1"/>
                <p:nvPr/>
              </p:nvSpPr>
              <p:spPr>
                <a:xfrm>
                  <a:off x="1097213" y="3382393"/>
                  <a:ext cx="1015290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000"/>
                    <a:t>탐색</a:t>
                  </a:r>
                  <a:r>
                    <a:rPr lang="en-US" altLang="ko-KR" sz="2000"/>
                    <a:t>,</a:t>
                  </a:r>
                  <a:r>
                    <a:rPr lang="ko-KR" altLang="en-US" sz="2000"/>
                    <a:t> 삽입</a:t>
                  </a:r>
                  <a:r>
                    <a:rPr lang="en-US" altLang="ko-KR" sz="2000"/>
                    <a:t>,</a:t>
                  </a:r>
                  <a:r>
                    <a:rPr lang="ko-KR" altLang="en-US" sz="2000"/>
                    <a:t> 삭제가 모두 </a:t>
                  </a:r>
                  <a:r>
                    <a:rPr lang="en-US" altLang="ko-KR" sz="2000"/>
                    <a:t>O(</a:t>
                  </a:r>
                  <a14:m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en-US" altLang="ko-KR" sz="2000"/>
                    <a:t>)</a:t>
                  </a:r>
                  <a:r>
                    <a:rPr lang="ko-KR" altLang="en-US" sz="2000"/>
                    <a:t>의 시간이 걸린다</a:t>
                  </a:r>
                  <a:r>
                    <a:rPr lang="en-US" altLang="ko-KR" sz="2000"/>
                    <a:t>.</a:t>
                  </a:r>
                  <a:endParaRPr lang="ko-KR" altLang="en-US" sz="200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F506DEA-F2DE-5248-24EE-7483D19149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13" y="3382393"/>
                  <a:ext cx="10152906" cy="400110"/>
                </a:xfrm>
                <a:prstGeom prst="rect">
                  <a:avLst/>
                </a:prstGeom>
                <a:blipFill>
                  <a:blip r:embed="rId2"/>
                  <a:stretch>
                    <a:fillRect l="-625" t="-12500" b="-281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F1DD5F1-2B32-3D22-F4C8-78FE6FF09DFA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D02D227-127E-B126-C09C-CF6AD931B4D6}"/>
              </a:ext>
            </a:extLst>
          </p:cNvPr>
          <p:cNvGrpSpPr/>
          <p:nvPr/>
        </p:nvGrpSpPr>
        <p:grpSpPr>
          <a:xfrm>
            <a:off x="1161729" y="3228945"/>
            <a:ext cx="10276292" cy="405945"/>
            <a:chOff x="973827" y="3382393"/>
            <a:chExt cx="10276292" cy="4059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4F54A6A-0E2A-C7EC-5C5A-7B0B4311595B}"/>
                    </a:ext>
                  </a:extLst>
                </p:cNvPr>
                <p:cNvSpPr txBox="1"/>
                <p:nvPr/>
              </p:nvSpPr>
              <p:spPr>
                <a:xfrm>
                  <a:off x="1097213" y="3382393"/>
                  <a:ext cx="10152906" cy="4059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ko-KR" altLang="en-US" sz="2000"/>
                    <a:t>가 크다면 매우 비효율적인 자료구조가 되어 버리고 만다</a:t>
                  </a:r>
                  <a:r>
                    <a:rPr lang="en-US" altLang="ko-KR" sz="2000"/>
                    <a:t>.</a:t>
                  </a:r>
                  <a:endParaRPr lang="ko-KR" altLang="en-US" sz="200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4F54A6A-0E2A-C7EC-5C5A-7B0B431159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13" y="3382393"/>
                  <a:ext cx="10152906" cy="405945"/>
                </a:xfrm>
                <a:prstGeom prst="rect">
                  <a:avLst/>
                </a:prstGeom>
                <a:blipFill>
                  <a:blip r:embed="rId3"/>
                  <a:stretch>
                    <a:fillRect t="-12121" b="-2424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45B9C32-0FB3-3D83-5E1D-844AE2AC7016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08C7BB61-3AAE-5875-C991-FD9B16B40D93}"/>
              </a:ext>
            </a:extLst>
          </p:cNvPr>
          <p:cNvSpPr/>
          <p:nvPr/>
        </p:nvSpPr>
        <p:spPr>
          <a:xfrm>
            <a:off x="4474567" y="3831860"/>
            <a:ext cx="612000" cy="612000"/>
          </a:xfrm>
          <a:prstGeom prst="ellipse">
            <a:avLst/>
          </a:prstGeom>
          <a:solidFill>
            <a:srgbClr val="00ECD7"/>
          </a:solidFill>
          <a:ln w="19050">
            <a:solidFill>
              <a:srgbClr val="0202F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99</a:t>
            </a:r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0834520-EB85-AF0C-0EA2-D087713304E6}"/>
              </a:ext>
            </a:extLst>
          </p:cNvPr>
          <p:cNvSpPr/>
          <p:nvPr/>
        </p:nvSpPr>
        <p:spPr>
          <a:xfrm>
            <a:off x="3862567" y="4527073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52</a:t>
            </a:r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162ED62-0A0E-D465-1A8D-8186078893B5}"/>
              </a:ext>
            </a:extLst>
          </p:cNvPr>
          <p:cNvSpPr/>
          <p:nvPr/>
        </p:nvSpPr>
        <p:spPr>
          <a:xfrm>
            <a:off x="3250567" y="5222286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27</a:t>
            </a:r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A1F0481-2FC7-D82C-5E69-C71480BE698C}"/>
              </a:ext>
            </a:extLst>
          </p:cNvPr>
          <p:cNvSpPr/>
          <p:nvPr/>
        </p:nvSpPr>
        <p:spPr>
          <a:xfrm>
            <a:off x="2649373" y="6051619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cxnSp>
        <p:nvCxnSpPr>
          <p:cNvPr id="16" name="직선 연결선 24">
            <a:extLst>
              <a:ext uri="{FF2B5EF4-FFF2-40B4-BE49-F238E27FC236}">
                <a16:creationId xmlns:a16="http://schemas.microsoft.com/office/drawing/2014/main" id="{7264B559-875A-02A6-B743-B4660348EE46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4384942" y="4354235"/>
            <a:ext cx="179250" cy="262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4">
            <a:extLst>
              <a:ext uri="{FF2B5EF4-FFF2-40B4-BE49-F238E27FC236}">
                <a16:creationId xmlns:a16="http://schemas.microsoft.com/office/drawing/2014/main" id="{CC23E6F1-CB17-D72A-9473-27E9BD8BEADD}"/>
              </a:ext>
            </a:extLst>
          </p:cNvPr>
          <p:cNvCxnSpPr>
            <a:cxnSpLocks/>
            <a:stCxn id="13" idx="3"/>
            <a:endCxn id="14" idx="7"/>
          </p:cNvCxnSpPr>
          <p:nvPr/>
        </p:nvCxnSpPr>
        <p:spPr>
          <a:xfrm flipH="1">
            <a:off x="3772942" y="5049448"/>
            <a:ext cx="179250" cy="262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4">
            <a:extLst>
              <a:ext uri="{FF2B5EF4-FFF2-40B4-BE49-F238E27FC236}">
                <a16:creationId xmlns:a16="http://schemas.microsoft.com/office/drawing/2014/main" id="{BE446E6A-2D7A-DE89-6A77-7CF90E7B15E4}"/>
              </a:ext>
            </a:extLst>
          </p:cNvPr>
          <p:cNvCxnSpPr>
            <a:cxnSpLocks/>
            <a:stCxn id="14" idx="3"/>
            <a:endCxn id="15" idx="7"/>
          </p:cNvCxnSpPr>
          <p:nvPr/>
        </p:nvCxnSpPr>
        <p:spPr>
          <a:xfrm flipH="1">
            <a:off x="3171748" y="5744661"/>
            <a:ext cx="168444" cy="396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D4A87B1-17D9-0DCD-72BD-97EBBD62DAF1}"/>
              </a:ext>
            </a:extLst>
          </p:cNvPr>
          <p:cNvSpPr txBox="1"/>
          <p:nvPr/>
        </p:nvSpPr>
        <p:spPr>
          <a:xfrm>
            <a:off x="4989114" y="4789625"/>
            <a:ext cx="6448907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최악의 상황의 예시로 일자형이 형성되는 경우가 있다</a:t>
            </a:r>
            <a:r>
              <a:rPr lang="en-US" altLang="ko-KR" sz="2000"/>
              <a:t>.</a:t>
            </a:r>
            <a:endParaRPr lang="ko-KR" altLang="en-US" sz="20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9EB9B6-5497-536D-E578-43F762532B4E}"/>
              </a:ext>
            </a:extLst>
          </p:cNvPr>
          <p:cNvSpPr txBox="1"/>
          <p:nvPr/>
        </p:nvSpPr>
        <p:spPr>
          <a:xfrm>
            <a:off x="4989114" y="5274448"/>
            <a:ext cx="6882044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이런 </a:t>
            </a:r>
            <a:r>
              <a:rPr lang="en-US" altLang="ko-KR" sz="2000"/>
              <a:t>unbalance</a:t>
            </a:r>
            <a:r>
              <a:rPr lang="ko-KR" altLang="en-US" sz="2000"/>
              <a:t>한 상황을 피해야 효율적인 자료구조가 된다</a:t>
            </a:r>
            <a:r>
              <a:rPr lang="en-US" altLang="ko-KR" sz="2000"/>
              <a:t>.</a:t>
            </a:r>
            <a:endParaRPr lang="ko-KR" altLang="en-US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C20E50-DF4B-7E74-0F53-615560CAD66D}"/>
              </a:ext>
            </a:extLst>
          </p:cNvPr>
          <p:cNvSpPr txBox="1"/>
          <p:nvPr/>
        </p:nvSpPr>
        <p:spPr>
          <a:xfrm>
            <a:off x="4989114" y="5774542"/>
            <a:ext cx="7465853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→ </a:t>
            </a:r>
            <a:r>
              <a:rPr lang="en-US" altLang="ko-KR" sz="2000"/>
              <a:t>Balanced BST</a:t>
            </a:r>
            <a:r>
              <a:rPr lang="ko-KR" altLang="en-US" sz="2000"/>
              <a:t>의 등장</a:t>
            </a:r>
          </a:p>
        </p:txBody>
      </p:sp>
    </p:spTree>
    <p:extLst>
      <p:ext uri="{BB962C8B-B14F-4D97-AF65-F5344CB8AC3E}">
        <p14:creationId xmlns:p14="http://schemas.microsoft.com/office/powerpoint/2010/main" val="4184705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29E1D-5B84-FA3B-982F-04B8348A8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D7D401-24BB-BDB2-C218-6BC240435AB5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/>
              <a:t>RB Tree</a:t>
            </a:r>
            <a:endParaRPr lang="ko-KR" altLang="en-US" sz="3600" b="1" spc="3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B0975E9-E8BD-ABE8-F908-93D86721613C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5561288-825D-BFBA-2601-5812DA0C42DC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ED8E0E8-8347-2B98-0485-01C73EB57CC7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433ECF2-191D-05E1-9E5C-7F42D32AB742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3E8BC46-CC55-8BBF-98CA-C110F74CA010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2CB98AC-4965-2E47-3CEE-85C41D08C5CC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2F41419-2E8C-4BA3-E054-707CDDADF9E7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26436DA-1B33-53DD-C5BE-F6E0EE640E81}"/>
              </a:ext>
            </a:extLst>
          </p:cNvPr>
          <p:cNvSpPr txBox="1"/>
          <p:nvPr/>
        </p:nvSpPr>
        <p:spPr>
          <a:xfrm>
            <a:off x="878516" y="1915976"/>
            <a:ext cx="463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레드</a:t>
            </a:r>
            <a:r>
              <a:rPr lang="en-US" altLang="ko-KR" sz="2400"/>
              <a:t>-</a:t>
            </a:r>
            <a:r>
              <a:rPr lang="ko-KR" altLang="en-US" sz="2400"/>
              <a:t>블랙 트리</a:t>
            </a:r>
            <a:r>
              <a:rPr lang="en-US" altLang="ko-KR" sz="2400"/>
              <a:t>(RB Tree) </a:t>
            </a:r>
            <a:endParaRPr lang="ko-KR" altLang="en-US" sz="240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206A675-C41D-BF94-B29B-7F7D21D0CDA4}"/>
              </a:ext>
            </a:extLst>
          </p:cNvPr>
          <p:cNvGrpSpPr/>
          <p:nvPr/>
        </p:nvGrpSpPr>
        <p:grpSpPr>
          <a:xfrm>
            <a:off x="1161729" y="2631069"/>
            <a:ext cx="10276292" cy="400110"/>
            <a:chOff x="973827" y="3382393"/>
            <a:chExt cx="10276292" cy="4001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14BDC0B-0366-F760-F178-93B014B78039}"/>
                </a:ext>
              </a:extLst>
            </p:cNvPr>
            <p:cNvSpPr txBox="1"/>
            <p:nvPr/>
          </p:nvSpPr>
          <p:spPr>
            <a:xfrm>
              <a:off x="1097213" y="3382393"/>
              <a:ext cx="101529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/>
                <a:t>Balanced BST</a:t>
              </a:r>
              <a:r>
                <a:rPr lang="ko-KR" altLang="en-US" sz="2000"/>
                <a:t>이다</a:t>
              </a:r>
              <a:r>
                <a:rPr lang="en-US" altLang="ko-KR" sz="2000"/>
                <a:t>.</a:t>
              </a:r>
              <a:endParaRPr lang="ko-KR" altLang="en-US" sz="200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D261062-7C76-CE38-35C6-19A39165FCEC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6B58510-D545-6FE7-F89A-C6EE6E804EA9}"/>
              </a:ext>
            </a:extLst>
          </p:cNvPr>
          <p:cNvSpPr txBox="1"/>
          <p:nvPr/>
        </p:nvSpPr>
        <p:spPr>
          <a:xfrm>
            <a:off x="9374114" y="6022644"/>
            <a:ext cx="2432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깨알 지식</a:t>
            </a:r>
            <a:r>
              <a:rPr lang="en-US" altLang="ko-KR" sz="1400"/>
              <a:t>:</a:t>
            </a:r>
            <a:r>
              <a:rPr lang="ko-KR" altLang="en-US" sz="1400"/>
              <a:t> </a:t>
            </a:r>
            <a:r>
              <a:rPr lang="en-US" altLang="ko-KR" sz="1400"/>
              <a:t>RB</a:t>
            </a:r>
            <a:r>
              <a:rPr lang="ko-KR" altLang="en-US" sz="1400"/>
              <a:t>는 한글로 </a:t>
            </a:r>
            <a:r>
              <a:rPr lang="ko-KR" altLang="en-US" sz="1400" err="1"/>
              <a:t>뀨</a:t>
            </a:r>
            <a:endParaRPr lang="ko-KR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77142E-0ED4-3CBE-4E2A-AED352BD7EF5}"/>
                  </a:ext>
                </a:extLst>
              </p:cNvPr>
              <p:cNvSpPr txBox="1"/>
              <p:nvPr/>
            </p:nvSpPr>
            <p:spPr>
              <a:xfrm>
                <a:off x="1285115" y="3109459"/>
                <a:ext cx="101529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/>
                  <a:t>→ 어떤 경로의 길이도 다른 경로 길이의 </a:t>
                </a:r>
                <a:r>
                  <a:rPr lang="en-US" altLang="ko-KR" sz="2000"/>
                  <a:t>2</a:t>
                </a:r>
                <a:r>
                  <a:rPr lang="ko-KR" altLang="en-US" sz="2000"/>
                  <a:t>배를 넘지 않는다</a:t>
                </a:r>
                <a:r>
                  <a:rPr lang="en-US" altLang="ko-KR" sz="2000"/>
                  <a:t>.</a:t>
                </a:r>
                <a:r>
                  <a:rPr lang="ko-KR" altLang="en-US" sz="200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/>
                  <a:t> The tree is balanced.</a:t>
                </a:r>
                <a:endParaRPr lang="ko-KR" altLang="en-US" sz="20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77142E-0ED4-3CBE-4E2A-AED352BD7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115" y="3109459"/>
                <a:ext cx="10152906" cy="400110"/>
              </a:xfrm>
              <a:prstGeom prst="rect">
                <a:avLst/>
              </a:prstGeom>
              <a:blipFill>
                <a:blip r:embed="rId2"/>
                <a:stretch>
                  <a:fillRect l="-625" t="-12121" b="-242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그룹 32">
            <a:extLst>
              <a:ext uri="{FF2B5EF4-FFF2-40B4-BE49-F238E27FC236}">
                <a16:creationId xmlns:a16="http://schemas.microsoft.com/office/drawing/2014/main" id="{450B7EF3-429F-802B-A32C-B754B9D65ED8}"/>
              </a:ext>
            </a:extLst>
          </p:cNvPr>
          <p:cNvGrpSpPr/>
          <p:nvPr/>
        </p:nvGrpSpPr>
        <p:grpSpPr>
          <a:xfrm>
            <a:off x="1161729" y="3634682"/>
            <a:ext cx="10276292" cy="405945"/>
            <a:chOff x="973827" y="3382393"/>
            <a:chExt cx="10276292" cy="4059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2448622-31E9-692F-9420-64DB73F5E75C}"/>
                    </a:ext>
                  </a:extLst>
                </p:cNvPr>
                <p:cNvSpPr txBox="1"/>
                <p:nvPr/>
              </p:nvSpPr>
              <p:spPr>
                <a:xfrm>
                  <a:off x="1097213" y="3382393"/>
                  <a:ext cx="10152906" cy="4059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000"/>
                    <a:t>높이가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" altLang="ko-KR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" altLang="ko-KR" sz="200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</m:oMath>
                  </a14:m>
                  <a:r>
                    <a:rPr lang="ko-KR" altLang="en-US" sz="2000" err="1"/>
                    <a:t>으로</a:t>
                  </a:r>
                  <a:r>
                    <a:rPr lang="ko-KR" altLang="en-US" sz="2000"/>
                    <a:t> 유지되기 때문에 모든 연산의 실행 시간을</a:t>
                  </a:r>
                  <a:r>
                    <a:rPr lang="en-US" altLang="ko-KR" sz="2000"/>
                    <a:t> O(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" altLang="ko-KR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" altLang="ko-KR" sz="20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</m:oMath>
                  </a14:m>
                  <a:r>
                    <a:rPr lang="en-US" altLang="ko-KR" sz="2000"/>
                    <a:t>)</a:t>
                  </a:r>
                  <a:r>
                    <a:rPr lang="ko-KR" altLang="en-US" sz="2000" err="1"/>
                    <a:t>으로</a:t>
                  </a:r>
                  <a:r>
                    <a:rPr lang="ko-KR" altLang="en-US" sz="2000"/>
                    <a:t> 보장한다</a:t>
                  </a:r>
                  <a:r>
                    <a:rPr lang="en-US" altLang="ko-KR" sz="2000"/>
                    <a:t>.</a:t>
                  </a:r>
                  <a:endParaRPr lang="ko-KR" altLang="en-US" sz="200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2448622-31E9-692F-9420-64DB73F5E7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13" y="3382393"/>
                  <a:ext cx="10152906" cy="405945"/>
                </a:xfrm>
                <a:prstGeom prst="rect">
                  <a:avLst/>
                </a:prstGeom>
                <a:blipFill>
                  <a:blip r:embed="rId3"/>
                  <a:stretch>
                    <a:fillRect l="-625" t="-12121" b="-2121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C4BC214-3D04-913E-E7FD-BDEF45BEE883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661C2E6-51CB-FB2D-3D6A-A61B55E6272B}"/>
              </a:ext>
            </a:extLst>
          </p:cNvPr>
          <p:cNvGrpSpPr/>
          <p:nvPr/>
        </p:nvGrpSpPr>
        <p:grpSpPr>
          <a:xfrm>
            <a:off x="1161729" y="4285302"/>
            <a:ext cx="10276292" cy="405945"/>
            <a:chOff x="973827" y="3382393"/>
            <a:chExt cx="10276292" cy="40594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F7962A6-24BA-C34C-C29F-08A6C90C4E8F}"/>
                </a:ext>
              </a:extLst>
            </p:cNvPr>
            <p:cNvSpPr txBox="1"/>
            <p:nvPr/>
          </p:nvSpPr>
          <p:spPr>
            <a:xfrm>
              <a:off x="1097213" y="3382393"/>
              <a:ext cx="10152906" cy="405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/>
                <a:t>정점마다 </a:t>
              </a:r>
              <a:r>
                <a:rPr lang="en-US" altLang="ko-KR" sz="2000" b="1">
                  <a:solidFill>
                    <a:srgbClr val="FF0000"/>
                  </a:solidFill>
                </a:rPr>
                <a:t>Red</a:t>
              </a:r>
              <a:r>
                <a:rPr lang="ko-KR" altLang="en-US" sz="2000"/>
                <a:t> 또는 </a:t>
              </a:r>
              <a:r>
                <a:rPr lang="en-US" altLang="ko-KR" sz="2000" b="1"/>
                <a:t>Black</a:t>
              </a:r>
              <a:r>
                <a:rPr lang="ko-KR" altLang="en-US" sz="2000"/>
                <a:t>을 부여하여 </a:t>
              </a:r>
              <a:r>
                <a:rPr lang="en-US" altLang="ko-KR" sz="2000"/>
                <a:t>color</a:t>
              </a:r>
              <a:r>
                <a:rPr lang="ko-KR" altLang="en-US" sz="2000"/>
                <a:t>라는 추가적인 속성을 관리한다</a:t>
              </a:r>
              <a:r>
                <a:rPr lang="en-US" altLang="ko-KR" sz="2000"/>
                <a:t>.</a:t>
              </a:r>
              <a:endParaRPr lang="ko-KR" altLang="en-US" sz="200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880339B-59E6-5BFF-3263-1116B97B44D5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2C32355-7616-5761-9335-47D851FF8872}"/>
              </a:ext>
            </a:extLst>
          </p:cNvPr>
          <p:cNvSpPr txBox="1"/>
          <p:nvPr/>
        </p:nvSpPr>
        <p:spPr>
          <a:xfrm>
            <a:off x="1285115" y="4735867"/>
            <a:ext cx="7387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→ 색을 부여하는 규칙이 </a:t>
            </a:r>
            <a:r>
              <a:rPr lang="en-US" altLang="ko-KR" sz="2000"/>
              <a:t>self-balancing</a:t>
            </a:r>
            <a:r>
              <a:rPr lang="ko-KR" altLang="en-US" sz="2000"/>
              <a:t>의 핵심이다</a:t>
            </a:r>
            <a:r>
              <a:rPr lang="en-US" altLang="ko-KR" sz="2000"/>
              <a:t>.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134788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09532-AEB5-8BCB-9106-214A294CD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80B8FF-AA53-46D7-8299-89A9ED329E11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/>
              <a:t>RB Tree Rules</a:t>
            </a:r>
            <a:endParaRPr lang="ko-KR" altLang="en-US" sz="3600" b="1" spc="3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400708A-B6A5-CB11-FDB9-9705010A2C1C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6EAE9DF-5600-998A-FFE1-5C71BB0466A5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7470B28-A50F-DEF8-5B65-9A6E847F21E0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DB97618-AFD3-2553-33EA-31571E08B8E9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40A5FF9-1BB9-9206-ACA9-BCC5CACF3175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B1ABB24-8FEF-60A8-0520-30F1C096BD46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932264E-5938-2E88-2C58-BFB7AFD8A061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F7765A-4775-10BD-9944-5163C543E37D}"/>
              </a:ext>
            </a:extLst>
          </p:cNvPr>
          <p:cNvGrpSpPr/>
          <p:nvPr/>
        </p:nvGrpSpPr>
        <p:grpSpPr>
          <a:xfrm>
            <a:off x="1161729" y="1925220"/>
            <a:ext cx="10276292" cy="400110"/>
            <a:chOff x="973827" y="3382393"/>
            <a:chExt cx="10276292" cy="4001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5A95FC-C35F-4692-3178-4E17099F9302}"/>
                </a:ext>
              </a:extLst>
            </p:cNvPr>
            <p:cNvSpPr txBox="1"/>
            <p:nvPr/>
          </p:nvSpPr>
          <p:spPr>
            <a:xfrm>
              <a:off x="1097213" y="3382393"/>
              <a:ext cx="101529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/>
                <a:t>단순화를 위해 모든 리프 노드는 실제 노드가 아닌 </a:t>
              </a:r>
              <a:r>
                <a:rPr lang="en-US" altLang="ko-KR" sz="2000"/>
                <a:t>NIL sentinel</a:t>
              </a:r>
              <a:r>
                <a:rPr lang="ko-KR" altLang="en-US" sz="2000"/>
                <a:t>을 사용한다</a:t>
              </a:r>
              <a:r>
                <a:rPr lang="en-US" altLang="ko-KR" sz="2000"/>
                <a:t>.</a:t>
              </a:r>
              <a:endParaRPr lang="ko-KR" altLang="en-US" sz="200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C6CCBCE-DD34-46C1-B274-6D62B36EFE24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E50421C-097D-2614-504C-9EAB9F6092ED}"/>
              </a:ext>
            </a:extLst>
          </p:cNvPr>
          <p:cNvGrpSpPr/>
          <p:nvPr/>
        </p:nvGrpSpPr>
        <p:grpSpPr>
          <a:xfrm>
            <a:off x="1161729" y="2536220"/>
            <a:ext cx="10276292" cy="405945"/>
            <a:chOff x="973827" y="3382393"/>
            <a:chExt cx="10276292" cy="40594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A8E3B68-5E32-EBCE-EB4D-62AC5F8E2639}"/>
                </a:ext>
              </a:extLst>
            </p:cNvPr>
            <p:cNvSpPr txBox="1"/>
            <p:nvPr/>
          </p:nvSpPr>
          <p:spPr>
            <a:xfrm>
              <a:off x="1097213" y="3382393"/>
              <a:ext cx="10152906" cy="405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/>
                <a:t>모든 정점은 </a:t>
              </a:r>
              <a:r>
                <a:rPr lang="en-US" altLang="ko-KR" sz="2000" b="1">
                  <a:solidFill>
                    <a:srgbClr val="FF0000"/>
                  </a:solidFill>
                </a:rPr>
                <a:t>Red</a:t>
              </a:r>
              <a:r>
                <a:rPr lang="en-US" altLang="ko-KR" sz="2000"/>
                <a:t> </a:t>
              </a:r>
              <a:r>
                <a:rPr lang="ko-KR" altLang="en-US" sz="2000"/>
                <a:t>또는 </a:t>
              </a:r>
              <a:r>
                <a:rPr lang="en-US" altLang="ko-KR" sz="2000" b="1"/>
                <a:t>Black</a:t>
              </a:r>
              <a:r>
                <a:rPr lang="ko-KR" altLang="en-US" sz="2000"/>
                <a:t>이다</a:t>
              </a:r>
              <a:r>
                <a:rPr lang="en-US" altLang="ko-KR" sz="2000"/>
                <a:t>.</a:t>
              </a:r>
              <a:endParaRPr lang="ko-KR" altLang="en-US" sz="200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C1B7A56-0F7C-4FC9-8765-D6A7D7A9935D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448DF34-1FAB-E7A9-9C31-C39DB6C596B1}"/>
              </a:ext>
            </a:extLst>
          </p:cNvPr>
          <p:cNvGrpSpPr/>
          <p:nvPr/>
        </p:nvGrpSpPr>
        <p:grpSpPr>
          <a:xfrm>
            <a:off x="1161729" y="3172860"/>
            <a:ext cx="10276292" cy="400110"/>
            <a:chOff x="973827" y="3382393"/>
            <a:chExt cx="10276292" cy="4001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8B60E8-D713-E91C-EC3F-2FB9525AB2EE}"/>
                </a:ext>
              </a:extLst>
            </p:cNvPr>
            <p:cNvSpPr txBox="1"/>
            <p:nvPr/>
          </p:nvSpPr>
          <p:spPr>
            <a:xfrm>
              <a:off x="1097213" y="3382393"/>
              <a:ext cx="101529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/>
                <a:t>루트는 </a:t>
              </a:r>
              <a:r>
                <a:rPr lang="en-US" altLang="ko-KR" sz="2000" b="1"/>
                <a:t>Black</a:t>
              </a:r>
              <a:r>
                <a:rPr lang="ko-KR" altLang="en-US" sz="2000"/>
                <a:t>이다</a:t>
              </a:r>
              <a:r>
                <a:rPr lang="en-US" altLang="ko-KR" sz="2000"/>
                <a:t>.</a:t>
              </a:r>
              <a:endParaRPr lang="ko-KR" altLang="en-US" sz="200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DDEA016-7BA4-B3D8-8E01-8FAD3CEA05AE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A75FC24-F6CE-FB30-DF7D-E8830DF966D8}"/>
              </a:ext>
            </a:extLst>
          </p:cNvPr>
          <p:cNvGrpSpPr/>
          <p:nvPr/>
        </p:nvGrpSpPr>
        <p:grpSpPr>
          <a:xfrm>
            <a:off x="1161729" y="3773500"/>
            <a:ext cx="10276292" cy="400110"/>
            <a:chOff x="973827" y="3382393"/>
            <a:chExt cx="10276292" cy="4001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E536970-8158-8ACA-2AE2-5AB27124E60C}"/>
                </a:ext>
              </a:extLst>
            </p:cNvPr>
            <p:cNvSpPr txBox="1"/>
            <p:nvPr/>
          </p:nvSpPr>
          <p:spPr>
            <a:xfrm>
              <a:off x="1097213" y="3382393"/>
              <a:ext cx="101529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/>
                <a:t>모든 리프는 </a:t>
              </a:r>
              <a:r>
                <a:rPr lang="en-US" altLang="ko-KR" sz="2000" b="1"/>
                <a:t>Black</a:t>
              </a:r>
              <a:r>
                <a:rPr lang="ko-KR" altLang="en-US" sz="2000"/>
                <a:t>이다</a:t>
              </a:r>
              <a:r>
                <a:rPr lang="en-US" altLang="ko-KR" sz="2000"/>
                <a:t>.</a:t>
              </a:r>
              <a:endParaRPr lang="ko-KR" altLang="en-US" sz="200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32DCF0-8ACB-7E40-62E3-BC3A854E2846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13EDD86-A26E-637A-95B8-57F1DDE72A84}"/>
              </a:ext>
            </a:extLst>
          </p:cNvPr>
          <p:cNvGrpSpPr/>
          <p:nvPr/>
        </p:nvGrpSpPr>
        <p:grpSpPr>
          <a:xfrm>
            <a:off x="1161729" y="4381669"/>
            <a:ext cx="10276292" cy="400110"/>
            <a:chOff x="973827" y="3382393"/>
            <a:chExt cx="10276292" cy="40011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4C034A3-F69F-5202-BA1A-BD25993525FB}"/>
                </a:ext>
              </a:extLst>
            </p:cNvPr>
            <p:cNvSpPr txBox="1"/>
            <p:nvPr/>
          </p:nvSpPr>
          <p:spPr>
            <a:xfrm>
              <a:off x="1097213" y="3382393"/>
              <a:ext cx="101529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/>
                <a:t>어떤 정점이 </a:t>
              </a:r>
              <a:r>
                <a:rPr lang="en-US" altLang="ko-KR" sz="2000" b="1">
                  <a:solidFill>
                    <a:srgbClr val="FF0000"/>
                  </a:solidFill>
                </a:rPr>
                <a:t>Red</a:t>
              </a:r>
              <a:r>
                <a:rPr lang="ko-KR" altLang="en-US" sz="2000"/>
                <a:t>라면</a:t>
              </a:r>
              <a:r>
                <a:rPr lang="en-US" altLang="ko-KR" sz="2000"/>
                <a:t>,</a:t>
              </a:r>
              <a:r>
                <a:rPr lang="ko-KR" altLang="en-US" sz="2000"/>
                <a:t> 두 자식 정점은 모두 </a:t>
              </a:r>
              <a:r>
                <a:rPr lang="en-US" altLang="ko-KR" sz="2000" b="1"/>
                <a:t>Black</a:t>
              </a:r>
              <a:r>
                <a:rPr lang="ko-KR" altLang="en-US" sz="2000"/>
                <a:t>이다</a:t>
              </a:r>
              <a:r>
                <a:rPr lang="en-US" altLang="ko-KR" sz="2000"/>
                <a:t>.</a:t>
              </a:r>
              <a:endParaRPr lang="ko-KR" altLang="en-US" sz="200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E3657AB-8888-C8F0-29F8-70674DA610D1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E821F92-92E0-6D59-A353-729D49E7EB9C}"/>
              </a:ext>
            </a:extLst>
          </p:cNvPr>
          <p:cNvSpPr txBox="1"/>
          <p:nvPr/>
        </p:nvSpPr>
        <p:spPr>
          <a:xfrm>
            <a:off x="1302766" y="4835546"/>
            <a:ext cx="1015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→ 어떤 두 인접한 정점은 둘 다 </a:t>
            </a:r>
            <a:r>
              <a:rPr lang="en-US" altLang="ko-KR" sz="2000" b="1">
                <a:solidFill>
                  <a:srgbClr val="FF0000"/>
                </a:solidFill>
              </a:rPr>
              <a:t>Red</a:t>
            </a:r>
            <a:r>
              <a:rPr lang="ko-KR" altLang="en-US" sz="2000"/>
              <a:t>일 수 없다</a:t>
            </a:r>
            <a:r>
              <a:rPr lang="en-US" altLang="ko-KR" sz="2000"/>
              <a:t>.</a:t>
            </a:r>
            <a:endParaRPr lang="ko-KR" altLang="en-US" sz="200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EC629F6-024B-AADA-35EB-3AB33FF6484E}"/>
              </a:ext>
            </a:extLst>
          </p:cNvPr>
          <p:cNvGrpSpPr/>
          <p:nvPr/>
        </p:nvGrpSpPr>
        <p:grpSpPr>
          <a:xfrm>
            <a:off x="1161729" y="5409003"/>
            <a:ext cx="10541176" cy="400110"/>
            <a:chOff x="973827" y="3382393"/>
            <a:chExt cx="10541176" cy="40011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1239DCE-F0EB-52C0-70F5-A5AE9DEF0555}"/>
                </a:ext>
              </a:extLst>
            </p:cNvPr>
            <p:cNvSpPr txBox="1"/>
            <p:nvPr/>
          </p:nvSpPr>
          <p:spPr>
            <a:xfrm>
              <a:off x="1097213" y="3382393"/>
              <a:ext cx="104177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/>
                <a:t>어떤 정점에서 해당 정점의 부분 트리에 속한 리프로 가는 모든 경로의 </a:t>
              </a:r>
              <a:r>
                <a:rPr lang="en-US" altLang="ko-KR" sz="2000" b="1"/>
                <a:t>Black</a:t>
              </a:r>
              <a:r>
                <a:rPr lang="en-US" altLang="ko-KR" sz="2000"/>
                <a:t> </a:t>
              </a:r>
              <a:r>
                <a:rPr lang="ko-KR" altLang="en-US" sz="2000"/>
                <a:t>개수는 동일하다</a:t>
              </a:r>
              <a:r>
                <a:rPr lang="en-US" altLang="ko-KR" sz="2000"/>
                <a:t>.</a:t>
              </a:r>
              <a:endParaRPr lang="ko-KR" altLang="en-US" sz="200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9A1FBE3-686F-DDF2-6C97-7798BDA113BC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2203B6D-7F10-33D5-02CE-E271C5B60CE1}"/>
              </a:ext>
            </a:extLst>
          </p:cNvPr>
          <p:cNvSpPr txBox="1"/>
          <p:nvPr/>
        </p:nvSpPr>
        <p:spPr>
          <a:xfrm>
            <a:off x="1302766" y="5866936"/>
            <a:ext cx="1015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→ 각 정점마다 고유한 </a:t>
            </a:r>
            <a:r>
              <a:rPr lang="en-US" altLang="ko-KR" sz="2000"/>
              <a:t>Black-Height</a:t>
            </a:r>
            <a:r>
              <a:rPr lang="ko-KR" altLang="en-US" sz="2000" err="1"/>
              <a:t>를</a:t>
            </a:r>
            <a:r>
              <a:rPr lang="ko-KR" altLang="en-US" sz="2000"/>
              <a:t> 가지고 있다</a:t>
            </a:r>
            <a:r>
              <a:rPr lang="en-US" altLang="ko-KR" sz="2000"/>
              <a:t>.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165648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1BFF0-63E3-3242-8DF1-ECA89D6D4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7E65C-588F-C224-2E1B-578ABFDB9307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/>
              <a:t>RB Tree Rules</a:t>
            </a:r>
            <a:endParaRPr lang="ko-KR" altLang="en-US" sz="3600" b="1" spc="3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E7DB7F8-7C66-26F1-D721-4E5A6B1ACDD8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4C6677F-0EAF-F099-BA05-E052FD46D957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C9A97B5-394B-2E07-8BFA-6601AC04D9BF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E2F7F9D-622F-5AE8-04A8-A40928CA5B7A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42F742D-E675-CBEA-5023-927E2AEF7879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0D98B10-F90C-1C6F-A2B1-AAA0BCED2FE9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3C50215-1CFA-279C-3F3C-0751C0F425D1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95641DFE-FA4F-86ED-9E7A-B4FC420BD5A1}"/>
              </a:ext>
            </a:extLst>
          </p:cNvPr>
          <p:cNvSpPr/>
          <p:nvPr/>
        </p:nvSpPr>
        <p:spPr>
          <a:xfrm>
            <a:off x="4246501" y="1818185"/>
            <a:ext cx="612000" cy="612000"/>
          </a:xfrm>
          <a:prstGeom prst="ellipse">
            <a:avLst/>
          </a:prstGeom>
          <a:solidFill>
            <a:srgbClr val="66FFCC"/>
          </a:solidFill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33</a:t>
            </a:r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83F574E-531C-44B6-ED36-5FF5BF5F9F63}"/>
              </a:ext>
            </a:extLst>
          </p:cNvPr>
          <p:cNvSpPr/>
          <p:nvPr/>
        </p:nvSpPr>
        <p:spPr>
          <a:xfrm>
            <a:off x="2690274" y="2817000"/>
            <a:ext cx="612000" cy="61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16</a:t>
            </a:r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1BEDCEB-781D-F315-FD78-3E6811FD2064}"/>
              </a:ext>
            </a:extLst>
          </p:cNvPr>
          <p:cNvSpPr/>
          <p:nvPr/>
        </p:nvSpPr>
        <p:spPr>
          <a:xfrm>
            <a:off x="5022286" y="3956621"/>
            <a:ext cx="612000" cy="61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36</a:t>
            </a:r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3C493A0-26EF-D0B8-5B97-16C3933120AC}"/>
              </a:ext>
            </a:extLst>
          </p:cNvPr>
          <p:cNvSpPr/>
          <p:nvPr/>
        </p:nvSpPr>
        <p:spPr>
          <a:xfrm>
            <a:off x="8003181" y="3577150"/>
            <a:ext cx="612000" cy="61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60</a:t>
            </a:r>
            <a:endParaRPr lang="ko-KR" altLang="en-US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F8DF6A5D-EC59-115E-93DA-659844BD316A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3212649" y="2340560"/>
            <a:ext cx="1123477" cy="5660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4CC2618A-61D5-4E1A-A048-008644016B68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4768876" y="2340560"/>
            <a:ext cx="1528839" cy="4683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0203C0EB-0D47-E578-03D8-1696AC8161D5}"/>
              </a:ext>
            </a:extLst>
          </p:cNvPr>
          <p:cNvCxnSpPr>
            <a:cxnSpLocks/>
            <a:stCxn id="9" idx="3"/>
            <a:endCxn id="17" idx="0"/>
          </p:cNvCxnSpPr>
          <p:nvPr/>
        </p:nvCxnSpPr>
        <p:spPr>
          <a:xfrm flipH="1">
            <a:off x="5328286" y="3241649"/>
            <a:ext cx="969429" cy="7149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A0BB0EC9-E097-4C70-BC8C-2B9F78BA77DD}"/>
              </a:ext>
            </a:extLst>
          </p:cNvPr>
          <p:cNvCxnSpPr>
            <a:cxnSpLocks/>
            <a:stCxn id="9" idx="6"/>
            <a:endCxn id="27" idx="1"/>
          </p:cNvCxnSpPr>
          <p:nvPr/>
        </p:nvCxnSpPr>
        <p:spPr>
          <a:xfrm>
            <a:off x="6820090" y="3025274"/>
            <a:ext cx="1272716" cy="641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D4A4EC14-14EF-2DC7-5642-D5BE3DE8533D}"/>
              </a:ext>
            </a:extLst>
          </p:cNvPr>
          <p:cNvCxnSpPr>
            <a:cxnSpLocks/>
            <a:stCxn id="17" idx="5"/>
            <a:endCxn id="29" idx="1"/>
          </p:cNvCxnSpPr>
          <p:nvPr/>
        </p:nvCxnSpPr>
        <p:spPr>
          <a:xfrm>
            <a:off x="5544661" y="4478996"/>
            <a:ext cx="916276" cy="6264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3972D3F4-D0B4-FAB8-ADEA-648CCFF27E2A}"/>
              </a:ext>
            </a:extLst>
          </p:cNvPr>
          <p:cNvCxnSpPr>
            <a:cxnSpLocks/>
            <a:stCxn id="27" idx="5"/>
            <a:endCxn id="41" idx="1"/>
          </p:cNvCxnSpPr>
          <p:nvPr/>
        </p:nvCxnSpPr>
        <p:spPr>
          <a:xfrm>
            <a:off x="8525556" y="4099525"/>
            <a:ext cx="1136571" cy="6719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4B531CF2-068A-DE09-62C4-8E566395F9AA}"/>
              </a:ext>
            </a:extLst>
          </p:cNvPr>
          <p:cNvSpPr/>
          <p:nvPr/>
        </p:nvSpPr>
        <p:spPr>
          <a:xfrm>
            <a:off x="2032013" y="3709312"/>
            <a:ext cx="385103" cy="3839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chemeClr val="tx1"/>
                </a:solidFill>
              </a:rPr>
              <a:t>N</a:t>
            </a:r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09B71276-F1E9-C79A-4CBE-C811AEDEBF9E}"/>
              </a:ext>
            </a:extLst>
          </p:cNvPr>
          <p:cNvSpPr/>
          <p:nvPr/>
        </p:nvSpPr>
        <p:spPr>
          <a:xfrm>
            <a:off x="3289745" y="3691198"/>
            <a:ext cx="385103" cy="3839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chemeClr val="tx1"/>
                </a:solidFill>
              </a:rPr>
              <a:t>N</a:t>
            </a:r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>
            <a:extLst>
              <a:ext uri="{FF2B5EF4-FFF2-40B4-BE49-F238E27FC236}">
                <a16:creationId xmlns:a16="http://schemas.microsoft.com/office/drawing/2014/main" id="{B1B9E995-8602-1957-B6C7-2B65C399514C}"/>
              </a:ext>
            </a:extLst>
          </p:cNvPr>
          <p:cNvSpPr/>
          <p:nvPr/>
        </p:nvSpPr>
        <p:spPr>
          <a:xfrm>
            <a:off x="4359950" y="4828378"/>
            <a:ext cx="385103" cy="3839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chemeClr val="tx1"/>
                </a:solidFill>
              </a:rPr>
              <a:t>N</a:t>
            </a:r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>
            <a:extLst>
              <a:ext uri="{FF2B5EF4-FFF2-40B4-BE49-F238E27FC236}">
                <a16:creationId xmlns:a16="http://schemas.microsoft.com/office/drawing/2014/main" id="{CCC725DD-F301-E8D9-016D-527F6A367131}"/>
              </a:ext>
            </a:extLst>
          </p:cNvPr>
          <p:cNvSpPr/>
          <p:nvPr/>
        </p:nvSpPr>
        <p:spPr>
          <a:xfrm>
            <a:off x="5903448" y="5907969"/>
            <a:ext cx="385103" cy="3839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chemeClr val="tx1"/>
                </a:solidFill>
              </a:rPr>
              <a:t>N</a:t>
            </a:r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71227374-23DA-09D4-F65B-B4DF1E9B7033}"/>
              </a:ext>
            </a:extLst>
          </p:cNvPr>
          <p:cNvSpPr/>
          <p:nvPr/>
        </p:nvSpPr>
        <p:spPr>
          <a:xfrm>
            <a:off x="7178817" y="5907969"/>
            <a:ext cx="385103" cy="3839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chemeClr val="tx1"/>
                </a:solidFill>
              </a:rPr>
              <a:t>N</a:t>
            </a:r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>
            <a:extLst>
              <a:ext uri="{FF2B5EF4-FFF2-40B4-BE49-F238E27FC236}">
                <a16:creationId xmlns:a16="http://schemas.microsoft.com/office/drawing/2014/main" id="{6DD08AE5-86D6-6B4C-0A64-EE375EFCC4E3}"/>
              </a:ext>
            </a:extLst>
          </p:cNvPr>
          <p:cNvSpPr/>
          <p:nvPr/>
        </p:nvSpPr>
        <p:spPr>
          <a:xfrm>
            <a:off x="7533794" y="4472727"/>
            <a:ext cx="385103" cy="3839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chemeClr val="tx1"/>
                </a:solidFill>
              </a:rPr>
              <a:t>N</a:t>
            </a:r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51D38A58-E7E1-77D4-2097-D11439305D92}"/>
              </a:ext>
            </a:extLst>
          </p:cNvPr>
          <p:cNvSpPr/>
          <p:nvPr/>
        </p:nvSpPr>
        <p:spPr>
          <a:xfrm>
            <a:off x="9093841" y="5645204"/>
            <a:ext cx="385103" cy="3839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chemeClr val="tx1"/>
                </a:solidFill>
              </a:rPr>
              <a:t>N</a:t>
            </a:r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>
            <a:extLst>
              <a:ext uri="{FF2B5EF4-FFF2-40B4-BE49-F238E27FC236}">
                <a16:creationId xmlns:a16="http://schemas.microsoft.com/office/drawing/2014/main" id="{8060949D-D7D2-71AD-D0EC-B24F1F779D50}"/>
              </a:ext>
            </a:extLst>
          </p:cNvPr>
          <p:cNvSpPr/>
          <p:nvPr/>
        </p:nvSpPr>
        <p:spPr>
          <a:xfrm>
            <a:off x="10527659" y="5627844"/>
            <a:ext cx="385103" cy="3839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chemeClr val="tx1"/>
                </a:solidFill>
              </a:rPr>
              <a:t>N</a:t>
            </a:r>
            <a:endParaRPr kumimoji="1" lang="ko-KR" altLang="en-US">
              <a:solidFill>
                <a:schemeClr val="tx1"/>
              </a:solidFill>
            </a:endParaRPr>
          </a:p>
        </p:txBody>
      </p: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82CA529C-6970-A7F6-8716-C123CA0D5AB1}"/>
              </a:ext>
            </a:extLst>
          </p:cNvPr>
          <p:cNvCxnSpPr>
            <a:cxnSpLocks/>
            <a:stCxn id="6" idx="3"/>
            <a:endCxn id="70" idx="0"/>
          </p:cNvCxnSpPr>
          <p:nvPr/>
        </p:nvCxnSpPr>
        <p:spPr>
          <a:xfrm flipH="1">
            <a:off x="2224565" y="3339375"/>
            <a:ext cx="555334" cy="3699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[R] 80">
            <a:extLst>
              <a:ext uri="{FF2B5EF4-FFF2-40B4-BE49-F238E27FC236}">
                <a16:creationId xmlns:a16="http://schemas.microsoft.com/office/drawing/2014/main" id="{B20A5746-4C4A-459B-6769-979ACF1A1D7C}"/>
              </a:ext>
            </a:extLst>
          </p:cNvPr>
          <p:cNvCxnSpPr>
            <a:cxnSpLocks/>
            <a:stCxn id="6" idx="5"/>
            <a:endCxn id="71" idx="0"/>
          </p:cNvCxnSpPr>
          <p:nvPr/>
        </p:nvCxnSpPr>
        <p:spPr>
          <a:xfrm>
            <a:off x="3212649" y="3339375"/>
            <a:ext cx="269648" cy="3518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[R] 83">
            <a:extLst>
              <a:ext uri="{FF2B5EF4-FFF2-40B4-BE49-F238E27FC236}">
                <a16:creationId xmlns:a16="http://schemas.microsoft.com/office/drawing/2014/main" id="{0125F53C-1622-662D-14E6-75C5C75085A2}"/>
              </a:ext>
            </a:extLst>
          </p:cNvPr>
          <p:cNvCxnSpPr>
            <a:cxnSpLocks/>
            <a:stCxn id="17" idx="3"/>
            <a:endCxn id="72" idx="0"/>
          </p:cNvCxnSpPr>
          <p:nvPr/>
        </p:nvCxnSpPr>
        <p:spPr>
          <a:xfrm flipH="1">
            <a:off x="4552502" y="4478996"/>
            <a:ext cx="559409" cy="3493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D245B964-BB4A-D610-145D-8E925F1706BD}"/>
              </a:ext>
            </a:extLst>
          </p:cNvPr>
          <p:cNvCxnSpPr>
            <a:cxnSpLocks/>
            <a:stCxn id="29" idx="3"/>
            <a:endCxn id="73" idx="0"/>
          </p:cNvCxnSpPr>
          <p:nvPr/>
        </p:nvCxnSpPr>
        <p:spPr>
          <a:xfrm flipH="1">
            <a:off x="6096000" y="5538219"/>
            <a:ext cx="364937" cy="369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[R] 89">
            <a:extLst>
              <a:ext uri="{FF2B5EF4-FFF2-40B4-BE49-F238E27FC236}">
                <a16:creationId xmlns:a16="http://schemas.microsoft.com/office/drawing/2014/main" id="{DBE97359-7868-8C1C-CD40-EFE809D3E971}"/>
              </a:ext>
            </a:extLst>
          </p:cNvPr>
          <p:cNvCxnSpPr>
            <a:cxnSpLocks/>
            <a:stCxn id="29" idx="5"/>
            <a:endCxn id="74" idx="0"/>
          </p:cNvCxnSpPr>
          <p:nvPr/>
        </p:nvCxnSpPr>
        <p:spPr>
          <a:xfrm>
            <a:off x="6893687" y="5538219"/>
            <a:ext cx="477682" cy="369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[R] 92">
            <a:extLst>
              <a:ext uri="{FF2B5EF4-FFF2-40B4-BE49-F238E27FC236}">
                <a16:creationId xmlns:a16="http://schemas.microsoft.com/office/drawing/2014/main" id="{EACD9D36-75FA-14F7-15DF-01CF0B4EA8B1}"/>
              </a:ext>
            </a:extLst>
          </p:cNvPr>
          <p:cNvCxnSpPr>
            <a:cxnSpLocks/>
            <a:stCxn id="27" idx="3"/>
            <a:endCxn id="75" idx="0"/>
          </p:cNvCxnSpPr>
          <p:nvPr/>
        </p:nvCxnSpPr>
        <p:spPr>
          <a:xfrm flipH="1">
            <a:off x="7726346" y="4099525"/>
            <a:ext cx="366460" cy="3732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F7D2ADDE-DD24-8DD1-584F-841C2492E404}"/>
              </a:ext>
            </a:extLst>
          </p:cNvPr>
          <p:cNvCxnSpPr>
            <a:cxnSpLocks/>
            <a:stCxn id="41" idx="3"/>
            <a:endCxn id="76" idx="0"/>
          </p:cNvCxnSpPr>
          <p:nvPr/>
        </p:nvCxnSpPr>
        <p:spPr>
          <a:xfrm flipH="1">
            <a:off x="9286393" y="5204214"/>
            <a:ext cx="375734" cy="4409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F52993B6-D88D-988B-ACDA-B7920033181B}"/>
              </a:ext>
            </a:extLst>
          </p:cNvPr>
          <p:cNvCxnSpPr>
            <a:cxnSpLocks/>
            <a:stCxn id="41" idx="5"/>
            <a:endCxn id="77" idx="0"/>
          </p:cNvCxnSpPr>
          <p:nvPr/>
        </p:nvCxnSpPr>
        <p:spPr>
          <a:xfrm>
            <a:off x="10094877" y="5204214"/>
            <a:ext cx="625334" cy="423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79C256B-963D-DBEE-E9C5-918C44D98742}"/>
                  </a:ext>
                </a:extLst>
              </p:cNvPr>
              <p:cNvSpPr txBox="1"/>
              <p:nvPr/>
            </p:nvSpPr>
            <p:spPr>
              <a:xfrm>
                <a:off x="4858501" y="1526154"/>
                <a:ext cx="1123477" cy="713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79C256B-963D-DBEE-E9C5-918C44D98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501" y="1526154"/>
                <a:ext cx="1123477" cy="7137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A8235FA7-6BE5-D436-6C92-038B5AC066A0}"/>
                  </a:ext>
                </a:extLst>
              </p:cNvPr>
              <p:cNvSpPr txBox="1"/>
              <p:nvPr/>
            </p:nvSpPr>
            <p:spPr>
              <a:xfrm>
                <a:off x="3391899" y="2824827"/>
                <a:ext cx="1123477" cy="713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A8235FA7-6BE5-D436-6C92-038B5AC06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899" y="2824827"/>
                <a:ext cx="1123477" cy="7137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6FEF99AD-3502-5B84-A09D-363587DDA8CE}"/>
                  </a:ext>
                </a:extLst>
              </p:cNvPr>
              <p:cNvSpPr txBox="1"/>
              <p:nvPr/>
            </p:nvSpPr>
            <p:spPr>
              <a:xfrm>
                <a:off x="6795420" y="2335370"/>
                <a:ext cx="1123477" cy="713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6FEF99AD-3502-5B84-A09D-363587DDA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420" y="2335370"/>
                <a:ext cx="1123477" cy="7137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C69F8F92-4AEB-01D0-7D1F-6E0981140AB8}"/>
                  </a:ext>
                </a:extLst>
              </p:cNvPr>
              <p:cNvSpPr txBox="1"/>
              <p:nvPr/>
            </p:nvSpPr>
            <p:spPr>
              <a:xfrm>
                <a:off x="8615181" y="3429000"/>
                <a:ext cx="1123477" cy="713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C69F8F92-4AEB-01D0-7D1F-6E0981140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181" y="3429000"/>
                <a:ext cx="1123477" cy="7137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040F56F4-BDFD-9491-B869-57C236D149C1}"/>
                  </a:ext>
                </a:extLst>
              </p:cNvPr>
              <p:cNvSpPr txBox="1"/>
              <p:nvPr/>
            </p:nvSpPr>
            <p:spPr>
              <a:xfrm>
                <a:off x="10254748" y="4568621"/>
                <a:ext cx="1123477" cy="713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040F56F4-BDFD-9491-B869-57C236D14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4748" y="4568621"/>
                <a:ext cx="1123477" cy="7137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4C70A42A-DF1A-19BE-9375-F8DE66C8272F}"/>
                  </a:ext>
                </a:extLst>
              </p:cNvPr>
              <p:cNvSpPr txBox="1"/>
              <p:nvPr/>
            </p:nvSpPr>
            <p:spPr>
              <a:xfrm>
                <a:off x="5651631" y="3832289"/>
                <a:ext cx="1123477" cy="713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4C70A42A-DF1A-19BE-9375-F8DE66C82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631" y="3832289"/>
                <a:ext cx="1123477" cy="71372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BF71CC0-88BD-CFB1-8B9A-FDBCBBEF4F1C}"/>
                  </a:ext>
                </a:extLst>
              </p:cNvPr>
              <p:cNvSpPr txBox="1"/>
              <p:nvPr/>
            </p:nvSpPr>
            <p:spPr>
              <a:xfrm>
                <a:off x="7112315" y="5015844"/>
                <a:ext cx="1123477" cy="713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BF71CC0-88BD-CFB1-8B9A-FDBCBBEF4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315" y="5015844"/>
                <a:ext cx="1123477" cy="71372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B8881DC-FDDD-F675-1C67-552256768074}"/>
                  </a:ext>
                </a:extLst>
              </p:cNvPr>
              <p:cNvSpPr txBox="1"/>
              <p:nvPr/>
            </p:nvSpPr>
            <p:spPr>
              <a:xfrm>
                <a:off x="325066" y="5191051"/>
                <a:ext cx="3107480" cy="405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ko-KR" sz="2000"/>
                  <a:t>: </a:t>
                </a:r>
                <a:r>
                  <a:rPr lang="ko-KR" altLang="en-US" sz="2000"/>
                  <a:t>리프까지 최장 경로</a:t>
                </a: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B8881DC-FDDD-F675-1C67-552256768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66" y="5191051"/>
                <a:ext cx="3107480" cy="405945"/>
              </a:xfrm>
              <a:prstGeom prst="rect">
                <a:avLst/>
              </a:prstGeom>
              <a:blipFill>
                <a:blip r:embed="rId9"/>
                <a:stretch>
                  <a:fillRect t="-9091" b="-242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C95D64C-1E23-C9EF-581B-A06238C6F0F0}"/>
                  </a:ext>
                </a:extLst>
              </p:cNvPr>
              <p:cNvSpPr txBox="1"/>
              <p:nvPr/>
            </p:nvSpPr>
            <p:spPr>
              <a:xfrm>
                <a:off x="325066" y="5711047"/>
                <a:ext cx="52740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𝑏h</m:t>
                    </m:r>
                  </m:oMath>
                </a14:m>
                <a:r>
                  <a:rPr lang="en-US" altLang="ko-KR" sz="2000"/>
                  <a:t>: </a:t>
                </a:r>
                <a:r>
                  <a:rPr lang="ko-KR" altLang="en-US" sz="2000"/>
                  <a:t>자기 자신을 제외한 리프까지의 </a:t>
                </a:r>
                <a:r>
                  <a:rPr lang="en-US" altLang="ko-KR" sz="2000"/>
                  <a:t>Black </a:t>
                </a:r>
                <a:r>
                  <a:rPr lang="ko-KR" altLang="en-US" sz="2000"/>
                  <a:t>개수</a:t>
                </a:r>
                <a:br>
                  <a:rPr lang="en-US" altLang="ko-KR" sz="2000"/>
                </a:br>
                <a:r>
                  <a:rPr lang="ko-KR" altLang="en-US" sz="2000"/>
                  <a:t>       </a:t>
                </a:r>
                <a:r>
                  <a:rPr lang="en-US" altLang="ko-KR" sz="2000"/>
                  <a:t>(NIL </a:t>
                </a:r>
                <a:r>
                  <a:rPr lang="ko-KR" altLang="en-US" sz="2000"/>
                  <a:t>포함</a:t>
                </a:r>
                <a:r>
                  <a:rPr lang="en-US" altLang="ko-KR" sz="2000"/>
                  <a:t>)</a:t>
                </a:r>
                <a:endParaRPr lang="ko-KR" altLang="en-US" sz="200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C95D64C-1E23-C9EF-581B-A06238C6F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66" y="5711047"/>
                <a:ext cx="5274016" cy="707886"/>
              </a:xfrm>
              <a:prstGeom prst="rect">
                <a:avLst/>
              </a:prstGeom>
              <a:blipFill>
                <a:blip r:embed="rId10"/>
                <a:stretch>
                  <a:fillRect t="-7018" r="-481" b="-140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타원 8">
            <a:extLst>
              <a:ext uri="{FF2B5EF4-FFF2-40B4-BE49-F238E27FC236}">
                <a16:creationId xmlns:a16="http://schemas.microsoft.com/office/drawing/2014/main" id="{6089EE56-14EE-7AE4-935F-8CF91703D26C}"/>
              </a:ext>
            </a:extLst>
          </p:cNvPr>
          <p:cNvSpPr/>
          <p:nvPr/>
        </p:nvSpPr>
        <p:spPr>
          <a:xfrm>
            <a:off x="6208090" y="2719274"/>
            <a:ext cx="612000" cy="6120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52</a:t>
            </a:r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E5D3C9E-101D-7CBB-E5D1-0B88A7A231F7}"/>
              </a:ext>
            </a:extLst>
          </p:cNvPr>
          <p:cNvSpPr/>
          <p:nvPr/>
        </p:nvSpPr>
        <p:spPr>
          <a:xfrm>
            <a:off x="9572502" y="4681839"/>
            <a:ext cx="612000" cy="6120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79</a:t>
            </a:r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829FEFA-EC42-25D4-C8F3-9B27DF8C85C6}"/>
              </a:ext>
            </a:extLst>
          </p:cNvPr>
          <p:cNvSpPr/>
          <p:nvPr/>
        </p:nvSpPr>
        <p:spPr>
          <a:xfrm>
            <a:off x="6371312" y="5015844"/>
            <a:ext cx="612000" cy="6120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47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255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5CD57-7E6A-8A0B-B1F8-AFBCA4575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47760C-38D7-6147-F84E-BA718BAAFC25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/>
              <a:t>RB Tree Properties</a:t>
            </a:r>
            <a:endParaRPr lang="ko-KR" altLang="en-US" sz="3600" b="1" spc="3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ABF27AF-19C4-32E6-9CAE-670A0B9C2223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7CFB38D-6F49-C826-B70D-D86D55AE182F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CCAB4AD-9807-F106-D731-A76811EE29B1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1B8181E-BC6C-0C49-32E8-961CFD1297F2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16E2F98-9F62-91D0-C14D-9C40DE879ABF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F3E9DC6-FCCC-A403-A94A-0D9E222AB5F6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F750460-9337-6D39-CF0A-4D1F2EFCC6D8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BDB712D-A96F-FC40-5901-9E01202B7F89}"/>
              </a:ext>
            </a:extLst>
          </p:cNvPr>
          <p:cNvGrpSpPr/>
          <p:nvPr/>
        </p:nvGrpSpPr>
        <p:grpSpPr>
          <a:xfrm>
            <a:off x="1074355" y="2183584"/>
            <a:ext cx="10276292" cy="405945"/>
            <a:chOff x="973827" y="3382393"/>
            <a:chExt cx="10276292" cy="4059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4C4E849-BAC4-76A2-7C71-245DC1E2D91E}"/>
                    </a:ext>
                  </a:extLst>
                </p:cNvPr>
                <p:cNvSpPr txBox="1"/>
                <p:nvPr/>
              </p:nvSpPr>
              <p:spPr>
                <a:xfrm>
                  <a:off x="1097213" y="3382393"/>
                  <a:ext cx="10152906" cy="4059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000"/>
                    <a:t>내부 정점이 </a:t>
                  </a:r>
                  <a:r>
                    <a:rPr lang="en-US" altLang="ko-KR" sz="2000"/>
                    <a:t>N</a:t>
                  </a:r>
                  <a:r>
                    <a:rPr lang="ko-KR" altLang="en-US" sz="2000"/>
                    <a:t>개인 </a:t>
                  </a:r>
                  <a:r>
                    <a:rPr lang="en-US" altLang="ko-KR" sz="2000"/>
                    <a:t>RB</a:t>
                  </a:r>
                  <a:r>
                    <a:rPr lang="ko-KR" altLang="en-US" sz="2000"/>
                    <a:t> </a:t>
                  </a:r>
                  <a:r>
                    <a:rPr lang="en-US" altLang="ko-KR" sz="2000"/>
                    <a:t>Tree</a:t>
                  </a:r>
                  <a:r>
                    <a:rPr lang="ko-KR" altLang="en-US" sz="2000"/>
                    <a:t>는 높이가 최대</a:t>
                  </a:r>
                  <a:r>
                    <a:rPr lang="en-US" altLang="ko-KR" sz="2000"/>
                    <a:t> </a:t>
                  </a:r>
                  <a14:m>
                    <m:oMath xmlns:m="http://schemas.openxmlformats.org/officeDocument/2006/math"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" altLang="ko-KR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" altLang="ko-KR" sz="20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func>
                    </m:oMath>
                  </a14:m>
                  <a:r>
                    <a:rPr lang="ko-KR" altLang="en-US" sz="2000"/>
                    <a:t>이다</a:t>
                  </a:r>
                  <a:r>
                    <a:rPr lang="en-US" altLang="ko-KR" sz="2000"/>
                    <a:t>.</a:t>
                  </a:r>
                  <a:r>
                    <a:rPr lang="ko-KR" altLang="en-US" sz="2000"/>
                    <a:t> </a:t>
                  </a: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4C4E849-BAC4-76A2-7C71-245DC1E2D9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13" y="3382393"/>
                  <a:ext cx="10152906" cy="405945"/>
                </a:xfrm>
                <a:prstGeom prst="rect">
                  <a:avLst/>
                </a:prstGeom>
                <a:blipFill>
                  <a:blip r:embed="rId2"/>
                  <a:stretch>
                    <a:fillRect l="-625" t="-8824" b="-2058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D29BD7-E51B-EC2B-8D9C-1ADD4C9C9312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41AA70-FF4F-6DC8-B754-6BAA13A84551}"/>
                  </a:ext>
                </a:extLst>
              </p:cNvPr>
              <p:cNvSpPr txBox="1"/>
              <p:nvPr/>
            </p:nvSpPr>
            <p:spPr>
              <a:xfrm>
                <a:off x="1323190" y="2807653"/>
                <a:ext cx="10152906" cy="554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/>
                  <a:t>1.</a:t>
                </a:r>
                <a:r>
                  <a:rPr lang="ko-KR" altLang="en-US" sz="2000"/>
                  <a:t> 어떤 정점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000" err="1"/>
                  <a:t>에</a:t>
                </a:r>
                <a:r>
                  <a:rPr lang="ko-KR" altLang="en-US" sz="2000"/>
                  <a:t> 대해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)≥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ko-KR" altLang="en-US" sz="2000" err="1"/>
                  <a:t>를</a:t>
                </a:r>
                <a:r>
                  <a:rPr lang="ko-KR" altLang="en-US" sz="2000"/>
                  <a:t> 만족한다</a:t>
                </a:r>
                <a:r>
                  <a:rPr lang="en-US" altLang="ko-KR" sz="2000"/>
                  <a:t>.</a:t>
                </a:r>
                <a:endParaRPr lang="ko-KR" altLang="en-US" sz="20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41AA70-FF4F-6DC8-B754-6BAA13A84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190" y="2807653"/>
                <a:ext cx="10152906" cy="554832"/>
              </a:xfrm>
              <a:prstGeom prst="rect">
                <a:avLst/>
              </a:prstGeom>
              <a:blipFill>
                <a:blip r:embed="rId3"/>
                <a:stretch>
                  <a:fillRect l="-625"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116739D-476C-A6B5-B4D0-2D8968A12791}"/>
                  </a:ext>
                </a:extLst>
              </p:cNvPr>
              <p:cNvSpPr txBox="1"/>
              <p:nvPr/>
            </p:nvSpPr>
            <p:spPr>
              <a:xfrm>
                <a:off x="1323190" y="3511471"/>
                <a:ext cx="10152906" cy="421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/>
                  <a:t>2.</a:t>
                </a:r>
                <a:r>
                  <a:rPr lang="ko-KR" altLang="en-US" sz="2000"/>
                  <a:t> 어떤 정점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000" err="1"/>
                  <a:t>를</a:t>
                </a:r>
                <a:r>
                  <a:rPr lang="ko-KR" altLang="en-US" sz="2000"/>
                  <a:t> 루트로 하는 부분 트리는 적어도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𝑏h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ko-KR" altLang="en-US" sz="2000"/>
                  <a:t>개의 내부 정점을 가진다</a:t>
                </a:r>
                <a:r>
                  <a:rPr lang="en-US" altLang="ko-KR" sz="2000"/>
                  <a:t>.</a:t>
                </a:r>
                <a:r>
                  <a:rPr lang="ko-KR" altLang="en-US" sz="2000"/>
                  <a:t>  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116739D-476C-A6B5-B4D0-2D8968A12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190" y="3511471"/>
                <a:ext cx="10152906" cy="421013"/>
              </a:xfrm>
              <a:prstGeom prst="rect">
                <a:avLst/>
              </a:prstGeom>
              <a:blipFill>
                <a:blip r:embed="rId4"/>
                <a:stretch>
                  <a:fillRect l="-625" t="-2941" b="-264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66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D0C04-9DFA-0F73-A63B-EC4F9C836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2F537C-F827-093E-DCA3-651C23CA25FB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/>
              <a:t>RB Tree Properties</a:t>
            </a:r>
            <a:endParaRPr lang="ko-KR" altLang="en-US" sz="3600" b="1" spc="3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8AB92E6-5749-ED84-BB94-9A29E0BC38A7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8418A78-5311-104A-DFE6-A4000CFC28C1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DBE33C0-1221-74CA-A7D8-AC3AB650236B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C67A1FB-AC46-B727-C1D6-0BA801953150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C3228D4-99C8-BE03-1DC0-222215D06A14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FCF13E8-5CCC-E36B-1412-23D3CE411DAA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B995D4D-3F89-0F60-F2CE-C159CF004A89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BC623BE-0496-444F-802D-6699E7FF8B44}"/>
              </a:ext>
            </a:extLst>
          </p:cNvPr>
          <p:cNvGrpSpPr/>
          <p:nvPr/>
        </p:nvGrpSpPr>
        <p:grpSpPr>
          <a:xfrm>
            <a:off x="1074355" y="2112988"/>
            <a:ext cx="10256322" cy="541302"/>
            <a:chOff x="973827" y="3311797"/>
            <a:chExt cx="10256322" cy="5413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727E020-2A85-F6CC-8D53-EFF101873E64}"/>
                    </a:ext>
                  </a:extLst>
                </p:cNvPr>
                <p:cNvSpPr txBox="1"/>
                <p:nvPr/>
              </p:nvSpPr>
              <p:spPr>
                <a:xfrm>
                  <a:off x="1077243" y="3311797"/>
                  <a:ext cx="10152906" cy="5413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000"/>
                    <a:t>어떤 정점 </a:t>
                  </a:r>
                  <a14:m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ko-KR" altLang="en-US" sz="2000" err="1"/>
                    <a:t>에</a:t>
                  </a:r>
                  <a:r>
                    <a:rPr lang="ko-KR" altLang="en-US" sz="2000"/>
                    <a:t> 대해 </a:t>
                  </a:r>
                  <a14:m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𝑏h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)≥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ko-KR" altLang="en-US" sz="2000" err="1"/>
                    <a:t>를</a:t>
                  </a:r>
                  <a:r>
                    <a:rPr lang="ko-KR" altLang="en-US" sz="2000"/>
                    <a:t> 만족한다</a:t>
                  </a:r>
                  <a:r>
                    <a:rPr lang="en-US" altLang="ko-KR" sz="2000"/>
                    <a:t>.</a:t>
                  </a:r>
                  <a:endParaRPr lang="ko-KR" altLang="en-US" sz="200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727E020-2A85-F6CC-8D53-EFF101873E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243" y="3311797"/>
                  <a:ext cx="10152906" cy="541302"/>
                </a:xfrm>
                <a:prstGeom prst="rect">
                  <a:avLst/>
                </a:prstGeom>
                <a:blipFill>
                  <a:blip r:embed="rId2"/>
                  <a:stretch>
                    <a:fillRect l="-624" b="-930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42220F8-11CE-4C4D-1BE2-D1EC65F8D015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611E4CB-4390-DE92-11A0-6967D3F83933}"/>
              </a:ext>
            </a:extLst>
          </p:cNvPr>
          <p:cNvGrpSpPr/>
          <p:nvPr/>
        </p:nvGrpSpPr>
        <p:grpSpPr>
          <a:xfrm>
            <a:off x="1074355" y="2812400"/>
            <a:ext cx="10276292" cy="405945"/>
            <a:chOff x="973827" y="3382393"/>
            <a:chExt cx="10276292" cy="40594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BB6D90-1DA3-9A99-2462-31C513727726}"/>
                </a:ext>
              </a:extLst>
            </p:cNvPr>
            <p:cNvSpPr txBox="1"/>
            <p:nvPr/>
          </p:nvSpPr>
          <p:spPr>
            <a:xfrm>
              <a:off x="1097213" y="3382393"/>
              <a:ext cx="10152906" cy="405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/>
                <a:t>Proof</a:t>
              </a:r>
              <a:endParaRPr lang="ko-KR" altLang="en-US" sz="2000" b="1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F1DACF4-AE1B-9C94-AB12-0A5DBD115295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2CDEAE5-C4AD-833B-A4D8-B7F9A149B0E8}"/>
              </a:ext>
            </a:extLst>
          </p:cNvPr>
          <p:cNvGrpSpPr/>
          <p:nvPr/>
        </p:nvGrpSpPr>
        <p:grpSpPr>
          <a:xfrm>
            <a:off x="1331029" y="3305859"/>
            <a:ext cx="10273990" cy="541302"/>
            <a:chOff x="973827" y="3311797"/>
            <a:chExt cx="10273990" cy="5413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09A06E7-1273-E632-EB54-B3E2ACBF4E5F}"/>
                    </a:ext>
                  </a:extLst>
                </p:cNvPr>
                <p:cNvSpPr txBox="1"/>
                <p:nvPr/>
              </p:nvSpPr>
              <p:spPr>
                <a:xfrm>
                  <a:off x="1094911" y="3311797"/>
                  <a:ext cx="10152906" cy="5413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000"/>
                    <a:t>두 </a:t>
                  </a:r>
                  <a:r>
                    <a:rPr lang="en-US" altLang="ko-KR" sz="2000" b="1">
                      <a:solidFill>
                        <a:srgbClr val="FF0000"/>
                      </a:solidFill>
                    </a:rPr>
                    <a:t>Red</a:t>
                  </a:r>
                  <a:r>
                    <a:rPr lang="en-US" altLang="ko-KR" sz="2000"/>
                    <a:t> </a:t>
                  </a:r>
                  <a:r>
                    <a:rPr lang="ko-KR" altLang="en-US" sz="2000"/>
                    <a:t>정점이 인접할 수 없으므로 리프까지의 경로에는 최대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ko-KR" altLang="en-US" sz="2000"/>
                    <a:t>개의 </a:t>
                  </a:r>
                  <a:r>
                    <a:rPr lang="en-US" altLang="ko-KR" sz="2000" b="1">
                      <a:solidFill>
                        <a:srgbClr val="FF0000"/>
                      </a:solidFill>
                    </a:rPr>
                    <a:t>Red</a:t>
                  </a:r>
                  <a:r>
                    <a:rPr lang="ko-KR" altLang="en-US" sz="2000"/>
                    <a:t>가 존재한다</a:t>
                  </a:r>
                  <a:r>
                    <a:rPr lang="en-US" altLang="ko-KR" sz="2000"/>
                    <a:t>.</a:t>
                  </a:r>
                  <a:r>
                    <a:rPr lang="ko-KR" altLang="en-US" sz="2000"/>
                    <a:t> 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09A06E7-1273-E632-EB54-B3E2ACBF4E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911" y="3311797"/>
                  <a:ext cx="10152906" cy="541302"/>
                </a:xfrm>
                <a:prstGeom prst="rect">
                  <a:avLst/>
                </a:prstGeom>
                <a:blipFill>
                  <a:blip r:embed="rId3"/>
                  <a:stretch>
                    <a:fillRect l="-625" b="-930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4F7E3E3-BE04-8079-448F-6A5942DA8442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8275FD8-0401-DA57-916D-FA26027BDFDA}"/>
              </a:ext>
            </a:extLst>
          </p:cNvPr>
          <p:cNvGrpSpPr/>
          <p:nvPr/>
        </p:nvGrpSpPr>
        <p:grpSpPr>
          <a:xfrm>
            <a:off x="1331029" y="3934675"/>
            <a:ext cx="10273990" cy="541302"/>
            <a:chOff x="973827" y="3311797"/>
            <a:chExt cx="10273990" cy="5413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C84B421-8F57-BFF1-968A-FAFB90D57C15}"/>
                    </a:ext>
                  </a:extLst>
                </p:cNvPr>
                <p:cNvSpPr txBox="1"/>
                <p:nvPr/>
              </p:nvSpPr>
              <p:spPr>
                <a:xfrm>
                  <a:off x="1094911" y="3311797"/>
                  <a:ext cx="10152906" cy="5413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000"/>
                    <a:t>그러므로 적어도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ko-KR" altLang="en-US" sz="2000"/>
                    <a:t>개는 </a:t>
                  </a:r>
                  <a:r>
                    <a:rPr lang="en-US" altLang="ko-KR" sz="2000" b="1"/>
                    <a:t>Black</a:t>
                  </a:r>
                  <a:r>
                    <a:rPr lang="ko-KR" altLang="en-US" sz="2000"/>
                    <a:t>이다</a:t>
                  </a:r>
                  <a:r>
                    <a:rPr lang="en-US" altLang="ko-KR" sz="2000"/>
                    <a:t>.</a:t>
                  </a:r>
                  <a:r>
                    <a:rPr lang="ko-KR" altLang="en-US" sz="2000"/>
                    <a:t> </a:t>
                  </a: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C84B421-8F57-BFF1-968A-FAFB90D57C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911" y="3311797"/>
                  <a:ext cx="10152906" cy="541302"/>
                </a:xfrm>
                <a:prstGeom prst="rect">
                  <a:avLst/>
                </a:prstGeom>
                <a:blipFill>
                  <a:blip r:embed="rId4"/>
                  <a:stretch>
                    <a:fillRect l="-625" b="-68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02755B3-FA12-D060-9A20-6416290638BD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CABF422-7CCD-E79A-2D81-78633B1D4520}"/>
              </a:ext>
            </a:extLst>
          </p:cNvPr>
          <p:cNvSpPr/>
          <p:nvPr/>
        </p:nvSpPr>
        <p:spPr>
          <a:xfrm>
            <a:off x="5916000" y="4151326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641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B26D2-6152-A1F2-FE87-B165D5EA4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011ADC-6E71-5E9F-8F6F-FE372F1B7D7E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/>
              <a:t>RB Tree Properties</a:t>
            </a:r>
            <a:endParaRPr lang="ko-KR" altLang="en-US" sz="3600" b="1" spc="3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459675-37B8-8F63-4D76-AFC0B80AE588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BB5E536-D7FD-1E8D-5BED-D13E28E0B1D2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B14744F-CC59-9719-63D4-DF7D0EF17315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EE14594-34F5-EEEC-A05E-D013CE2775D6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84F00EC-18EC-A108-7C52-47A2F72DA06E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94F859C-A60F-A142-0D2B-7862AEB24D52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03398BF-2826-1C91-32D1-5041EB2066B3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6344E5-0E20-3BCA-83B9-BD39251AE716}"/>
              </a:ext>
            </a:extLst>
          </p:cNvPr>
          <p:cNvGrpSpPr/>
          <p:nvPr/>
        </p:nvGrpSpPr>
        <p:grpSpPr>
          <a:xfrm>
            <a:off x="1074355" y="2635938"/>
            <a:ext cx="10276292" cy="405945"/>
            <a:chOff x="973827" y="3382393"/>
            <a:chExt cx="10276292" cy="40594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E877014-51FB-9EE0-DCE0-636007F843BA}"/>
                </a:ext>
              </a:extLst>
            </p:cNvPr>
            <p:cNvSpPr txBox="1"/>
            <p:nvPr/>
          </p:nvSpPr>
          <p:spPr>
            <a:xfrm>
              <a:off x="1097213" y="3382393"/>
              <a:ext cx="10152906" cy="405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/>
                <a:t>Proof</a:t>
              </a:r>
              <a:r>
                <a:rPr lang="ko-KR" altLang="en-US" sz="2000" b="1"/>
                <a:t> </a:t>
              </a:r>
              <a:r>
                <a:rPr lang="en-US" altLang="ko-KR" sz="2000"/>
                <a:t>(with induction)</a:t>
              </a:r>
              <a:endParaRPr lang="ko-KR" altLang="en-US" sz="20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0624CB0-04EE-A28F-1DEA-DF813454FDA1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234EB6B-8E01-501F-338E-646790358878}"/>
              </a:ext>
            </a:extLst>
          </p:cNvPr>
          <p:cNvSpPr/>
          <p:nvPr/>
        </p:nvSpPr>
        <p:spPr>
          <a:xfrm>
            <a:off x="10069579" y="6189632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F359B04-81FA-0ED3-7BE8-88E74B9B70A1}"/>
              </a:ext>
            </a:extLst>
          </p:cNvPr>
          <p:cNvGrpSpPr/>
          <p:nvPr/>
        </p:nvGrpSpPr>
        <p:grpSpPr>
          <a:xfrm>
            <a:off x="1074355" y="2007122"/>
            <a:ext cx="10276292" cy="421013"/>
            <a:chOff x="973827" y="3382393"/>
            <a:chExt cx="10276292" cy="421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2240B9E-4DAA-E8BE-7A90-2C4582854357}"/>
                    </a:ext>
                  </a:extLst>
                </p:cNvPr>
                <p:cNvSpPr txBox="1"/>
                <p:nvPr/>
              </p:nvSpPr>
              <p:spPr>
                <a:xfrm>
                  <a:off x="1097213" y="3382393"/>
                  <a:ext cx="10152906" cy="4210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000"/>
                    <a:t>어떤 정점 </a:t>
                  </a:r>
                  <a14:m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ko-KR" altLang="en-US" sz="2000" err="1"/>
                    <a:t>를</a:t>
                  </a:r>
                  <a:r>
                    <a:rPr lang="ko-KR" altLang="en-US" sz="2000"/>
                    <a:t> 루트로 하는 부분 트리는 적어도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𝑏h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p>
                      </m:s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ko-KR" altLang="en-US" sz="2000"/>
                    <a:t>개의 내부 정점을 가진다</a:t>
                  </a:r>
                  <a:r>
                    <a:rPr lang="en-US" altLang="ko-KR" sz="2000"/>
                    <a:t>.</a:t>
                  </a:r>
                  <a:endParaRPr lang="ko-KR" altLang="en-US" sz="200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2240B9E-4DAA-E8BE-7A90-2C45828543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13" y="3382393"/>
                  <a:ext cx="10152906" cy="421013"/>
                </a:xfrm>
                <a:prstGeom prst="rect">
                  <a:avLst/>
                </a:prstGeom>
                <a:blipFill>
                  <a:blip r:embed="rId2"/>
                  <a:stretch>
                    <a:fillRect l="-625" t="-2857" b="-2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82050E8-9D4C-3B9B-993B-918A96B6041A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692084E-67D9-B458-9AEE-847A3459E107}"/>
              </a:ext>
            </a:extLst>
          </p:cNvPr>
          <p:cNvGrpSpPr/>
          <p:nvPr/>
        </p:nvGrpSpPr>
        <p:grpSpPr>
          <a:xfrm>
            <a:off x="1331029" y="3196008"/>
            <a:ext cx="10276292" cy="405945"/>
            <a:chOff x="973827" y="3382393"/>
            <a:chExt cx="10276292" cy="4059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D85F50F-BE1D-5DD1-BC48-909DDB2D0D33}"/>
                    </a:ext>
                  </a:extLst>
                </p:cNvPr>
                <p:cNvSpPr txBox="1"/>
                <p:nvPr/>
              </p:nvSpPr>
              <p:spPr>
                <a:xfrm>
                  <a:off x="1097213" y="3382393"/>
                  <a:ext cx="10152906" cy="4059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/>
                    <a:t>Basis: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ko-KR" altLang="en-US" sz="2000"/>
                    <a:t>는 </a:t>
                  </a:r>
                  <a:r>
                    <a:rPr lang="en-US" altLang="ko-KR" sz="2000"/>
                    <a:t>NIL sentinel →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𝑏h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ko-KR" altLang="en-US" sz="200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D85F50F-BE1D-5DD1-BC48-909DDB2D0D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13" y="3382393"/>
                  <a:ext cx="10152906" cy="405945"/>
                </a:xfrm>
                <a:prstGeom prst="rect">
                  <a:avLst/>
                </a:prstGeom>
                <a:blipFill>
                  <a:blip r:embed="rId3"/>
                  <a:stretch>
                    <a:fillRect l="-625" t="-9091" b="-2424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CEA4C3A-5A02-F51D-6CB8-864E3502F08C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F8A3771-6CB2-6D01-6D97-C1EF9A2DF50D}"/>
                  </a:ext>
                </a:extLst>
              </p:cNvPr>
              <p:cNvSpPr txBox="1"/>
              <p:nvPr/>
            </p:nvSpPr>
            <p:spPr>
              <a:xfrm>
                <a:off x="2087220" y="3569147"/>
                <a:ext cx="101529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/>
                  <a:t># of </a:t>
                </a:r>
                <a:r>
                  <a:rPr lang="ko-KR" altLang="en-US" sz="2000"/>
                  <a:t>내부 노드</a:t>
                </a:r>
                <a:r>
                  <a:rPr lang="en-US" altLang="ko-KR" sz="200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F8A3771-6CB2-6D01-6D97-C1EF9A2DF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220" y="3569147"/>
                <a:ext cx="10152906" cy="400110"/>
              </a:xfrm>
              <a:prstGeom prst="rect">
                <a:avLst/>
              </a:prstGeom>
              <a:blipFill>
                <a:blip r:embed="rId4"/>
                <a:stretch>
                  <a:fillRect l="-625" t="-9091" b="-242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그룹 28">
            <a:extLst>
              <a:ext uri="{FF2B5EF4-FFF2-40B4-BE49-F238E27FC236}">
                <a16:creationId xmlns:a16="http://schemas.microsoft.com/office/drawing/2014/main" id="{1768BB74-03C6-CBB0-E3CE-31ADD3A39D75}"/>
              </a:ext>
            </a:extLst>
          </p:cNvPr>
          <p:cNvGrpSpPr/>
          <p:nvPr/>
        </p:nvGrpSpPr>
        <p:grpSpPr>
          <a:xfrm>
            <a:off x="1331029" y="4047595"/>
            <a:ext cx="10276292" cy="405945"/>
            <a:chOff x="973827" y="3382393"/>
            <a:chExt cx="10276292" cy="4059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073067C-4879-0561-08CE-A7DE68B4606F}"/>
                    </a:ext>
                  </a:extLst>
                </p:cNvPr>
                <p:cNvSpPr txBox="1"/>
                <p:nvPr/>
              </p:nvSpPr>
              <p:spPr>
                <a:xfrm>
                  <a:off x="1097213" y="3382393"/>
                  <a:ext cx="10152906" cy="4059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/>
                    <a:t>Inductive Hypothesis: </a:t>
                  </a:r>
                  <a14:m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ko-KR" altLang="en-US" sz="2000"/>
                    <a:t>일 때 성립한다고 가정하자</a:t>
                  </a:r>
                  <a:r>
                    <a:rPr lang="en-US" altLang="ko-KR" sz="2000"/>
                    <a:t>.</a:t>
                  </a:r>
                  <a:endParaRPr lang="ko-KR" altLang="en-US" sz="200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073067C-4879-0561-08CE-A7DE68B460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13" y="3382393"/>
                  <a:ext cx="10152906" cy="405945"/>
                </a:xfrm>
                <a:prstGeom prst="rect">
                  <a:avLst/>
                </a:prstGeom>
                <a:blipFill>
                  <a:blip r:embed="rId5"/>
                  <a:stretch>
                    <a:fillRect l="-625" t="-12121" b="-2424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8B9F139-D72B-23F7-5559-FA7BCE90A8AD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A94BF1F-99F6-4A8E-399D-35DE3282CF20}"/>
              </a:ext>
            </a:extLst>
          </p:cNvPr>
          <p:cNvGrpSpPr/>
          <p:nvPr/>
        </p:nvGrpSpPr>
        <p:grpSpPr>
          <a:xfrm>
            <a:off x="1331029" y="4584790"/>
            <a:ext cx="10276292" cy="400110"/>
            <a:chOff x="973827" y="3382393"/>
            <a:chExt cx="10276292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BFAD64E-60F2-73F9-7F17-0958F20672D4}"/>
                    </a:ext>
                  </a:extLst>
                </p:cNvPr>
                <p:cNvSpPr txBox="1"/>
                <p:nvPr/>
              </p:nvSpPr>
              <p:spPr>
                <a:xfrm>
                  <a:off x="1097213" y="3382393"/>
                  <a:ext cx="1015290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/>
                    <a:t>Inductive Step:</a:t>
                  </a:r>
                  <a:r>
                    <a:rPr lang="ko-KR" altLang="en-US" sz="2000"/>
                    <a:t> </a:t>
                  </a:r>
                  <a14:m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ko-KR" altLang="en-US" sz="2000"/>
                    <a:t>일 때 성립함을 보이자</a:t>
                  </a:r>
                  <a:r>
                    <a:rPr lang="en-US" altLang="ko-KR" sz="2000"/>
                    <a:t>.</a:t>
                  </a:r>
                  <a:endParaRPr lang="ko-KR" altLang="en-US" sz="200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BFAD64E-60F2-73F9-7F17-0958F20672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13" y="3382393"/>
                  <a:ext cx="10152906" cy="400110"/>
                </a:xfrm>
                <a:prstGeom prst="rect">
                  <a:avLst/>
                </a:prstGeom>
                <a:blipFill>
                  <a:blip r:embed="rId6"/>
                  <a:stretch>
                    <a:fillRect l="-625" t="-9091" b="-2424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03BE470-4D13-AA01-D59C-E1ADC9D7AEF2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9D466C2-B8CA-AAA9-D1B1-346990749329}"/>
                  </a:ext>
                </a:extLst>
              </p:cNvPr>
              <p:cNvSpPr txBox="1"/>
              <p:nvPr/>
            </p:nvSpPr>
            <p:spPr>
              <a:xfrm>
                <a:off x="1452113" y="5062797"/>
                <a:ext cx="8092940" cy="405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sz="2000"/>
                  <a:t>라면</a:t>
                </a:r>
                <a:r>
                  <a:rPr lang="en-US" altLang="ko-KR" sz="2000"/>
                  <a:t>,</a:t>
                </a:r>
                <a:r>
                  <a:rPr lang="ko-KR" altLang="en-US" sz="2000"/>
                  <a:t>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000"/>
                  <a:t>의 자식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sz="2000" err="1"/>
                  <a:t>에</a:t>
                </a:r>
                <a:r>
                  <a:rPr lang="ko-KR" altLang="en-US" sz="2000"/>
                  <a:t> 대해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𝑏h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sz="2000"/>
                  <a:t> 또는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𝑏h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ko-KR" altLang="en-US" sz="2000"/>
                  <a:t>이다</a:t>
                </a:r>
                <a:r>
                  <a:rPr lang="en-US" altLang="ko-KR" sz="2000"/>
                  <a:t>.</a:t>
                </a:r>
                <a:endParaRPr lang="ko-KR" altLang="en-US" sz="200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9D466C2-B8CA-AAA9-D1B1-346990749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113" y="5062797"/>
                <a:ext cx="8092940" cy="405945"/>
              </a:xfrm>
              <a:prstGeom prst="rect">
                <a:avLst/>
              </a:prstGeom>
              <a:blipFill>
                <a:blip r:embed="rId7"/>
                <a:stretch>
                  <a:fillRect t="-9091" b="-242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984A1E-0ABC-475D-42DC-EC01E8DA793D}"/>
                  </a:ext>
                </a:extLst>
              </p:cNvPr>
              <p:cNvSpPr txBox="1"/>
              <p:nvPr/>
            </p:nvSpPr>
            <p:spPr>
              <a:xfrm>
                <a:off x="1452113" y="5546639"/>
                <a:ext cx="9718534" cy="421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/>
                  <a:t>가정에 의해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sz="2000" err="1"/>
                  <a:t>를</a:t>
                </a:r>
                <a:r>
                  <a:rPr lang="ko-KR" altLang="en-US" sz="2000"/>
                  <a:t> 루트로 하는 부분 트리는 적어도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𝑏h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ko-KR" altLang="en-US" sz="2000"/>
                  <a:t>개의 내부 정점을 가진다</a:t>
                </a:r>
                <a:r>
                  <a:rPr lang="en-US" altLang="ko-KR" sz="2000"/>
                  <a:t>.</a:t>
                </a:r>
                <a:r>
                  <a:rPr lang="ko-KR" altLang="en-US" sz="2000"/>
                  <a:t> 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984A1E-0ABC-475D-42DC-EC01E8DA7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113" y="5546639"/>
                <a:ext cx="9718534" cy="421013"/>
              </a:xfrm>
              <a:prstGeom prst="rect">
                <a:avLst/>
              </a:prstGeom>
              <a:blipFill>
                <a:blip r:embed="rId8"/>
                <a:stretch>
                  <a:fillRect l="-653" t="-5882" r="-1305" b="-264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DCE3DB9-C41C-8AB3-56C0-3CD8B8B96A2D}"/>
                  </a:ext>
                </a:extLst>
              </p:cNvPr>
              <p:cNvSpPr txBox="1"/>
              <p:nvPr/>
            </p:nvSpPr>
            <p:spPr>
              <a:xfrm>
                <a:off x="1452113" y="6024731"/>
                <a:ext cx="8381698" cy="445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𝑏h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𝑏h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+1=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𝑏h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ko-KR" altLang="en-US" sz="2000"/>
                  <a:t>이므로 위 명제는 참이다</a:t>
                </a:r>
                <a:r>
                  <a:rPr lang="en-US" altLang="ko-KR" sz="2000"/>
                  <a:t>.</a:t>
                </a:r>
                <a:endParaRPr lang="ko-KR" altLang="en-US" sz="200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DCE3DB9-C41C-8AB3-56C0-3CD8B8B96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113" y="6024731"/>
                <a:ext cx="8381698" cy="445635"/>
              </a:xfrm>
              <a:prstGeom prst="rect">
                <a:avLst/>
              </a:prstGeom>
              <a:blipFill>
                <a:blip r:embed="rId9"/>
                <a:stretch>
                  <a:fillRect t="-5556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79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637D5-F7EE-6219-052F-DF648D38F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001FB3-8552-A6CB-4472-A63FC53004EE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/>
              <a:t>RB Tree Properties</a:t>
            </a:r>
            <a:endParaRPr lang="ko-KR" altLang="en-US" sz="3600" b="1" spc="3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B3ED565-E322-15B3-7742-E35417CF46BB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2424BAF-139A-DD6A-3AA9-1EDBFC4C21BE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63A1408-1E5B-B19C-6CC4-8B5C7C1AAEEB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CED49FA-F07E-3C59-BDB8-A0C9D5AAFF16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66D9E01-FCB3-20BE-16E5-E28BFD04E482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EEFE0E4-EDDF-9BCA-7AA9-52B33E8C8501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CC14AD2-9E26-D087-FACC-460642368DAA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104595-B16D-30D7-E141-9DEC2EAC46DC}"/>
              </a:ext>
            </a:extLst>
          </p:cNvPr>
          <p:cNvGrpSpPr/>
          <p:nvPr/>
        </p:nvGrpSpPr>
        <p:grpSpPr>
          <a:xfrm>
            <a:off x="1074355" y="2183584"/>
            <a:ext cx="10276292" cy="405945"/>
            <a:chOff x="973827" y="3382393"/>
            <a:chExt cx="10276292" cy="4059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9B4B592-B1B1-70B8-2700-EC0D21904528}"/>
                    </a:ext>
                  </a:extLst>
                </p:cNvPr>
                <p:cNvSpPr txBox="1"/>
                <p:nvPr/>
              </p:nvSpPr>
              <p:spPr>
                <a:xfrm>
                  <a:off x="1097213" y="3382393"/>
                  <a:ext cx="10152906" cy="4059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000"/>
                    <a:t>내부 정점이 </a:t>
                  </a:r>
                  <a:r>
                    <a:rPr lang="en-US" altLang="ko-KR" sz="2000"/>
                    <a:t>N</a:t>
                  </a:r>
                  <a:r>
                    <a:rPr lang="ko-KR" altLang="en-US" sz="2000"/>
                    <a:t>개인 </a:t>
                  </a:r>
                  <a:r>
                    <a:rPr lang="en-US" altLang="ko-KR" sz="2000"/>
                    <a:t>RB</a:t>
                  </a:r>
                  <a:r>
                    <a:rPr lang="ko-KR" altLang="en-US" sz="2000"/>
                    <a:t> </a:t>
                  </a:r>
                  <a:r>
                    <a:rPr lang="en-US" altLang="ko-KR" sz="2000"/>
                    <a:t>Tree</a:t>
                  </a:r>
                  <a:r>
                    <a:rPr lang="ko-KR" altLang="en-US" sz="2000"/>
                    <a:t>는 높이가 최대</a:t>
                  </a:r>
                  <a:r>
                    <a:rPr lang="en-US" altLang="ko-KR" sz="2000"/>
                    <a:t> </a:t>
                  </a:r>
                  <a14:m>
                    <m:oMath xmlns:m="http://schemas.openxmlformats.org/officeDocument/2006/math"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" altLang="ko-KR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" altLang="ko-KR" sz="20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func>
                    </m:oMath>
                  </a14:m>
                  <a:r>
                    <a:rPr lang="ko-KR" altLang="en-US" sz="2000"/>
                    <a:t>이다</a:t>
                  </a:r>
                  <a:r>
                    <a:rPr lang="en-US" altLang="ko-KR" sz="2000"/>
                    <a:t>.</a:t>
                  </a:r>
                  <a:r>
                    <a:rPr lang="ko-KR" altLang="en-US" sz="2000"/>
                    <a:t> </a:t>
                  </a: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9B4B592-B1B1-70B8-2700-EC0D219045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13" y="3382393"/>
                  <a:ext cx="10152906" cy="405945"/>
                </a:xfrm>
                <a:prstGeom prst="rect">
                  <a:avLst/>
                </a:prstGeom>
                <a:blipFill>
                  <a:blip r:embed="rId2"/>
                  <a:stretch>
                    <a:fillRect l="-625" t="-8824" b="-2058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4D46FB4-5CF6-0FCB-431C-FF20CDFDD1FB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28AA5A-F3EC-A55D-3DEF-FFFFB5EE1370}"/>
                  </a:ext>
                </a:extLst>
              </p:cNvPr>
              <p:cNvSpPr txBox="1"/>
              <p:nvPr/>
            </p:nvSpPr>
            <p:spPr>
              <a:xfrm>
                <a:off x="1323190" y="2807653"/>
                <a:ext cx="10152906" cy="554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/>
                  <a:t>1.</a:t>
                </a:r>
                <a:r>
                  <a:rPr lang="ko-KR" altLang="en-US" sz="2000"/>
                  <a:t> 어떤 정점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000" err="1"/>
                  <a:t>에</a:t>
                </a:r>
                <a:r>
                  <a:rPr lang="ko-KR" altLang="en-US" sz="2000"/>
                  <a:t> 대해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)≥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ko-KR" altLang="en-US" sz="2000" err="1"/>
                  <a:t>를</a:t>
                </a:r>
                <a:r>
                  <a:rPr lang="ko-KR" altLang="en-US" sz="2000"/>
                  <a:t> 만족한다</a:t>
                </a:r>
                <a:r>
                  <a:rPr lang="en-US" altLang="ko-KR" sz="2000"/>
                  <a:t>.</a:t>
                </a:r>
                <a:r>
                  <a:rPr lang="ko-KR" altLang="en-US" sz="2000"/>
                  <a:t> </a:t>
                </a:r>
                <a:r>
                  <a:rPr lang="en-US" altLang="ko-KR" sz="2000"/>
                  <a:t>(Proved)</a:t>
                </a:r>
                <a:endParaRPr lang="ko-KR" altLang="en-US" sz="20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28AA5A-F3EC-A55D-3DEF-FFFFB5EE1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190" y="2807653"/>
                <a:ext cx="10152906" cy="554832"/>
              </a:xfrm>
              <a:prstGeom prst="rect">
                <a:avLst/>
              </a:prstGeom>
              <a:blipFill>
                <a:blip r:embed="rId3"/>
                <a:stretch>
                  <a:fillRect l="-625"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8B39CC-B2F4-D9DF-89E0-DC7C9D31E6EF}"/>
                  </a:ext>
                </a:extLst>
              </p:cNvPr>
              <p:cNvSpPr txBox="1"/>
              <p:nvPr/>
            </p:nvSpPr>
            <p:spPr>
              <a:xfrm>
                <a:off x="1323189" y="3511471"/>
                <a:ext cx="10419631" cy="421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/>
                  <a:t>2.</a:t>
                </a:r>
                <a:r>
                  <a:rPr lang="ko-KR" altLang="en-US" sz="2000"/>
                  <a:t> 어떤 정점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000" err="1"/>
                  <a:t>를</a:t>
                </a:r>
                <a:r>
                  <a:rPr lang="ko-KR" altLang="en-US" sz="2000"/>
                  <a:t> 루트로 하는 부분 트리는 적어도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𝑏h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ko-KR" altLang="en-US" sz="2000"/>
                  <a:t>개의 내부 정점을 가진다</a:t>
                </a:r>
                <a:r>
                  <a:rPr lang="en-US" altLang="ko-KR" sz="2000"/>
                  <a:t>. (Proved)</a:t>
                </a:r>
                <a:r>
                  <a:rPr lang="ko-KR" altLang="en-US" sz="2000"/>
                  <a:t>  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8B39CC-B2F4-D9DF-89E0-DC7C9D31E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189" y="3511471"/>
                <a:ext cx="10419631" cy="421013"/>
              </a:xfrm>
              <a:prstGeom prst="rect">
                <a:avLst/>
              </a:prstGeom>
              <a:blipFill>
                <a:blip r:embed="rId4"/>
                <a:stretch>
                  <a:fillRect l="-609" t="-2941" r="-487" b="-264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C1764488-D486-C494-2B19-3FF55E7813B3}"/>
              </a:ext>
            </a:extLst>
          </p:cNvPr>
          <p:cNvGrpSpPr/>
          <p:nvPr/>
        </p:nvGrpSpPr>
        <p:grpSpPr>
          <a:xfrm>
            <a:off x="1010772" y="4171400"/>
            <a:ext cx="10276292" cy="405945"/>
            <a:chOff x="973827" y="3382393"/>
            <a:chExt cx="10276292" cy="40594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CEF5D7-5631-578D-CC98-725573056364}"/>
                </a:ext>
              </a:extLst>
            </p:cNvPr>
            <p:cNvSpPr txBox="1"/>
            <p:nvPr/>
          </p:nvSpPr>
          <p:spPr>
            <a:xfrm>
              <a:off x="1097213" y="3382393"/>
              <a:ext cx="10152906" cy="405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/>
                <a:t>Proof</a:t>
              </a:r>
              <a:endParaRPr lang="ko-KR" altLang="en-US" sz="200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4F065DE-0EFD-6892-E783-F1B2685D06C2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2B03030-C936-F915-DA06-2402BD8B833C}"/>
              </a:ext>
            </a:extLst>
          </p:cNvPr>
          <p:cNvGrpSpPr/>
          <p:nvPr/>
        </p:nvGrpSpPr>
        <p:grpSpPr>
          <a:xfrm>
            <a:off x="1323189" y="4632687"/>
            <a:ext cx="10286268" cy="545534"/>
            <a:chOff x="973827" y="3273681"/>
            <a:chExt cx="10286268" cy="5455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AD7B5C0-D7B2-84B9-C5A4-ADAF7630A0AD}"/>
                    </a:ext>
                  </a:extLst>
                </p:cNvPr>
                <p:cNvSpPr txBox="1"/>
                <p:nvPr/>
              </p:nvSpPr>
              <p:spPr>
                <a:xfrm>
                  <a:off x="1107189" y="3273681"/>
                  <a:ext cx="10152906" cy="545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−1≥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en-US" altLang="ko-KR" sz="2000"/>
                    <a:t> </a:t>
                  </a:r>
                  <a:endParaRPr lang="ko-KR" altLang="en-US" sz="200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AD7B5C0-D7B2-84B9-C5A4-ADAF7630A0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189" y="3273681"/>
                  <a:ext cx="10152906" cy="54553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F24B35B-CE32-90C1-C15A-AE90D9B0E91F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708E125-C643-B54E-EF85-2D5EA9D2D124}"/>
              </a:ext>
            </a:extLst>
          </p:cNvPr>
          <p:cNvGrpSpPr/>
          <p:nvPr/>
        </p:nvGrpSpPr>
        <p:grpSpPr>
          <a:xfrm>
            <a:off x="1323189" y="5138711"/>
            <a:ext cx="10286268" cy="545534"/>
            <a:chOff x="973827" y="3273681"/>
            <a:chExt cx="10286268" cy="5455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B660883-4D92-3C30-0E15-343795EF5933}"/>
                    </a:ext>
                  </a:extLst>
                </p:cNvPr>
                <p:cNvSpPr txBox="1"/>
                <p:nvPr/>
              </p:nvSpPr>
              <p:spPr>
                <a:xfrm>
                  <a:off x="1107189" y="3273681"/>
                  <a:ext cx="10152906" cy="545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+1≥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a14:m>
                  <a:r>
                    <a:rPr lang="en-US" altLang="ko-KR" sz="2000"/>
                    <a:t> </a:t>
                  </a:r>
                  <a:endParaRPr lang="ko-KR" altLang="en-US" sz="200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B660883-4D92-3C30-0E15-343795EF59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189" y="3273681"/>
                  <a:ext cx="10152906" cy="54553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FB943A7-58E9-90FA-60AD-AFE6F92F9A23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9AE2185-5A40-C45F-765B-711BCB251ADC}"/>
              </a:ext>
            </a:extLst>
          </p:cNvPr>
          <p:cNvGrpSpPr/>
          <p:nvPr/>
        </p:nvGrpSpPr>
        <p:grpSpPr>
          <a:xfrm>
            <a:off x="1323189" y="5684245"/>
            <a:ext cx="10286268" cy="533992"/>
            <a:chOff x="973827" y="3273681"/>
            <a:chExt cx="10286268" cy="5339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9195EB5-1FF8-FAFB-5D89-98FC877A3F4F}"/>
                    </a:ext>
                  </a:extLst>
                </p:cNvPr>
                <p:cNvSpPr txBox="1"/>
                <p:nvPr/>
              </p:nvSpPr>
              <p:spPr>
                <a:xfrm>
                  <a:off x="1107189" y="3273681"/>
                  <a:ext cx="10152906" cy="533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func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en-US" altLang="ko-KR" sz="2000"/>
                    <a:t> → </a:t>
                  </a:r>
                  <a14:m>
                    <m:oMath xmlns:m="http://schemas.openxmlformats.org/officeDocument/2006/math"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func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endParaRPr lang="ko-KR" altLang="en-US" sz="200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9195EB5-1FF8-FAFB-5D89-98FC877A3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189" y="3273681"/>
                  <a:ext cx="10152906" cy="533992"/>
                </a:xfrm>
                <a:prstGeom prst="rect">
                  <a:avLst/>
                </a:prstGeom>
                <a:blipFill>
                  <a:blip r:embed="rId7"/>
                  <a:stretch>
                    <a:fillRect l="-250" b="-69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1255118-FD27-852E-579B-C50882ED93A5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2CB355B-FB08-455D-287E-EB314344AB73}"/>
              </a:ext>
            </a:extLst>
          </p:cNvPr>
          <p:cNvSpPr/>
          <p:nvPr/>
        </p:nvSpPr>
        <p:spPr>
          <a:xfrm>
            <a:off x="5896421" y="5903012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377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8815F-BD3D-7068-864A-DF8AF9C2F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F0324F-38DE-E846-97E5-9FDFEF7E146D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/>
              <a:t>RB Tree</a:t>
            </a:r>
            <a:r>
              <a:rPr lang="ko-KR" altLang="en-US" sz="3600" b="1" spc="300"/>
              <a:t>의 구현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8F0C47A-9D3D-BE88-9F07-6D4C5B057B06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71D4A45-E275-FBCF-923B-B29145F24E0C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B49977F-D5C2-4585-B870-A7D10F9BF909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DFE6428-297C-B034-9466-D7F3D95C5DB3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43FE892-0FA6-8694-2225-972E83189CBD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0F4611A-7672-6379-726B-980783C3DA2F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C2C90C0-1C8A-D9E3-9240-397919FC57CF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4C02874-48F9-638D-4331-7EB7A72E30C6}"/>
              </a:ext>
            </a:extLst>
          </p:cNvPr>
          <p:cNvGrpSpPr/>
          <p:nvPr/>
        </p:nvGrpSpPr>
        <p:grpSpPr>
          <a:xfrm>
            <a:off x="1074355" y="2183584"/>
            <a:ext cx="10276292" cy="405945"/>
            <a:chOff x="973827" y="3382393"/>
            <a:chExt cx="10276292" cy="40594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04B57F-53FD-20DD-D35A-4EFBA2408025}"/>
                </a:ext>
              </a:extLst>
            </p:cNvPr>
            <p:cNvSpPr txBox="1"/>
            <p:nvPr/>
          </p:nvSpPr>
          <p:spPr>
            <a:xfrm>
              <a:off x="1097213" y="3382393"/>
              <a:ext cx="10152906" cy="405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/>
                <a:t>RB Tree</a:t>
              </a:r>
              <a:r>
                <a:rPr lang="ko-KR" altLang="en-US" sz="2000"/>
                <a:t> 높이의 상한이</a:t>
              </a:r>
              <a:r>
                <a:rPr lang="en-US" altLang="ko-KR" sz="2000"/>
                <a:t> log</a:t>
              </a:r>
              <a:r>
                <a:rPr lang="ko-KR" altLang="en-US" sz="2000"/>
                <a:t>로 제한되면서 효율적인 연산을 할 수 있다는 것까지는 보였다</a:t>
              </a:r>
              <a:r>
                <a:rPr lang="en-US" altLang="ko-KR" sz="2000"/>
                <a:t>.</a:t>
              </a:r>
              <a:endParaRPr lang="ko-KR" altLang="en-US" sz="200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1103A71-65A1-1710-29BA-4F6299585518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5992AA3-4AEB-5F78-A7E0-47ED49A35ABC}"/>
              </a:ext>
            </a:extLst>
          </p:cNvPr>
          <p:cNvGrpSpPr/>
          <p:nvPr/>
        </p:nvGrpSpPr>
        <p:grpSpPr>
          <a:xfrm>
            <a:off x="1074355" y="2812400"/>
            <a:ext cx="10276292" cy="405945"/>
            <a:chOff x="973827" y="3382393"/>
            <a:chExt cx="10276292" cy="40594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86089B-0A12-ADAD-8868-53988A3DE233}"/>
                </a:ext>
              </a:extLst>
            </p:cNvPr>
            <p:cNvSpPr txBox="1"/>
            <p:nvPr/>
          </p:nvSpPr>
          <p:spPr>
            <a:xfrm>
              <a:off x="1097213" y="3382393"/>
              <a:ext cx="10152906" cy="405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/>
                <a:t>Minimum, Maximum, Search</a:t>
              </a:r>
              <a:r>
                <a:rPr lang="ko-KR" altLang="en-US" sz="2000"/>
                <a:t> 등의 연산은 기본적인 </a:t>
              </a:r>
              <a:r>
                <a:rPr lang="en-US" altLang="ko-KR" sz="2000"/>
                <a:t>BST</a:t>
              </a:r>
              <a:r>
                <a:rPr lang="ko-KR" altLang="en-US" sz="2000"/>
                <a:t>와 동일하게 구현 가능하다</a:t>
              </a:r>
              <a:r>
                <a:rPr lang="en-US" altLang="ko-KR" sz="2000"/>
                <a:t>.</a:t>
              </a:r>
              <a:endParaRPr lang="ko-KR" altLang="en-US" sz="20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044D0BE-6629-D60D-DFA4-EB9CE6868B47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DE1E764-456D-9072-85C3-A25572AEEA91}"/>
              </a:ext>
            </a:extLst>
          </p:cNvPr>
          <p:cNvGrpSpPr/>
          <p:nvPr/>
        </p:nvGrpSpPr>
        <p:grpSpPr>
          <a:xfrm>
            <a:off x="1074355" y="3441216"/>
            <a:ext cx="10276292" cy="405945"/>
            <a:chOff x="973827" y="3382393"/>
            <a:chExt cx="10276292" cy="40594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4D03D09-80CA-EC29-F23E-B9DCDE35D7C4}"/>
                </a:ext>
              </a:extLst>
            </p:cNvPr>
            <p:cNvSpPr txBox="1"/>
            <p:nvPr/>
          </p:nvSpPr>
          <p:spPr>
            <a:xfrm>
              <a:off x="1097213" y="3382393"/>
              <a:ext cx="10152906" cy="405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/>
                <a:t>Insert, Delete</a:t>
              </a:r>
              <a:r>
                <a:rPr lang="ko-KR" altLang="en-US" sz="2000"/>
                <a:t>는 어떻게 구현해야 할까</a:t>
              </a:r>
              <a:r>
                <a:rPr lang="en-US" altLang="ko-KR" sz="2000"/>
                <a:t>?</a:t>
              </a:r>
              <a:endParaRPr lang="ko-KR" altLang="en-US" sz="20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D238F1B-B89E-0B7C-DD11-DAA1F573C72F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4D1FE26-A01D-078F-B0A6-A81A7B057121}"/>
              </a:ext>
            </a:extLst>
          </p:cNvPr>
          <p:cNvSpPr txBox="1"/>
          <p:nvPr/>
        </p:nvSpPr>
        <p:spPr>
          <a:xfrm>
            <a:off x="1197741" y="3960103"/>
            <a:ext cx="10152906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→ </a:t>
            </a:r>
            <a:r>
              <a:rPr lang="en-US" altLang="ko-KR" sz="2000"/>
              <a:t>BST</a:t>
            </a:r>
            <a:r>
              <a:rPr lang="ko-KR" altLang="en-US" sz="2000"/>
              <a:t>의 형태가 변할 때</a:t>
            </a:r>
            <a:r>
              <a:rPr lang="en-US" altLang="ko-KR" sz="2000"/>
              <a:t>,</a:t>
            </a:r>
            <a:r>
              <a:rPr lang="ko-KR" altLang="en-US" sz="2000"/>
              <a:t> 이전의 규칙들을 모두 만족하도록 색을 잘 배정해야 한다</a:t>
            </a:r>
            <a:r>
              <a:rPr lang="en-US" altLang="ko-KR" sz="2000"/>
              <a:t>.</a:t>
            </a:r>
            <a:endParaRPr lang="ko-KR" altLang="en-US" sz="20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F323AA1-0376-9C02-6B5F-308E5CED167A}"/>
              </a:ext>
            </a:extLst>
          </p:cNvPr>
          <p:cNvGrpSpPr/>
          <p:nvPr/>
        </p:nvGrpSpPr>
        <p:grpSpPr>
          <a:xfrm>
            <a:off x="1074355" y="4567382"/>
            <a:ext cx="10276292" cy="405945"/>
            <a:chOff x="973827" y="3382393"/>
            <a:chExt cx="10276292" cy="40594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D7961D-2165-3124-0D92-04AE0CA78157}"/>
                </a:ext>
              </a:extLst>
            </p:cNvPr>
            <p:cNvSpPr txBox="1"/>
            <p:nvPr/>
          </p:nvSpPr>
          <p:spPr>
            <a:xfrm>
              <a:off x="1097213" y="3382393"/>
              <a:ext cx="10152906" cy="405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/>
                <a:t>Idea: </a:t>
              </a:r>
              <a:r>
                <a:rPr lang="ko-KR" altLang="en-US" sz="2000"/>
                <a:t>일단 넣고 바꾸자</a:t>
              </a:r>
              <a:r>
                <a:rPr lang="en-US" altLang="ko-KR" sz="2000"/>
                <a:t>.</a:t>
              </a:r>
              <a:endParaRPr lang="ko-KR" altLang="en-US" sz="200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0F876C8-076B-F436-3281-4CD0D7D56998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D2F2E7C-CB5B-DFE7-13B9-44F6DD074CC4}"/>
              </a:ext>
            </a:extLst>
          </p:cNvPr>
          <p:cNvSpPr txBox="1"/>
          <p:nvPr/>
        </p:nvSpPr>
        <p:spPr>
          <a:xfrm>
            <a:off x="1197741" y="5087863"/>
            <a:ext cx="10152906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1.</a:t>
            </a:r>
            <a:r>
              <a:rPr lang="ko-KR" altLang="en-US" sz="2000"/>
              <a:t> 일반적인</a:t>
            </a:r>
            <a:r>
              <a:rPr lang="en-US" altLang="ko-KR" sz="2000"/>
              <a:t> BST</a:t>
            </a:r>
            <a:r>
              <a:rPr lang="ko-KR" altLang="en-US" sz="2000"/>
              <a:t>에서 삽입되어야 할 위치에 우선 삽입하고 </a:t>
            </a:r>
            <a:r>
              <a:rPr lang="en-US" altLang="ko-KR" sz="2000" b="1">
                <a:solidFill>
                  <a:srgbClr val="FF0000"/>
                </a:solidFill>
              </a:rPr>
              <a:t>Red</a:t>
            </a:r>
            <a:r>
              <a:rPr lang="ko-KR" altLang="en-US" sz="2000"/>
              <a:t>로 색칠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BC4BB0-9182-8C78-9BBB-2388CCA76E3C}"/>
              </a:ext>
            </a:extLst>
          </p:cNvPr>
          <p:cNvSpPr txBox="1"/>
          <p:nvPr/>
        </p:nvSpPr>
        <p:spPr>
          <a:xfrm>
            <a:off x="1197741" y="5493808"/>
            <a:ext cx="10152906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2.</a:t>
            </a:r>
            <a:r>
              <a:rPr lang="ko-KR" altLang="en-US" sz="2000"/>
              <a:t> 규칙에 위배된다면 부모로 올라가면서 복원하자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r>
              <a:rPr lang="en-US" altLang="ko-KR" sz="2000"/>
              <a:t>(fixup)</a:t>
            </a:r>
            <a:endParaRPr lang="ko-KR" alt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C29A6D-1415-F7BE-6BF9-54DD7B86E956}"/>
              </a:ext>
            </a:extLst>
          </p:cNvPr>
          <p:cNvSpPr txBox="1"/>
          <p:nvPr/>
        </p:nvSpPr>
        <p:spPr>
          <a:xfrm>
            <a:off x="1197741" y="5899753"/>
            <a:ext cx="10152906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→</a:t>
            </a:r>
            <a:r>
              <a:rPr lang="en-US" altLang="ko-KR" sz="2000"/>
              <a:t> </a:t>
            </a:r>
            <a:r>
              <a:rPr lang="ko-KR" altLang="en-US" sz="2000"/>
              <a:t>경우마다 구현이 복잡하므로 </a:t>
            </a:r>
            <a:r>
              <a:rPr lang="en-US" altLang="ko-KR" sz="2000"/>
              <a:t>insert</a:t>
            </a:r>
            <a:r>
              <a:rPr lang="ko-KR" altLang="en-US" sz="2000"/>
              <a:t>만 살펴 보고 간단히 인사이트를 챙기자</a:t>
            </a:r>
            <a:r>
              <a:rPr lang="en-US" altLang="ko-KR" sz="2000"/>
              <a:t>.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82323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430F1-5EB8-DEB5-B13D-99FFB8FE7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6A27CB-5FB1-45E5-D38B-75E5DB8F537B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/>
              <a:t>BST</a:t>
            </a:r>
            <a:r>
              <a:rPr lang="ko-KR" altLang="en-US" sz="3600" b="1" spc="300"/>
              <a:t>의 정의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1166368-146A-7067-5091-C58D7BD9659E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2778485-7717-A586-E49C-C1B6DD40EBD5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0C199BF-2BD4-36ED-C747-DB787BBF7888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E741613-1BE6-817B-3E91-E78C528BDA1C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CB62184-79BE-B904-1379-4ECA649EAC17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CE04581-CE8F-C360-A754-17C06A1DB775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1D3AB97-4784-5D6E-97A1-D48825FDDF11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B91C069-986E-4FD6-47C3-34EA93B76907}"/>
              </a:ext>
            </a:extLst>
          </p:cNvPr>
          <p:cNvSpPr txBox="1"/>
          <p:nvPr/>
        </p:nvSpPr>
        <p:spPr>
          <a:xfrm>
            <a:off x="805323" y="1989007"/>
            <a:ext cx="9142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이진 검색 트리</a:t>
            </a:r>
            <a:r>
              <a:rPr lang="en-US" altLang="ko-KR" sz="2400"/>
              <a:t>(BST)</a:t>
            </a:r>
            <a:endParaRPr lang="ko-KR" altLang="en-US" sz="240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10A74EB-72EA-C406-BE1B-6781B348E576}"/>
              </a:ext>
            </a:extLst>
          </p:cNvPr>
          <p:cNvGrpSpPr/>
          <p:nvPr/>
        </p:nvGrpSpPr>
        <p:grpSpPr>
          <a:xfrm>
            <a:off x="1225855" y="2699390"/>
            <a:ext cx="7544105" cy="400110"/>
            <a:chOff x="973827" y="3382393"/>
            <a:chExt cx="7544105" cy="40011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1FA28AC-9078-5010-862C-FB7879CFF29F}"/>
                </a:ext>
              </a:extLst>
            </p:cNvPr>
            <p:cNvSpPr txBox="1"/>
            <p:nvPr/>
          </p:nvSpPr>
          <p:spPr>
            <a:xfrm>
              <a:off x="1097214" y="3382393"/>
              <a:ext cx="7420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/>
                <a:t>이진 트리이다</a:t>
              </a:r>
              <a:r>
                <a:rPr lang="en-US" altLang="ko-KR" sz="2000"/>
                <a:t>.</a:t>
              </a:r>
              <a:endParaRPr lang="ko-KR" altLang="en-US" sz="200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44A0C35-7306-5EA0-7B2A-F5AA7379D549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97CB896-BAD0-878C-92FD-640BB375531E}"/>
              </a:ext>
            </a:extLst>
          </p:cNvPr>
          <p:cNvGrpSpPr/>
          <p:nvPr/>
        </p:nvGrpSpPr>
        <p:grpSpPr>
          <a:xfrm>
            <a:off x="1225855" y="3299555"/>
            <a:ext cx="7544105" cy="400110"/>
            <a:chOff x="973827" y="3382393"/>
            <a:chExt cx="7544105" cy="40011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D9696AE-16B3-B73D-1B5D-FA34CFAD5E6E}"/>
                </a:ext>
              </a:extLst>
            </p:cNvPr>
            <p:cNvSpPr txBox="1"/>
            <p:nvPr/>
          </p:nvSpPr>
          <p:spPr>
            <a:xfrm>
              <a:off x="1097214" y="3382393"/>
              <a:ext cx="7420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/>
                <a:t>모든 정점은 값</a:t>
              </a:r>
              <a:r>
                <a:rPr lang="en-US" altLang="ko-KR" sz="2000"/>
                <a:t>(key)</a:t>
              </a:r>
              <a:r>
                <a:rPr lang="ko-KR" altLang="en-US" sz="2000"/>
                <a:t>을 가지고 있으며</a:t>
              </a:r>
              <a:r>
                <a:rPr lang="en-US" altLang="ko-KR" sz="2000"/>
                <a:t> </a:t>
              </a:r>
              <a:r>
                <a:rPr lang="ko-KR" altLang="en-US" sz="2000"/>
                <a:t>다음 조건을 만족해야 한다</a:t>
              </a:r>
              <a:r>
                <a:rPr lang="en-US" altLang="ko-KR" sz="2000"/>
                <a:t>.</a:t>
              </a:r>
              <a:endParaRPr lang="ko-KR" altLang="en-US" sz="200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9A8DC04-52C8-C156-2144-3816CA758D56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BCD381-DA9C-EDA4-092F-D53E7DC71F8D}"/>
              </a:ext>
            </a:extLst>
          </p:cNvPr>
          <p:cNvSpPr txBox="1"/>
          <p:nvPr/>
        </p:nvSpPr>
        <p:spPr>
          <a:xfrm>
            <a:off x="1349241" y="3699665"/>
            <a:ext cx="852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모든 정점의 </a:t>
            </a:r>
            <a:r>
              <a:rPr lang="en-US" altLang="ko-KR" sz="1800"/>
              <a:t>key</a:t>
            </a:r>
            <a:r>
              <a:rPr lang="ko-KR" altLang="en-US"/>
              <a:t>는 유일하다</a:t>
            </a:r>
            <a:r>
              <a:rPr lang="en-US" altLang="ko-KR"/>
              <a:t>. 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서로 다른 두 정점이 동일한 </a:t>
            </a:r>
            <a:r>
              <a:rPr lang="en-US" altLang="ko-KR" sz="1800"/>
              <a:t>key</a:t>
            </a:r>
            <a:r>
              <a:rPr lang="ko-KR" altLang="en-US"/>
              <a:t>를 가지지 않는다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78547-9468-798D-A1DB-1427CFF3B92E}"/>
              </a:ext>
            </a:extLst>
          </p:cNvPr>
          <p:cNvSpPr txBox="1"/>
          <p:nvPr/>
        </p:nvSpPr>
        <p:spPr>
          <a:xfrm>
            <a:off x="1349242" y="4068997"/>
            <a:ext cx="874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2. </a:t>
            </a:r>
            <a:r>
              <a:rPr lang="ko-KR" altLang="en-US"/>
              <a:t>왼쪽 자식 정점이 루트인 부분 트리의 모든 </a:t>
            </a:r>
            <a:r>
              <a:rPr lang="en-US" altLang="ko-KR" sz="1800"/>
              <a:t>key</a:t>
            </a:r>
            <a:r>
              <a:rPr lang="ko-KR" altLang="en-US"/>
              <a:t>는 부모 정점의 </a:t>
            </a:r>
            <a:r>
              <a:rPr lang="en-US" altLang="ko-KR" sz="1800"/>
              <a:t>key</a:t>
            </a:r>
            <a:r>
              <a:rPr lang="ko-KR" altLang="en-US"/>
              <a:t>보다 작아야 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F6983-C650-18BB-FF54-D6BE74193587}"/>
              </a:ext>
            </a:extLst>
          </p:cNvPr>
          <p:cNvSpPr txBox="1"/>
          <p:nvPr/>
        </p:nvSpPr>
        <p:spPr>
          <a:xfrm>
            <a:off x="1349242" y="4438329"/>
            <a:ext cx="898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3. </a:t>
            </a:r>
            <a:r>
              <a:rPr lang="ko-KR" altLang="en-US"/>
              <a:t>오른쪽 자식 정점이 루트인 부분 트리의 모든 </a:t>
            </a:r>
            <a:r>
              <a:rPr lang="en-US" altLang="ko-KR" sz="1800"/>
              <a:t>key</a:t>
            </a:r>
            <a:r>
              <a:rPr lang="ko-KR" altLang="en-US"/>
              <a:t>는 부모 정점의 </a:t>
            </a:r>
            <a:r>
              <a:rPr lang="en-US" altLang="ko-KR" sz="1800"/>
              <a:t>key</a:t>
            </a:r>
            <a:r>
              <a:rPr lang="ko-KR" altLang="en-US"/>
              <a:t>보다 커야 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244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43F76-9117-2824-E85F-4BBDA2A81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649F7B-89C8-14C6-4092-A6C29AF79715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/>
              <a:t>RB Tree</a:t>
            </a:r>
            <a:r>
              <a:rPr lang="ko-KR" altLang="en-US" sz="3600" b="1" spc="300"/>
              <a:t>의 구현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8B6362E-977D-425B-9E9F-88182597ECA5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33A3414-6CB2-5EF0-D9F5-B8E389979832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1B03D84-1466-2713-0618-3363094B83BF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EEF625B-9112-047A-C3FE-A113FE095A30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B6C6C6C-9029-DF35-899D-0696A7A719C8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2DE6303-C86E-BC09-FFC8-9A6051E9B4F5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6B773B3-4D17-B4F2-5AA5-CCA5C8CD16BC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7599931-B206-DFDD-2468-35A2BE15B0E0}"/>
              </a:ext>
            </a:extLst>
          </p:cNvPr>
          <p:cNvGrpSpPr/>
          <p:nvPr/>
        </p:nvGrpSpPr>
        <p:grpSpPr>
          <a:xfrm>
            <a:off x="1339050" y="2827628"/>
            <a:ext cx="10276292" cy="405945"/>
            <a:chOff x="973827" y="3382393"/>
            <a:chExt cx="10276292" cy="40594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37078B0-1EA8-DB69-3BE2-7F50B3727900}"/>
                </a:ext>
              </a:extLst>
            </p:cNvPr>
            <p:cNvSpPr txBox="1"/>
            <p:nvPr/>
          </p:nvSpPr>
          <p:spPr>
            <a:xfrm>
              <a:off x="1097213" y="3382393"/>
              <a:ext cx="10152906" cy="405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/>
                <a:t>Insert, Delete </a:t>
              </a:r>
              <a:r>
                <a:rPr lang="ko-KR" altLang="en-US" sz="2000"/>
                <a:t>이후 </a:t>
              </a:r>
              <a:r>
                <a:rPr lang="en-US" altLang="ko-KR" sz="2000"/>
                <a:t>RB Tree</a:t>
              </a:r>
              <a:r>
                <a:rPr lang="ko-KR" altLang="en-US" sz="2000"/>
                <a:t>의 복구를 위해 </a:t>
              </a:r>
              <a:r>
                <a:rPr lang="en-US" altLang="ko-KR" sz="2000"/>
                <a:t>re-coloring</a:t>
              </a:r>
              <a:r>
                <a:rPr lang="ko-KR" altLang="en-US" sz="2000"/>
                <a:t>을 도와 주는 도구이다</a:t>
              </a:r>
              <a:r>
                <a:rPr lang="en-US" altLang="ko-KR" sz="2000"/>
                <a:t>.</a:t>
              </a:r>
              <a:endParaRPr lang="ko-KR" altLang="en-US" sz="200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0F0D309-E90E-AE31-1B36-703113CEA7BB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0F78EE-3BD2-9996-F555-5D0195AE1DE5}"/>
              </a:ext>
            </a:extLst>
          </p:cNvPr>
          <p:cNvGrpSpPr/>
          <p:nvPr/>
        </p:nvGrpSpPr>
        <p:grpSpPr>
          <a:xfrm>
            <a:off x="1339050" y="3464401"/>
            <a:ext cx="10276292" cy="405945"/>
            <a:chOff x="973827" y="3382393"/>
            <a:chExt cx="10276292" cy="40594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DDF21B-D085-B948-1605-5B66CE7658BB}"/>
                </a:ext>
              </a:extLst>
            </p:cNvPr>
            <p:cNvSpPr txBox="1"/>
            <p:nvPr/>
          </p:nvSpPr>
          <p:spPr>
            <a:xfrm>
              <a:off x="1097213" y="3382393"/>
              <a:ext cx="10152906" cy="405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/>
                <a:t>포인터 교체로 구조를 빠르게 변경할 수 있다</a:t>
              </a:r>
              <a:r>
                <a:rPr lang="en-US" altLang="ko-KR" sz="2000"/>
                <a:t>.</a:t>
              </a:r>
              <a:endParaRPr lang="ko-KR" altLang="en-US" sz="20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AA93F74-0C39-AB3F-9377-0E37BFAC50AC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C91B437-6D89-F91C-8F6F-C58BB75CDE39}"/>
              </a:ext>
            </a:extLst>
          </p:cNvPr>
          <p:cNvGrpSpPr/>
          <p:nvPr/>
        </p:nvGrpSpPr>
        <p:grpSpPr>
          <a:xfrm>
            <a:off x="1339050" y="4099562"/>
            <a:ext cx="10276292" cy="405945"/>
            <a:chOff x="973827" y="3382393"/>
            <a:chExt cx="10276292" cy="40594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7ECC9C-403A-5A1A-2A48-AAEF393BDDAE}"/>
                </a:ext>
              </a:extLst>
            </p:cNvPr>
            <p:cNvSpPr txBox="1"/>
            <p:nvPr/>
          </p:nvSpPr>
          <p:spPr>
            <a:xfrm>
              <a:off x="1097213" y="3382393"/>
              <a:ext cx="10152906" cy="405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/>
                <a:t>BST</a:t>
              </a:r>
              <a:r>
                <a:rPr lang="ko-KR" altLang="en-US" sz="2000"/>
                <a:t>의 성질을 유지한다</a:t>
              </a:r>
              <a:r>
                <a:rPr lang="en-US" altLang="ko-KR" sz="2000"/>
                <a:t>.</a:t>
              </a:r>
              <a:endParaRPr lang="ko-KR" altLang="en-US" sz="200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0DC036-4E9F-5247-E0F3-B91401FEEEF6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4E74754-8F48-77C9-564C-58C49DA677D5}"/>
              </a:ext>
            </a:extLst>
          </p:cNvPr>
          <p:cNvGrpSpPr/>
          <p:nvPr/>
        </p:nvGrpSpPr>
        <p:grpSpPr>
          <a:xfrm>
            <a:off x="1339050" y="4734723"/>
            <a:ext cx="10276292" cy="405945"/>
            <a:chOff x="973827" y="3382393"/>
            <a:chExt cx="10276292" cy="40594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0171C9-B161-9D03-E0EE-DFB5403E38F9}"/>
                </a:ext>
              </a:extLst>
            </p:cNvPr>
            <p:cNvSpPr txBox="1"/>
            <p:nvPr/>
          </p:nvSpPr>
          <p:spPr>
            <a:xfrm>
              <a:off x="1097213" y="3382393"/>
              <a:ext cx="10152906" cy="405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/>
                <a:t>Left &amp; Right </a:t>
              </a:r>
              <a:r>
                <a:rPr lang="ko-KR" altLang="en-US" sz="2000"/>
                <a:t>두 가지 회전이 있으며 방향만 다르며 구현은 비슷하다</a:t>
              </a:r>
              <a:r>
                <a:rPr lang="en-US" altLang="ko-KR" sz="2000"/>
                <a:t>.</a:t>
              </a:r>
              <a:endParaRPr lang="ko-KR" altLang="en-US" sz="200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83AE8F-2368-3224-3472-D59BDEBB9F65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2C933FE-5E6B-3FDE-D32E-4B6EC3746B46}"/>
              </a:ext>
            </a:extLst>
          </p:cNvPr>
          <p:cNvSpPr txBox="1"/>
          <p:nvPr/>
        </p:nvSpPr>
        <p:spPr>
          <a:xfrm>
            <a:off x="844756" y="2059421"/>
            <a:ext cx="10152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보조 연산 </a:t>
            </a:r>
            <a:r>
              <a:rPr lang="en-US" altLang="ko-KR" sz="2400"/>
              <a:t>Rotate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603218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6E69D-BE24-696A-5D5D-AF8F64C5B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3620C8-AF16-D7D1-E0F0-8631DD4738B0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/>
              <a:t>RB Tree</a:t>
            </a:r>
            <a:r>
              <a:rPr lang="ko-KR" altLang="en-US" sz="3600" b="1" spc="300"/>
              <a:t>의 구현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BC56821-2240-3F42-590C-E20632F47E61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CCB599A-4B67-35DB-A8E6-F15BA3603F90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AD72AB8-0AA7-5B6B-5F6B-9184D40D8CF8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853ACD0-42C0-BE95-E7DA-F010585230E4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375C649-7076-056F-0FF9-4E2CABA5DAA9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48E1C7E-132C-8AE1-C3BE-9532D4228279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5E76096-0CEF-7B78-B150-B59B715DD5B5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30F3865-246D-62AD-F65B-25ADFA4E8A9B}"/>
              </a:ext>
            </a:extLst>
          </p:cNvPr>
          <p:cNvSpPr txBox="1"/>
          <p:nvPr/>
        </p:nvSpPr>
        <p:spPr>
          <a:xfrm>
            <a:off x="5476532" y="2864983"/>
            <a:ext cx="159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Left Rotate</a:t>
            </a:r>
            <a:endParaRPr lang="ko-KR" altLang="en-US" sz="240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D42910D-1A36-295C-C852-4B8AAFC2A432}"/>
              </a:ext>
            </a:extLst>
          </p:cNvPr>
          <p:cNvGrpSpPr>
            <a:grpSpLocks noChangeAspect="1"/>
          </p:cNvGrpSpPr>
          <p:nvPr/>
        </p:nvGrpSpPr>
        <p:grpSpPr>
          <a:xfrm>
            <a:off x="7412130" y="2376716"/>
            <a:ext cx="3674143" cy="3328366"/>
            <a:chOff x="1313615" y="3210107"/>
            <a:chExt cx="2745707" cy="24873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타원 1">
                  <a:extLst>
                    <a:ext uri="{FF2B5EF4-FFF2-40B4-BE49-F238E27FC236}">
                      <a16:creationId xmlns:a16="http://schemas.microsoft.com/office/drawing/2014/main" id="{7685CDF5-4BEE-25B8-D08F-96C57604F628}"/>
                    </a:ext>
                  </a:extLst>
                </p:cNvPr>
                <p:cNvSpPr/>
                <p:nvPr/>
              </p:nvSpPr>
              <p:spPr>
                <a:xfrm>
                  <a:off x="2001683" y="3542062"/>
                  <a:ext cx="612000" cy="612000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altLang="ko-KR" sz="2400"/>
                    <a:t> </a:t>
                  </a:r>
                  <a:endParaRPr lang="ko-KR" altLang="en-US" sz="2400"/>
                </a:p>
              </p:txBody>
            </p:sp>
          </mc:Choice>
          <mc:Fallback xmlns="">
            <p:sp>
              <p:nvSpPr>
                <p:cNvPr id="2" name="타원 1">
                  <a:extLst>
                    <a:ext uri="{FF2B5EF4-FFF2-40B4-BE49-F238E27FC236}">
                      <a16:creationId xmlns:a16="http://schemas.microsoft.com/office/drawing/2014/main" id="{7685CDF5-4BEE-25B8-D08F-96C57604F6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1683" y="3542062"/>
                  <a:ext cx="612000" cy="612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타원 2">
                  <a:extLst>
                    <a:ext uri="{FF2B5EF4-FFF2-40B4-BE49-F238E27FC236}">
                      <a16:creationId xmlns:a16="http://schemas.microsoft.com/office/drawing/2014/main" id="{30223DF1-93DD-0A2C-8E1A-D12EB4352CEE}"/>
                    </a:ext>
                  </a:extLst>
                </p:cNvPr>
                <p:cNvSpPr/>
                <p:nvPr/>
              </p:nvSpPr>
              <p:spPr>
                <a:xfrm>
                  <a:off x="2740840" y="4271329"/>
                  <a:ext cx="612000" cy="612000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altLang="ko-KR" sz="2400"/>
                    <a:t> </a:t>
                  </a:r>
                  <a:endParaRPr lang="ko-KR" altLang="en-US" sz="2400"/>
                </a:p>
              </p:txBody>
            </p:sp>
          </mc:Choice>
          <mc:Fallback xmlns="">
            <p:sp>
              <p:nvSpPr>
                <p:cNvPr id="3" name="타원 2">
                  <a:extLst>
                    <a:ext uri="{FF2B5EF4-FFF2-40B4-BE49-F238E27FC236}">
                      <a16:creationId xmlns:a16="http://schemas.microsoft.com/office/drawing/2014/main" id="{30223DF1-93DD-0A2C-8E1A-D12EB4352C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0840" y="4271329"/>
                  <a:ext cx="612000" cy="612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직선 연결선 24">
              <a:extLst>
                <a:ext uri="{FF2B5EF4-FFF2-40B4-BE49-F238E27FC236}">
                  <a16:creationId xmlns:a16="http://schemas.microsoft.com/office/drawing/2014/main" id="{55712EA6-CF88-3B18-817F-D11B180CD94F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524058" y="4064437"/>
              <a:ext cx="306407" cy="2965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4">
              <a:extLst>
                <a:ext uri="{FF2B5EF4-FFF2-40B4-BE49-F238E27FC236}">
                  <a16:creationId xmlns:a16="http://schemas.microsoft.com/office/drawing/2014/main" id="{CF43C5DD-0E9B-3C76-C8C8-BC87E260CF4E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 flipV="1">
              <a:off x="2307683" y="3210107"/>
              <a:ext cx="0" cy="3319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24">
              <a:extLst>
                <a:ext uri="{FF2B5EF4-FFF2-40B4-BE49-F238E27FC236}">
                  <a16:creationId xmlns:a16="http://schemas.microsoft.com/office/drawing/2014/main" id="{C5903FB2-5F74-F823-A53F-692B228D355A}"/>
                </a:ext>
              </a:extLst>
            </p:cNvPr>
            <p:cNvCxnSpPr>
              <a:cxnSpLocks/>
              <a:stCxn id="2" idx="3"/>
              <a:endCxn id="52" idx="7"/>
            </p:cNvCxnSpPr>
            <p:nvPr/>
          </p:nvCxnSpPr>
          <p:spPr>
            <a:xfrm flipH="1">
              <a:off x="1835990" y="4064437"/>
              <a:ext cx="255318" cy="3621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24">
              <a:extLst>
                <a:ext uri="{FF2B5EF4-FFF2-40B4-BE49-F238E27FC236}">
                  <a16:creationId xmlns:a16="http://schemas.microsoft.com/office/drawing/2014/main" id="{5D667A69-CF2C-7F90-4EA9-982E706264D0}"/>
                </a:ext>
              </a:extLst>
            </p:cNvPr>
            <p:cNvCxnSpPr>
              <a:cxnSpLocks/>
              <a:stCxn id="3" idx="3"/>
              <a:endCxn id="54" idx="7"/>
            </p:cNvCxnSpPr>
            <p:nvPr/>
          </p:nvCxnSpPr>
          <p:spPr>
            <a:xfrm flipH="1">
              <a:off x="2651215" y="4793704"/>
              <a:ext cx="179250" cy="3813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24">
              <a:extLst>
                <a:ext uri="{FF2B5EF4-FFF2-40B4-BE49-F238E27FC236}">
                  <a16:creationId xmlns:a16="http://schemas.microsoft.com/office/drawing/2014/main" id="{3B1CF00A-BD2F-9A4D-9E10-20F442CB13A7}"/>
                </a:ext>
              </a:extLst>
            </p:cNvPr>
            <p:cNvCxnSpPr>
              <a:cxnSpLocks/>
              <a:stCxn id="3" idx="5"/>
              <a:endCxn id="57" idx="1"/>
            </p:cNvCxnSpPr>
            <p:nvPr/>
          </p:nvCxnSpPr>
          <p:spPr>
            <a:xfrm>
              <a:off x="3263215" y="4793704"/>
              <a:ext cx="273732" cy="3813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089934C-0890-20EC-319A-FED23C138669}"/>
                    </a:ext>
                  </a:extLst>
                </p:cNvPr>
                <p:cNvSpPr/>
                <p:nvPr/>
              </p:nvSpPr>
              <p:spPr>
                <a:xfrm>
                  <a:off x="1313615" y="4336915"/>
                  <a:ext cx="612000" cy="612000"/>
                </a:xfrm>
                <a:prstGeom prst="ellipse">
                  <a:avLst/>
                </a:prstGeom>
                <a:ln w="1905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US" altLang="ko-KR" sz="2400"/>
                    <a:t> </a:t>
                  </a:r>
                  <a:endParaRPr lang="ko-KR" altLang="en-US" sz="2400"/>
                </a:p>
              </p:txBody>
            </p:sp>
          </mc:Choice>
          <mc:Fallback xmlns=""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089934C-0890-20EC-319A-FED23C1386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3615" y="4336915"/>
                  <a:ext cx="612000" cy="612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A6BEB064-C4EC-44A2-18E5-F68E93C3689A}"/>
                    </a:ext>
                  </a:extLst>
                </p:cNvPr>
                <p:cNvSpPr/>
                <p:nvPr/>
              </p:nvSpPr>
              <p:spPr>
                <a:xfrm>
                  <a:off x="2128840" y="5085413"/>
                  <a:ext cx="612000" cy="612000"/>
                </a:xfrm>
                <a:prstGeom prst="ellipse">
                  <a:avLst/>
                </a:prstGeom>
                <a:ln w="1905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altLang="ko-KR" sz="2400"/>
                    <a:t> </a:t>
                  </a:r>
                  <a:endParaRPr lang="ko-KR" altLang="en-US" sz="2400"/>
                </a:p>
              </p:txBody>
            </p:sp>
          </mc:Choice>
          <mc:Fallback xmlns=""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A6BEB064-C4EC-44A2-18E5-F68E93C368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8840" y="5085413"/>
                  <a:ext cx="612000" cy="612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6972FC57-6CC6-DA81-E3DB-49B1D483259C}"/>
                    </a:ext>
                  </a:extLst>
                </p:cNvPr>
                <p:cNvSpPr/>
                <p:nvPr/>
              </p:nvSpPr>
              <p:spPr>
                <a:xfrm>
                  <a:off x="3447322" y="5085413"/>
                  <a:ext cx="612000" cy="612000"/>
                </a:xfrm>
                <a:prstGeom prst="ellipse">
                  <a:avLst/>
                </a:prstGeom>
                <a:ln w="1905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altLang="ko-KR" sz="2400"/>
                    <a:t> </a:t>
                  </a:r>
                  <a:endParaRPr lang="ko-KR" altLang="en-US" sz="2400"/>
                </a:p>
              </p:txBody>
            </p:sp>
          </mc:Choice>
          <mc:Fallback xmlns=""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6972FC57-6CC6-DA81-E3DB-49B1D48325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7322" y="5085413"/>
                  <a:ext cx="612000" cy="612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A6D8849-782C-8643-395C-C9C500AC5887}"/>
              </a:ext>
            </a:extLst>
          </p:cNvPr>
          <p:cNvCxnSpPr/>
          <p:nvPr/>
        </p:nvCxnSpPr>
        <p:spPr>
          <a:xfrm>
            <a:off x="5733848" y="4136945"/>
            <a:ext cx="1080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BCACBD8-4E1E-00A9-EF1D-D6A39388A137}"/>
              </a:ext>
            </a:extLst>
          </p:cNvPr>
          <p:cNvGrpSpPr>
            <a:grpSpLocks noChangeAspect="1"/>
          </p:cNvGrpSpPr>
          <p:nvPr/>
        </p:nvGrpSpPr>
        <p:grpSpPr>
          <a:xfrm>
            <a:off x="1301666" y="2753587"/>
            <a:ext cx="3640010" cy="2762257"/>
            <a:chOff x="902412" y="3939163"/>
            <a:chExt cx="2720199" cy="20642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ED4F5E8B-69BE-78D8-8018-D8B3EE9EC177}"/>
                    </a:ext>
                  </a:extLst>
                </p:cNvPr>
                <p:cNvSpPr/>
                <p:nvPr/>
              </p:nvSpPr>
              <p:spPr>
                <a:xfrm>
                  <a:off x="1606465" y="4666954"/>
                  <a:ext cx="612000" cy="612000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altLang="ko-KR" sz="2400"/>
                    <a:t> </a:t>
                  </a:r>
                  <a:endParaRPr lang="ko-KR" altLang="en-US" sz="2400"/>
                </a:p>
              </p:txBody>
            </p:sp>
          </mc:Choice>
          <mc:Fallback xmlns=""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ED4F5E8B-69BE-78D8-8018-D8B3EE9EC1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465" y="4666954"/>
                  <a:ext cx="612000" cy="612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CAC662F2-2E8C-DA16-08FC-35243A24B91F}"/>
                    </a:ext>
                  </a:extLst>
                </p:cNvPr>
                <p:cNvSpPr/>
                <p:nvPr/>
              </p:nvSpPr>
              <p:spPr>
                <a:xfrm>
                  <a:off x="2328750" y="3939163"/>
                  <a:ext cx="612000" cy="612000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altLang="ko-KR" sz="2400"/>
                    <a:t> </a:t>
                  </a:r>
                  <a:endParaRPr lang="ko-KR" altLang="en-US" sz="2400"/>
                </a:p>
              </p:txBody>
            </p:sp>
          </mc:Choice>
          <mc:Fallback xmlns=""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CAC662F2-2E8C-DA16-08FC-35243A24B9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8750" y="3939163"/>
                  <a:ext cx="612000" cy="612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직선 연결선 24">
              <a:extLst>
                <a:ext uri="{FF2B5EF4-FFF2-40B4-BE49-F238E27FC236}">
                  <a16:creationId xmlns:a16="http://schemas.microsoft.com/office/drawing/2014/main" id="{4AF9ED6F-F02F-9D50-4577-F1F4F3584F6B}"/>
                </a:ext>
              </a:extLst>
            </p:cNvPr>
            <p:cNvCxnSpPr>
              <a:cxnSpLocks/>
              <a:stCxn id="65" idx="7"/>
              <a:endCxn id="66" idx="3"/>
            </p:cNvCxnSpPr>
            <p:nvPr/>
          </p:nvCxnSpPr>
          <p:spPr>
            <a:xfrm flipV="1">
              <a:off x="2128839" y="4461538"/>
              <a:ext cx="289535" cy="2950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24">
              <a:extLst>
                <a:ext uri="{FF2B5EF4-FFF2-40B4-BE49-F238E27FC236}">
                  <a16:creationId xmlns:a16="http://schemas.microsoft.com/office/drawing/2014/main" id="{940C3A28-658B-4811-4F34-32D9726A7AC6}"/>
                </a:ext>
              </a:extLst>
            </p:cNvPr>
            <p:cNvCxnSpPr>
              <a:cxnSpLocks/>
              <a:stCxn id="65" idx="3"/>
              <a:endCxn id="72" idx="7"/>
            </p:cNvCxnSpPr>
            <p:nvPr/>
          </p:nvCxnSpPr>
          <p:spPr>
            <a:xfrm flipH="1">
              <a:off x="1424787" y="5189329"/>
              <a:ext cx="271303" cy="291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24">
              <a:extLst>
                <a:ext uri="{FF2B5EF4-FFF2-40B4-BE49-F238E27FC236}">
                  <a16:creationId xmlns:a16="http://schemas.microsoft.com/office/drawing/2014/main" id="{CB1F3013-39F3-18A0-487B-A6EBF1F2EAE3}"/>
                </a:ext>
              </a:extLst>
            </p:cNvPr>
            <p:cNvCxnSpPr>
              <a:cxnSpLocks/>
              <a:stCxn id="65" idx="5"/>
              <a:endCxn id="73" idx="1"/>
            </p:cNvCxnSpPr>
            <p:nvPr/>
          </p:nvCxnSpPr>
          <p:spPr>
            <a:xfrm>
              <a:off x="2128839" y="5189329"/>
              <a:ext cx="199911" cy="291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24">
              <a:extLst>
                <a:ext uri="{FF2B5EF4-FFF2-40B4-BE49-F238E27FC236}">
                  <a16:creationId xmlns:a16="http://schemas.microsoft.com/office/drawing/2014/main" id="{419A33AD-CD14-8EA3-3288-20A90070E343}"/>
                </a:ext>
              </a:extLst>
            </p:cNvPr>
            <p:cNvCxnSpPr>
              <a:cxnSpLocks/>
              <a:stCxn id="66" idx="5"/>
              <a:endCxn id="74" idx="1"/>
            </p:cNvCxnSpPr>
            <p:nvPr/>
          </p:nvCxnSpPr>
          <p:spPr>
            <a:xfrm>
              <a:off x="2851124" y="4461538"/>
              <a:ext cx="249112" cy="3045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7562ACEC-1A5E-A6FF-28B0-0DCA77054C82}"/>
                    </a:ext>
                  </a:extLst>
                </p:cNvPr>
                <p:cNvSpPr/>
                <p:nvPr/>
              </p:nvSpPr>
              <p:spPr>
                <a:xfrm>
                  <a:off x="902412" y="5391413"/>
                  <a:ext cx="612000" cy="612000"/>
                </a:xfrm>
                <a:prstGeom prst="ellipse">
                  <a:avLst/>
                </a:prstGeom>
                <a:ln w="1905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US" altLang="ko-KR" sz="2400"/>
                    <a:t> </a:t>
                  </a:r>
                  <a:endParaRPr lang="ko-KR" altLang="en-US" sz="2400"/>
                </a:p>
              </p:txBody>
            </p:sp>
          </mc:Choice>
          <mc:Fallback xmlns=""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7562ACEC-1A5E-A6FF-28B0-0DCA77054C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412" y="5391413"/>
                  <a:ext cx="612000" cy="612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타원 72">
                  <a:extLst>
                    <a:ext uri="{FF2B5EF4-FFF2-40B4-BE49-F238E27FC236}">
                      <a16:creationId xmlns:a16="http://schemas.microsoft.com/office/drawing/2014/main" id="{4F9BE2C6-CC10-5A3B-8AD1-E169437B2150}"/>
                    </a:ext>
                  </a:extLst>
                </p:cNvPr>
                <p:cNvSpPr/>
                <p:nvPr/>
              </p:nvSpPr>
              <p:spPr>
                <a:xfrm>
                  <a:off x="2239125" y="5391413"/>
                  <a:ext cx="612000" cy="612000"/>
                </a:xfrm>
                <a:prstGeom prst="ellipse">
                  <a:avLst/>
                </a:prstGeom>
                <a:ln w="1905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altLang="ko-KR" sz="2400"/>
                    <a:t> </a:t>
                  </a:r>
                  <a:endParaRPr lang="ko-KR" altLang="en-US" sz="2400"/>
                </a:p>
              </p:txBody>
            </p:sp>
          </mc:Choice>
          <mc:Fallback xmlns="">
            <p:sp>
              <p:nvSpPr>
                <p:cNvPr id="73" name="타원 72">
                  <a:extLst>
                    <a:ext uri="{FF2B5EF4-FFF2-40B4-BE49-F238E27FC236}">
                      <a16:creationId xmlns:a16="http://schemas.microsoft.com/office/drawing/2014/main" id="{4F9BE2C6-CC10-5A3B-8AD1-E169437B21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9125" y="5391413"/>
                  <a:ext cx="612000" cy="612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2D6075FE-4054-5B36-4A50-FFA2CB17A1BB}"/>
                    </a:ext>
                  </a:extLst>
                </p:cNvPr>
                <p:cNvSpPr/>
                <p:nvPr/>
              </p:nvSpPr>
              <p:spPr>
                <a:xfrm>
                  <a:off x="3010611" y="4676437"/>
                  <a:ext cx="612000" cy="612000"/>
                </a:xfrm>
                <a:prstGeom prst="ellipse">
                  <a:avLst/>
                </a:prstGeom>
                <a:ln w="1905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altLang="ko-KR" sz="2400" dirty="0"/>
                    <a:t> </a:t>
                  </a:r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2D6075FE-4054-5B36-4A50-FFA2CB17A1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0611" y="4676437"/>
                  <a:ext cx="612000" cy="612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4" name="직선 연결선 24">
            <a:extLst>
              <a:ext uri="{FF2B5EF4-FFF2-40B4-BE49-F238E27FC236}">
                <a16:creationId xmlns:a16="http://schemas.microsoft.com/office/drawing/2014/main" id="{47D7B551-63EF-6D08-E2EB-E604093E5394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3619778" y="2309102"/>
            <a:ext cx="0" cy="444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4BCAD98-628F-9559-AF28-95DFCBABE0D6}"/>
              </a:ext>
            </a:extLst>
          </p:cNvPr>
          <p:cNvCxnSpPr/>
          <p:nvPr/>
        </p:nvCxnSpPr>
        <p:spPr>
          <a:xfrm>
            <a:off x="5733848" y="3499403"/>
            <a:ext cx="10800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B40F66E-723E-6135-0AFA-BCA90BF69965}"/>
              </a:ext>
            </a:extLst>
          </p:cNvPr>
          <p:cNvSpPr txBox="1"/>
          <p:nvPr/>
        </p:nvSpPr>
        <p:spPr>
          <a:xfrm>
            <a:off x="5417966" y="4307200"/>
            <a:ext cx="1772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Right Rotate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237655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01A20-E1FB-3B83-AC23-31CCA90D9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EBC927-9BF3-5B49-F166-51322BF79A34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/>
              <a:t>RB Tree</a:t>
            </a:r>
            <a:r>
              <a:rPr lang="ko-KR" altLang="en-US" sz="3600" b="1" spc="300"/>
              <a:t>의 구현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121BDED-C8FF-97FB-6CDA-AC9F25463F35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47350E7-C506-F694-EE9C-D67113460464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5FD6B83-6964-B4A6-897A-73D884DBCC8A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09FA404-55F2-AA5B-F232-8F87C85C010C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1956004-CD0C-7064-80DE-B5E5599AFD51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6BB1BDF-45A4-6FB1-9805-6E0BF6EF5C78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6D18DDF-7219-D2BE-68FD-C1D3B95A1146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D84ED76-0706-850A-C70E-AE792A636DF7}"/>
              </a:ext>
            </a:extLst>
          </p:cNvPr>
          <p:cNvGrpSpPr>
            <a:grpSpLocks noChangeAspect="1"/>
          </p:cNvGrpSpPr>
          <p:nvPr/>
        </p:nvGrpSpPr>
        <p:grpSpPr>
          <a:xfrm>
            <a:off x="6892665" y="2401025"/>
            <a:ext cx="4785141" cy="3636826"/>
            <a:chOff x="3432465" y="2614863"/>
            <a:chExt cx="3532136" cy="2684511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86323EF-F296-0A5B-CE46-626E26996DC9}"/>
                </a:ext>
              </a:extLst>
            </p:cNvPr>
            <p:cNvSpPr/>
            <p:nvPr/>
          </p:nvSpPr>
          <p:spPr>
            <a:xfrm>
              <a:off x="4845255" y="2614863"/>
              <a:ext cx="488115" cy="488115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rgbClr val="0202F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56</a:t>
              </a:r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3347839-73F7-8A28-9491-DB1490D8CDC0}"/>
                </a:ext>
              </a:extLst>
            </p:cNvPr>
            <p:cNvSpPr/>
            <p:nvPr/>
          </p:nvSpPr>
          <p:spPr>
            <a:xfrm>
              <a:off x="3980580" y="3278759"/>
              <a:ext cx="488115" cy="48811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33</a:t>
              </a:r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4405272-1B53-C7D6-AC9F-FA36EC6F8291}"/>
                </a:ext>
              </a:extLst>
            </p:cNvPr>
            <p:cNvSpPr/>
            <p:nvPr/>
          </p:nvSpPr>
          <p:spPr>
            <a:xfrm>
              <a:off x="5705517" y="3142498"/>
              <a:ext cx="488115" cy="48811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80</a:t>
              </a:r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24EAFA7-747C-A0CD-4EF8-2D29E40EF2C8}"/>
                </a:ext>
              </a:extLst>
            </p:cNvPr>
            <p:cNvSpPr/>
            <p:nvPr/>
          </p:nvSpPr>
          <p:spPr>
            <a:xfrm>
              <a:off x="3432465" y="4079683"/>
              <a:ext cx="488115" cy="48811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27</a:t>
              </a:r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BA98D6C-9CFB-53D4-1D32-A3578F84D3CB}"/>
                </a:ext>
              </a:extLst>
            </p:cNvPr>
            <p:cNvSpPr/>
            <p:nvPr/>
          </p:nvSpPr>
          <p:spPr>
            <a:xfrm>
              <a:off x="5132734" y="3835627"/>
              <a:ext cx="488115" cy="48811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72</a:t>
              </a:r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23D24F6-34F4-A5B2-2746-B75FF5762B01}"/>
                </a:ext>
              </a:extLst>
            </p:cNvPr>
            <p:cNvSpPr/>
            <p:nvPr/>
          </p:nvSpPr>
          <p:spPr>
            <a:xfrm>
              <a:off x="6476486" y="3868810"/>
              <a:ext cx="488115" cy="48811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99</a:t>
              </a:r>
              <a:endParaRPr lang="ko-KR" altLang="en-US"/>
            </a:p>
          </p:txBody>
        </p:sp>
        <p:cxnSp>
          <p:nvCxnSpPr>
            <p:cNvPr id="16" name="직선 연결선 24">
              <a:extLst>
                <a:ext uri="{FF2B5EF4-FFF2-40B4-BE49-F238E27FC236}">
                  <a16:creationId xmlns:a16="http://schemas.microsoft.com/office/drawing/2014/main" id="{A8B44443-CF5A-5FD8-726A-3BFB6884C422}"/>
                </a:ext>
              </a:extLst>
            </p:cNvPr>
            <p:cNvCxnSpPr>
              <a:cxnSpLocks/>
              <a:stCxn id="5" idx="3"/>
              <a:endCxn id="6" idx="7"/>
            </p:cNvCxnSpPr>
            <p:nvPr/>
          </p:nvCxnSpPr>
          <p:spPr>
            <a:xfrm flipH="1">
              <a:off x="4397212" y="3031495"/>
              <a:ext cx="519526" cy="3187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30">
              <a:extLst>
                <a:ext uri="{FF2B5EF4-FFF2-40B4-BE49-F238E27FC236}">
                  <a16:creationId xmlns:a16="http://schemas.microsoft.com/office/drawing/2014/main" id="{F8A6F386-BE85-7DCE-E15A-7F22315D4201}"/>
                </a:ext>
              </a:extLst>
            </p:cNvPr>
            <p:cNvCxnSpPr>
              <a:cxnSpLocks/>
              <a:stCxn id="6" idx="3"/>
              <a:endCxn id="10" idx="7"/>
            </p:cNvCxnSpPr>
            <p:nvPr/>
          </p:nvCxnSpPr>
          <p:spPr>
            <a:xfrm flipH="1">
              <a:off x="3849097" y="3695391"/>
              <a:ext cx="202966" cy="455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43">
              <a:extLst>
                <a:ext uri="{FF2B5EF4-FFF2-40B4-BE49-F238E27FC236}">
                  <a16:creationId xmlns:a16="http://schemas.microsoft.com/office/drawing/2014/main" id="{A5230296-5964-2CC4-9D76-48912FD92CF0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5261887" y="3031495"/>
              <a:ext cx="515113" cy="1824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47">
              <a:extLst>
                <a:ext uri="{FF2B5EF4-FFF2-40B4-BE49-F238E27FC236}">
                  <a16:creationId xmlns:a16="http://schemas.microsoft.com/office/drawing/2014/main" id="{5CC5DED6-5AFD-2B82-7018-5FA679059FB3}"/>
                </a:ext>
              </a:extLst>
            </p:cNvPr>
            <p:cNvCxnSpPr>
              <a:cxnSpLocks/>
              <a:stCxn id="8" idx="3"/>
              <a:endCxn id="11" idx="7"/>
            </p:cNvCxnSpPr>
            <p:nvPr/>
          </p:nvCxnSpPr>
          <p:spPr>
            <a:xfrm flipH="1">
              <a:off x="5549366" y="3559130"/>
              <a:ext cx="227634" cy="3479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50">
              <a:extLst>
                <a:ext uri="{FF2B5EF4-FFF2-40B4-BE49-F238E27FC236}">
                  <a16:creationId xmlns:a16="http://schemas.microsoft.com/office/drawing/2014/main" id="{820DF7A2-00B4-408D-E714-84DE01DD0C99}"/>
                </a:ext>
              </a:extLst>
            </p:cNvPr>
            <p:cNvCxnSpPr>
              <a:cxnSpLocks/>
              <a:stCxn id="8" idx="5"/>
              <a:endCxn id="12" idx="1"/>
            </p:cNvCxnSpPr>
            <p:nvPr/>
          </p:nvCxnSpPr>
          <p:spPr>
            <a:xfrm>
              <a:off x="6122149" y="3559130"/>
              <a:ext cx="425820" cy="3811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F2E7A05-FE8C-EB3D-8875-88EC750BAA5D}"/>
                </a:ext>
              </a:extLst>
            </p:cNvPr>
            <p:cNvSpPr/>
            <p:nvPr/>
          </p:nvSpPr>
          <p:spPr>
            <a:xfrm>
              <a:off x="4468695" y="4739776"/>
              <a:ext cx="488115" cy="48811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61</a:t>
              </a:r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2489B5B-F75D-6F50-0D9B-536CC708D547}"/>
                </a:ext>
              </a:extLst>
            </p:cNvPr>
            <p:cNvSpPr/>
            <p:nvPr/>
          </p:nvSpPr>
          <p:spPr>
            <a:xfrm>
              <a:off x="5766029" y="4811259"/>
              <a:ext cx="488115" cy="48811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76</a:t>
              </a:r>
              <a:endParaRPr lang="ko-KR" altLang="en-US"/>
            </a:p>
          </p:txBody>
        </p:sp>
        <p:cxnSp>
          <p:nvCxnSpPr>
            <p:cNvPr id="56" name="직선 연결선 47">
              <a:extLst>
                <a:ext uri="{FF2B5EF4-FFF2-40B4-BE49-F238E27FC236}">
                  <a16:creationId xmlns:a16="http://schemas.microsoft.com/office/drawing/2014/main" id="{A5C0F9C3-D9E6-F872-FBCD-DCCB20CAA5CC}"/>
                </a:ext>
              </a:extLst>
            </p:cNvPr>
            <p:cNvCxnSpPr>
              <a:cxnSpLocks/>
              <a:stCxn id="11" idx="3"/>
              <a:endCxn id="53" idx="7"/>
            </p:cNvCxnSpPr>
            <p:nvPr/>
          </p:nvCxnSpPr>
          <p:spPr>
            <a:xfrm flipH="1">
              <a:off x="4885327" y="4252259"/>
              <a:ext cx="318890" cy="559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47">
              <a:extLst>
                <a:ext uri="{FF2B5EF4-FFF2-40B4-BE49-F238E27FC236}">
                  <a16:creationId xmlns:a16="http://schemas.microsoft.com/office/drawing/2014/main" id="{3AD18C3D-2B2D-04CF-1D8C-853AC364ADF8}"/>
                </a:ext>
              </a:extLst>
            </p:cNvPr>
            <p:cNvCxnSpPr>
              <a:cxnSpLocks/>
              <a:stCxn id="55" idx="1"/>
              <a:endCxn id="11" idx="5"/>
            </p:cNvCxnSpPr>
            <p:nvPr/>
          </p:nvCxnSpPr>
          <p:spPr>
            <a:xfrm flipH="1" flipV="1">
              <a:off x="5549366" y="4252259"/>
              <a:ext cx="288146" cy="630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타원 83">
            <a:extLst>
              <a:ext uri="{FF2B5EF4-FFF2-40B4-BE49-F238E27FC236}">
                <a16:creationId xmlns:a16="http://schemas.microsoft.com/office/drawing/2014/main" id="{0E13C25D-57D1-B0C4-82CC-4C9EDC1AAA56}"/>
              </a:ext>
            </a:extLst>
          </p:cNvPr>
          <p:cNvSpPr/>
          <p:nvPr/>
        </p:nvSpPr>
        <p:spPr>
          <a:xfrm rot="1688563">
            <a:off x="8253044" y="2403931"/>
            <a:ext cx="2840892" cy="13099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425C1F8-8862-4B65-02E8-1EA2AED3AD3D}"/>
              </a:ext>
            </a:extLst>
          </p:cNvPr>
          <p:cNvCxnSpPr/>
          <p:nvPr/>
        </p:nvCxnSpPr>
        <p:spPr>
          <a:xfrm>
            <a:off x="6096000" y="3864864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E9C3703A-6C68-2B04-0006-491F386ECF6E}"/>
              </a:ext>
            </a:extLst>
          </p:cNvPr>
          <p:cNvGrpSpPr/>
          <p:nvPr/>
        </p:nvGrpSpPr>
        <p:grpSpPr>
          <a:xfrm>
            <a:off x="777000" y="2295091"/>
            <a:ext cx="4350179" cy="3655636"/>
            <a:chOff x="6564173" y="1870701"/>
            <a:chExt cx="4350179" cy="3655636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194108A-DED9-75B0-C3CA-662AE21CEBEC}"/>
                </a:ext>
              </a:extLst>
            </p:cNvPr>
            <p:cNvSpPr/>
            <p:nvPr/>
          </p:nvSpPr>
          <p:spPr>
            <a:xfrm>
              <a:off x="7924137" y="2642598"/>
              <a:ext cx="661271" cy="66127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56</a:t>
              </a:r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3BFEFF9F-C3AB-6182-359A-B86E11BACB14}"/>
                </a:ext>
              </a:extLst>
            </p:cNvPr>
            <p:cNvSpPr/>
            <p:nvPr/>
          </p:nvSpPr>
          <p:spPr>
            <a:xfrm>
              <a:off x="7084245" y="3683985"/>
              <a:ext cx="661271" cy="66127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33</a:t>
              </a:r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93058ECC-5449-407D-89C7-61758466E105}"/>
                </a:ext>
              </a:extLst>
            </p:cNvPr>
            <p:cNvSpPr/>
            <p:nvPr/>
          </p:nvSpPr>
          <p:spPr>
            <a:xfrm>
              <a:off x="8880246" y="1870701"/>
              <a:ext cx="661271" cy="661271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rgbClr val="0202F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80</a:t>
              </a:r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FF8CF3F7-3482-266B-B2B0-4B13F87B4353}"/>
                </a:ext>
              </a:extLst>
            </p:cNvPr>
            <p:cNvSpPr/>
            <p:nvPr/>
          </p:nvSpPr>
          <p:spPr>
            <a:xfrm>
              <a:off x="6564173" y="4865065"/>
              <a:ext cx="661271" cy="66127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27</a:t>
              </a:r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1E9DE435-C5F7-92B5-8ADC-FC8287D16B8B}"/>
                </a:ext>
              </a:extLst>
            </p:cNvPr>
            <p:cNvSpPr/>
            <p:nvPr/>
          </p:nvSpPr>
          <p:spPr>
            <a:xfrm>
              <a:off x="8999413" y="3753190"/>
              <a:ext cx="661271" cy="66127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72</a:t>
              </a:r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70813F3-1C7A-7D32-E86E-E07A30286E4D}"/>
                </a:ext>
              </a:extLst>
            </p:cNvPr>
            <p:cNvSpPr/>
            <p:nvPr/>
          </p:nvSpPr>
          <p:spPr>
            <a:xfrm>
              <a:off x="10253081" y="2876392"/>
              <a:ext cx="661271" cy="66127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99</a:t>
              </a:r>
              <a:endParaRPr lang="ko-KR" altLang="en-US"/>
            </a:p>
          </p:txBody>
        </p:sp>
        <p:cxnSp>
          <p:nvCxnSpPr>
            <p:cNvPr id="93" name="직선 연결선 24">
              <a:extLst>
                <a:ext uri="{FF2B5EF4-FFF2-40B4-BE49-F238E27FC236}">
                  <a16:creationId xmlns:a16="http://schemas.microsoft.com/office/drawing/2014/main" id="{6A58253A-191F-30A4-FB70-A935CD6792D0}"/>
                </a:ext>
              </a:extLst>
            </p:cNvPr>
            <p:cNvCxnSpPr>
              <a:cxnSpLocks/>
              <a:stCxn id="87" idx="3"/>
              <a:endCxn id="88" idx="7"/>
            </p:cNvCxnSpPr>
            <p:nvPr/>
          </p:nvCxnSpPr>
          <p:spPr>
            <a:xfrm flipH="1">
              <a:off x="7648675" y="3207028"/>
              <a:ext cx="372303" cy="5737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30">
              <a:extLst>
                <a:ext uri="{FF2B5EF4-FFF2-40B4-BE49-F238E27FC236}">
                  <a16:creationId xmlns:a16="http://schemas.microsoft.com/office/drawing/2014/main" id="{96375DC4-6FEE-D58E-3D66-41DFFC6E11A8}"/>
                </a:ext>
              </a:extLst>
            </p:cNvPr>
            <p:cNvCxnSpPr>
              <a:cxnSpLocks/>
              <a:stCxn id="88" idx="3"/>
              <a:endCxn id="90" idx="0"/>
            </p:cNvCxnSpPr>
            <p:nvPr/>
          </p:nvCxnSpPr>
          <p:spPr>
            <a:xfrm flipH="1">
              <a:off x="6894809" y="4248415"/>
              <a:ext cx="286277" cy="616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43">
              <a:extLst>
                <a:ext uri="{FF2B5EF4-FFF2-40B4-BE49-F238E27FC236}">
                  <a16:creationId xmlns:a16="http://schemas.microsoft.com/office/drawing/2014/main" id="{FB6FEB2E-F11D-1B74-588F-1DC69EB12695}"/>
                </a:ext>
              </a:extLst>
            </p:cNvPr>
            <p:cNvCxnSpPr>
              <a:cxnSpLocks/>
              <a:stCxn id="87" idx="7"/>
              <a:endCxn id="89" idx="3"/>
            </p:cNvCxnSpPr>
            <p:nvPr/>
          </p:nvCxnSpPr>
          <p:spPr>
            <a:xfrm flipV="1">
              <a:off x="8488567" y="2435131"/>
              <a:ext cx="488520" cy="304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47">
              <a:extLst>
                <a:ext uri="{FF2B5EF4-FFF2-40B4-BE49-F238E27FC236}">
                  <a16:creationId xmlns:a16="http://schemas.microsoft.com/office/drawing/2014/main" id="{14050941-9F5F-0982-9F6D-F40A94777067}"/>
                </a:ext>
              </a:extLst>
            </p:cNvPr>
            <p:cNvCxnSpPr>
              <a:cxnSpLocks/>
              <a:stCxn id="87" idx="5"/>
              <a:endCxn id="91" idx="1"/>
            </p:cNvCxnSpPr>
            <p:nvPr/>
          </p:nvCxnSpPr>
          <p:spPr>
            <a:xfrm>
              <a:off x="8488567" y="3207028"/>
              <a:ext cx="607687" cy="6430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50">
              <a:extLst>
                <a:ext uri="{FF2B5EF4-FFF2-40B4-BE49-F238E27FC236}">
                  <a16:creationId xmlns:a16="http://schemas.microsoft.com/office/drawing/2014/main" id="{8410A90E-8418-D9E1-2D9D-2D5198AB34F6}"/>
                </a:ext>
              </a:extLst>
            </p:cNvPr>
            <p:cNvCxnSpPr>
              <a:cxnSpLocks/>
              <a:stCxn id="89" idx="5"/>
              <a:endCxn id="92" idx="1"/>
            </p:cNvCxnSpPr>
            <p:nvPr/>
          </p:nvCxnSpPr>
          <p:spPr>
            <a:xfrm>
              <a:off x="9444676" y="2435131"/>
              <a:ext cx="905246" cy="5381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9920D3F9-CE48-080E-367C-3C52066A6539}"/>
                </a:ext>
              </a:extLst>
            </p:cNvPr>
            <p:cNvSpPr/>
            <p:nvPr/>
          </p:nvSpPr>
          <p:spPr>
            <a:xfrm>
              <a:off x="8321728" y="4865066"/>
              <a:ext cx="661271" cy="66127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61</a:t>
              </a:r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B38D5D34-4984-F26F-4E5D-43968311C008}"/>
                </a:ext>
              </a:extLst>
            </p:cNvPr>
            <p:cNvSpPr/>
            <p:nvPr/>
          </p:nvSpPr>
          <p:spPr>
            <a:xfrm>
              <a:off x="9897299" y="4768225"/>
              <a:ext cx="661271" cy="66127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76</a:t>
              </a:r>
              <a:endParaRPr lang="ko-KR" altLang="en-US"/>
            </a:p>
          </p:txBody>
        </p:sp>
        <p:cxnSp>
          <p:nvCxnSpPr>
            <p:cNvPr id="103" name="직선 연결선 47">
              <a:extLst>
                <a:ext uri="{FF2B5EF4-FFF2-40B4-BE49-F238E27FC236}">
                  <a16:creationId xmlns:a16="http://schemas.microsoft.com/office/drawing/2014/main" id="{676F0098-A6EA-68D6-B23D-8C3F34081A63}"/>
                </a:ext>
              </a:extLst>
            </p:cNvPr>
            <p:cNvCxnSpPr>
              <a:cxnSpLocks/>
              <a:stCxn id="91" idx="3"/>
              <a:endCxn id="101" idx="7"/>
            </p:cNvCxnSpPr>
            <p:nvPr/>
          </p:nvCxnSpPr>
          <p:spPr>
            <a:xfrm flipH="1">
              <a:off x="8886158" y="4317620"/>
              <a:ext cx="210096" cy="6442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47">
              <a:extLst>
                <a:ext uri="{FF2B5EF4-FFF2-40B4-BE49-F238E27FC236}">
                  <a16:creationId xmlns:a16="http://schemas.microsoft.com/office/drawing/2014/main" id="{EB3A3B06-4777-36C5-5C51-DFCB99CE91BC}"/>
                </a:ext>
              </a:extLst>
            </p:cNvPr>
            <p:cNvCxnSpPr>
              <a:cxnSpLocks/>
              <a:stCxn id="102" idx="1"/>
              <a:endCxn id="91" idx="5"/>
            </p:cNvCxnSpPr>
            <p:nvPr/>
          </p:nvCxnSpPr>
          <p:spPr>
            <a:xfrm flipH="1" flipV="1">
              <a:off x="9563843" y="4317620"/>
              <a:ext cx="430297" cy="5474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타원 129">
            <a:extLst>
              <a:ext uri="{FF2B5EF4-FFF2-40B4-BE49-F238E27FC236}">
                <a16:creationId xmlns:a16="http://schemas.microsoft.com/office/drawing/2014/main" id="{BC3EF194-5264-67BD-10B2-BBDDCCAEBDD6}"/>
              </a:ext>
            </a:extLst>
          </p:cNvPr>
          <p:cNvSpPr/>
          <p:nvPr/>
        </p:nvSpPr>
        <p:spPr>
          <a:xfrm rot="19359370">
            <a:off x="1525207" y="2355654"/>
            <a:ext cx="2840892" cy="13099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B14B476-DDE0-B07E-C0D5-5B83A72C2F57}"/>
              </a:ext>
            </a:extLst>
          </p:cNvPr>
          <p:cNvSpPr txBox="1"/>
          <p:nvPr/>
        </p:nvSpPr>
        <p:spPr>
          <a:xfrm>
            <a:off x="5478442" y="3288242"/>
            <a:ext cx="1726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Right Rotate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185049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A2A8F-661C-ED53-0CFA-B5AA9F50A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FBF076-2D75-E9D8-5456-AE400790CB70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/>
              <a:t>RB Tree</a:t>
            </a:r>
            <a:r>
              <a:rPr lang="ko-KR" altLang="en-US" sz="3600" b="1" spc="300"/>
              <a:t>의 구현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EE2092E-DEF7-FCA3-EDD8-F8AAA13AA5CE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B7C42B3-2ED0-D644-32E5-103546A373D2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3A7402E-9002-813C-AEDD-710FF3E808C0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D838A38-286A-B4E6-E5A9-EDACCF46B72B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A025722-421E-77C5-8F12-506B52DF2B8F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B99C209-9032-AB3D-EFE0-67D873639044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F8E0A5B-3D59-AF1D-6C36-93207F1B8FF4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D14C98E-61C2-5AF5-67EB-6A856481537B}"/>
              </a:ext>
            </a:extLst>
          </p:cNvPr>
          <p:cNvGrpSpPr/>
          <p:nvPr/>
        </p:nvGrpSpPr>
        <p:grpSpPr>
          <a:xfrm>
            <a:off x="1339050" y="2686948"/>
            <a:ext cx="10276292" cy="405945"/>
            <a:chOff x="973827" y="3382393"/>
            <a:chExt cx="10276292" cy="40594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3DC4DE-6E5C-127A-94DA-253FA8F3B2E8}"/>
                </a:ext>
              </a:extLst>
            </p:cNvPr>
            <p:cNvSpPr txBox="1"/>
            <p:nvPr/>
          </p:nvSpPr>
          <p:spPr>
            <a:xfrm>
              <a:off x="1097213" y="3382393"/>
              <a:ext cx="10152906" cy="405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/>
                <a:t>새로 삽입한 노드를 </a:t>
              </a:r>
              <a:r>
                <a:rPr lang="en-US" altLang="ko-KR" sz="2000"/>
                <a:t>Z</a:t>
              </a:r>
              <a:r>
                <a:rPr lang="ko-KR" altLang="en-US" sz="2000" err="1"/>
                <a:t>라고</a:t>
              </a:r>
              <a:r>
                <a:rPr lang="ko-KR" altLang="en-US" sz="2000"/>
                <a:t> 하자</a:t>
              </a:r>
              <a:r>
                <a:rPr lang="en-US" altLang="ko-KR" sz="2000"/>
                <a:t>.</a:t>
              </a:r>
              <a:r>
                <a:rPr lang="ko-KR" altLang="en-US" sz="2000"/>
                <a:t> 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80937D5-F495-E643-A546-396838B225DF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55FBFF5-1B9B-168E-2350-6463454E184A}"/>
              </a:ext>
            </a:extLst>
          </p:cNvPr>
          <p:cNvSpPr txBox="1"/>
          <p:nvPr/>
        </p:nvSpPr>
        <p:spPr>
          <a:xfrm>
            <a:off x="844756" y="2059421"/>
            <a:ext cx="10152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RB Tree Insert Fixup</a:t>
            </a:r>
            <a:endParaRPr lang="ko-KR" altLang="en-US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B8FB56-1E8A-CFB2-193D-E0C8D10BDF58}"/>
              </a:ext>
            </a:extLst>
          </p:cNvPr>
          <p:cNvSpPr txBox="1"/>
          <p:nvPr/>
        </p:nvSpPr>
        <p:spPr>
          <a:xfrm>
            <a:off x="1462436" y="3092893"/>
            <a:ext cx="10152906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Z</a:t>
            </a:r>
            <a:r>
              <a:rPr lang="ko-KR" altLang="en-US" sz="2000" err="1"/>
              <a:t>를</a:t>
            </a:r>
            <a:r>
              <a:rPr lang="ko-KR" altLang="en-US" sz="2000"/>
              <a:t> 우선 </a:t>
            </a:r>
            <a:r>
              <a:rPr lang="en-US" altLang="ko-KR" sz="2000" b="1">
                <a:solidFill>
                  <a:srgbClr val="FF0000"/>
                </a:solidFill>
              </a:rPr>
              <a:t>Red</a:t>
            </a:r>
            <a:r>
              <a:rPr lang="ko-KR" altLang="en-US" sz="2000"/>
              <a:t>로 색칠하므로</a:t>
            </a:r>
            <a:r>
              <a:rPr lang="en-US" altLang="ko-KR" sz="2000"/>
              <a:t>,</a:t>
            </a:r>
            <a:r>
              <a:rPr lang="ko-KR" altLang="en-US" sz="2000"/>
              <a:t> </a:t>
            </a:r>
            <a:r>
              <a:rPr lang="en-US" altLang="ko-KR" sz="2000" err="1"/>
              <a:t>Z.p</a:t>
            </a:r>
            <a:r>
              <a:rPr lang="ko-KR" altLang="en-US" sz="2000"/>
              <a:t>가 </a:t>
            </a:r>
            <a:r>
              <a:rPr lang="en-US" altLang="ko-KR" sz="2000" b="1"/>
              <a:t>Black</a:t>
            </a:r>
            <a:r>
              <a:rPr lang="ko-KR" altLang="en-US" sz="2000"/>
              <a:t>이라면 </a:t>
            </a:r>
            <a:r>
              <a:rPr lang="en-US" altLang="ko-KR" sz="2000"/>
              <a:t>Fixup</a:t>
            </a:r>
            <a:r>
              <a:rPr lang="ko-KR" altLang="en-US" sz="2000"/>
              <a:t> 과정이 불필요하다</a:t>
            </a:r>
            <a:r>
              <a:rPr lang="en-US" altLang="ko-KR" sz="2000"/>
              <a:t>.</a:t>
            </a:r>
            <a:endParaRPr lang="ko-KR" altLang="en-US" sz="200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1428808-000C-632C-D683-7EBBD963E12D}"/>
              </a:ext>
            </a:extLst>
          </p:cNvPr>
          <p:cNvGrpSpPr/>
          <p:nvPr/>
        </p:nvGrpSpPr>
        <p:grpSpPr>
          <a:xfrm>
            <a:off x="1339050" y="3799273"/>
            <a:ext cx="10276292" cy="405945"/>
            <a:chOff x="973827" y="3382393"/>
            <a:chExt cx="10276292" cy="40594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4922D9-CE21-FC3D-9CDE-EC7192156C54}"/>
                </a:ext>
              </a:extLst>
            </p:cNvPr>
            <p:cNvSpPr txBox="1"/>
            <p:nvPr/>
          </p:nvSpPr>
          <p:spPr>
            <a:xfrm>
              <a:off x="1097213" y="3382393"/>
              <a:ext cx="10152906" cy="405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err="1"/>
                <a:t>Z.p</a:t>
              </a:r>
              <a:r>
                <a:rPr lang="ko-KR" altLang="en-US" sz="2000"/>
                <a:t>가 </a:t>
              </a:r>
              <a:r>
                <a:rPr lang="en-US" altLang="ko-KR" sz="2000" b="1">
                  <a:solidFill>
                    <a:srgbClr val="FF0000"/>
                  </a:solidFill>
                </a:rPr>
                <a:t>Red</a:t>
              </a:r>
              <a:r>
                <a:rPr lang="ko-KR" altLang="en-US" sz="2000"/>
                <a:t>인 경우에는 두 개의 </a:t>
              </a:r>
              <a:r>
                <a:rPr lang="en-US" altLang="ko-KR" sz="2000" b="1">
                  <a:solidFill>
                    <a:srgbClr val="FF0000"/>
                  </a:solidFill>
                </a:rPr>
                <a:t>Red</a:t>
              </a:r>
              <a:r>
                <a:rPr lang="ko-KR" altLang="en-US" sz="2000"/>
                <a:t>가 인접하므로 </a:t>
              </a:r>
              <a:r>
                <a:rPr lang="en-US" altLang="ko-KR" sz="2000"/>
                <a:t>Fixup </a:t>
              </a:r>
              <a:r>
                <a:rPr lang="ko-KR" altLang="en-US" sz="2000"/>
                <a:t>과정이 필요하다</a:t>
              </a:r>
              <a:r>
                <a:rPr lang="en-US" altLang="ko-KR" sz="2000"/>
                <a:t>.</a:t>
              </a:r>
              <a:endParaRPr lang="ko-KR" altLang="en-US" sz="20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D69120D-DABC-D1FA-4E43-E380F7492059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849DD48-3464-F594-D393-48FB5940C532}"/>
              </a:ext>
            </a:extLst>
          </p:cNvPr>
          <p:cNvSpPr txBox="1"/>
          <p:nvPr/>
        </p:nvSpPr>
        <p:spPr>
          <a:xfrm>
            <a:off x="1452113" y="4257253"/>
            <a:ext cx="10152906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다음과 같이 세 가지 경우로 나누어 각기 다른 방식으로 </a:t>
            </a:r>
            <a:r>
              <a:rPr lang="en-US" altLang="ko-KR" sz="2000"/>
              <a:t>Fixup</a:t>
            </a:r>
            <a:r>
              <a:rPr lang="ko-KR" altLang="en-US" sz="2000"/>
              <a:t>을 진행한다</a:t>
            </a:r>
            <a:r>
              <a:rPr lang="en-US" altLang="ko-KR" sz="2000"/>
              <a:t>.</a:t>
            </a:r>
            <a:endParaRPr lang="ko-KR" alt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1805C1-623A-BC30-1689-22AB925E31F3}"/>
              </a:ext>
            </a:extLst>
          </p:cNvPr>
          <p:cNvSpPr txBox="1"/>
          <p:nvPr/>
        </p:nvSpPr>
        <p:spPr>
          <a:xfrm>
            <a:off x="1462436" y="4816160"/>
            <a:ext cx="5511395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1.</a:t>
            </a:r>
            <a:r>
              <a:rPr lang="ko-KR" altLang="en-US" sz="2000"/>
              <a:t> </a:t>
            </a:r>
            <a:r>
              <a:rPr lang="en-US" altLang="ko-KR" sz="2000"/>
              <a:t>uncle(Z)</a:t>
            </a:r>
            <a:r>
              <a:rPr lang="ko-KR" altLang="en-US" sz="2000"/>
              <a:t>가 </a:t>
            </a:r>
            <a:r>
              <a:rPr lang="en-US" altLang="ko-KR" sz="2000" b="1">
                <a:solidFill>
                  <a:srgbClr val="FF0000"/>
                </a:solidFill>
              </a:rPr>
              <a:t>Red</a:t>
            </a:r>
            <a:r>
              <a:rPr lang="ko-KR" altLang="en-US" sz="2000"/>
              <a:t>인 경우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905722-A15D-D66C-D830-4AD3320C094A}"/>
              </a:ext>
            </a:extLst>
          </p:cNvPr>
          <p:cNvSpPr txBox="1"/>
          <p:nvPr/>
        </p:nvSpPr>
        <p:spPr>
          <a:xfrm>
            <a:off x="1452113" y="5313424"/>
            <a:ext cx="5511395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2.</a:t>
            </a:r>
            <a:r>
              <a:rPr lang="ko-KR" altLang="en-US" sz="2000"/>
              <a:t> </a:t>
            </a:r>
            <a:r>
              <a:rPr lang="en-US" altLang="ko-KR" sz="2000"/>
              <a:t>uncle(Z)</a:t>
            </a:r>
            <a:r>
              <a:rPr lang="ko-KR" altLang="en-US" sz="2000"/>
              <a:t>가 </a:t>
            </a:r>
            <a:r>
              <a:rPr lang="en-US" altLang="ko-KR" sz="2000" b="1"/>
              <a:t>Black</a:t>
            </a:r>
            <a:r>
              <a:rPr lang="ko-KR" altLang="en-US" sz="2000"/>
              <a:t>이고</a:t>
            </a:r>
            <a:r>
              <a:rPr lang="en-US" altLang="ko-KR" sz="2000"/>
              <a:t> Z</a:t>
            </a:r>
            <a:r>
              <a:rPr lang="ko-KR" altLang="en-US" sz="2000"/>
              <a:t>가 </a:t>
            </a:r>
            <a:r>
              <a:rPr lang="en-US" altLang="ko-KR" sz="2000" err="1"/>
              <a:t>Z.p</a:t>
            </a:r>
            <a:r>
              <a:rPr lang="ko-KR" altLang="en-US" sz="2000"/>
              <a:t>의 </a:t>
            </a:r>
            <a:r>
              <a:rPr lang="en-US" altLang="ko-KR" sz="2000"/>
              <a:t>left child</a:t>
            </a:r>
            <a:r>
              <a:rPr lang="ko-KR" altLang="en-US" sz="2000"/>
              <a:t>인 경우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DD23D8-191A-EA14-A03B-FA706A1A4EAB}"/>
              </a:ext>
            </a:extLst>
          </p:cNvPr>
          <p:cNvSpPr txBox="1"/>
          <p:nvPr/>
        </p:nvSpPr>
        <p:spPr>
          <a:xfrm>
            <a:off x="1464943" y="5810688"/>
            <a:ext cx="5800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3.</a:t>
            </a:r>
            <a:r>
              <a:rPr lang="ko-KR" altLang="en-US" sz="2000"/>
              <a:t> </a:t>
            </a:r>
            <a:r>
              <a:rPr lang="en-US" altLang="ko-KR" sz="2000"/>
              <a:t>uncle(Z)</a:t>
            </a:r>
            <a:r>
              <a:rPr lang="ko-KR" altLang="en-US" sz="2000"/>
              <a:t>가 </a:t>
            </a:r>
            <a:r>
              <a:rPr lang="en-US" altLang="ko-KR" sz="2000" b="1"/>
              <a:t>Black</a:t>
            </a:r>
            <a:r>
              <a:rPr lang="ko-KR" altLang="en-US" sz="2000"/>
              <a:t>이고</a:t>
            </a:r>
            <a:r>
              <a:rPr lang="en-US" altLang="ko-KR" sz="2000"/>
              <a:t> Z</a:t>
            </a:r>
            <a:r>
              <a:rPr lang="ko-KR" altLang="en-US" sz="2000"/>
              <a:t>가 </a:t>
            </a:r>
            <a:r>
              <a:rPr lang="en-US" altLang="ko-KR" sz="2000" err="1"/>
              <a:t>Z.p</a:t>
            </a:r>
            <a:r>
              <a:rPr lang="ko-KR" altLang="en-US" sz="2000"/>
              <a:t>의 </a:t>
            </a:r>
            <a:r>
              <a:rPr lang="en-US" altLang="ko-KR" sz="2000"/>
              <a:t>right child</a:t>
            </a:r>
            <a:r>
              <a:rPr lang="ko-KR" altLang="en-US" sz="2000"/>
              <a:t>인 경우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E310C93-87AA-D33C-D044-17AE771F6D40}"/>
              </a:ext>
            </a:extLst>
          </p:cNvPr>
          <p:cNvSpPr/>
          <p:nvPr/>
        </p:nvSpPr>
        <p:spPr>
          <a:xfrm>
            <a:off x="7958181" y="6055307"/>
            <a:ext cx="432000" cy="43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Z</a:t>
            </a:r>
            <a:endParaRPr lang="ko-KR" altLang="en-US"/>
          </a:p>
        </p:txBody>
      </p:sp>
      <p:cxnSp>
        <p:nvCxnSpPr>
          <p:cNvPr id="33" name="직선 연결선 47">
            <a:extLst>
              <a:ext uri="{FF2B5EF4-FFF2-40B4-BE49-F238E27FC236}">
                <a16:creationId xmlns:a16="http://schemas.microsoft.com/office/drawing/2014/main" id="{D8B0B494-65A2-D4C3-5EBA-B181ED3E18EE}"/>
              </a:ext>
            </a:extLst>
          </p:cNvPr>
          <p:cNvCxnSpPr>
            <a:cxnSpLocks/>
            <a:stCxn id="34" idx="3"/>
            <a:endCxn id="30" idx="7"/>
          </p:cNvCxnSpPr>
          <p:nvPr/>
        </p:nvCxnSpPr>
        <p:spPr>
          <a:xfrm flipH="1">
            <a:off x="8326916" y="5821867"/>
            <a:ext cx="286545" cy="2967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7D37B23F-E1D5-628F-17D1-876F8D0EC0F4}"/>
              </a:ext>
            </a:extLst>
          </p:cNvPr>
          <p:cNvSpPr/>
          <p:nvPr/>
        </p:nvSpPr>
        <p:spPr>
          <a:xfrm>
            <a:off x="8550196" y="5453132"/>
            <a:ext cx="432000" cy="43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77AB7F4-000C-6605-084A-3AD9BD8878A4}"/>
              </a:ext>
            </a:extLst>
          </p:cNvPr>
          <p:cNvSpPr/>
          <p:nvPr/>
        </p:nvSpPr>
        <p:spPr>
          <a:xfrm>
            <a:off x="9306689" y="4884127"/>
            <a:ext cx="432000" cy="43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9064632-2B99-E903-4711-A611B129835D}"/>
              </a:ext>
            </a:extLst>
          </p:cNvPr>
          <p:cNvSpPr/>
          <p:nvPr/>
        </p:nvSpPr>
        <p:spPr>
          <a:xfrm>
            <a:off x="10104920" y="5453132"/>
            <a:ext cx="432000" cy="43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47">
            <a:extLst>
              <a:ext uri="{FF2B5EF4-FFF2-40B4-BE49-F238E27FC236}">
                <a16:creationId xmlns:a16="http://schemas.microsoft.com/office/drawing/2014/main" id="{96116CA3-0B87-FA8A-9E3A-DD958E42688E}"/>
              </a:ext>
            </a:extLst>
          </p:cNvPr>
          <p:cNvCxnSpPr>
            <a:cxnSpLocks/>
            <a:stCxn id="35" idx="3"/>
            <a:endCxn id="34" idx="7"/>
          </p:cNvCxnSpPr>
          <p:nvPr/>
        </p:nvCxnSpPr>
        <p:spPr>
          <a:xfrm flipH="1">
            <a:off x="8918931" y="5252862"/>
            <a:ext cx="451023" cy="2635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7">
            <a:extLst>
              <a:ext uri="{FF2B5EF4-FFF2-40B4-BE49-F238E27FC236}">
                <a16:creationId xmlns:a16="http://schemas.microsoft.com/office/drawing/2014/main" id="{DDC29576-1801-27BD-4BFD-A1B91828E6B4}"/>
              </a:ext>
            </a:extLst>
          </p:cNvPr>
          <p:cNvCxnSpPr>
            <a:cxnSpLocks/>
            <a:stCxn id="35" idx="5"/>
            <a:endCxn id="36" idx="1"/>
          </p:cNvCxnSpPr>
          <p:nvPr/>
        </p:nvCxnSpPr>
        <p:spPr>
          <a:xfrm>
            <a:off x="9675424" y="5252862"/>
            <a:ext cx="492761" cy="2635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C8F28DE-A153-ED4C-C91C-E40BFCFA2EB3}"/>
              </a:ext>
            </a:extLst>
          </p:cNvPr>
          <p:cNvCxnSpPr>
            <a:cxnSpLocks/>
          </p:cNvCxnSpPr>
          <p:nvPr/>
        </p:nvCxnSpPr>
        <p:spPr>
          <a:xfrm flipH="1">
            <a:off x="9844644" y="4884127"/>
            <a:ext cx="323541" cy="1329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94487CE-3702-4F8F-D59E-5AEC853FD065}"/>
              </a:ext>
            </a:extLst>
          </p:cNvPr>
          <p:cNvSpPr txBox="1"/>
          <p:nvPr/>
        </p:nvSpPr>
        <p:spPr>
          <a:xfrm rot="10800000" flipV="1">
            <a:off x="10225658" y="4611163"/>
            <a:ext cx="149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grandparent</a:t>
            </a:r>
            <a:endParaRPr lang="ko-KR" altLang="en-US" sz="200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FB01239-FA92-C0AB-00C1-CF4E25880338}"/>
              </a:ext>
            </a:extLst>
          </p:cNvPr>
          <p:cNvCxnSpPr>
            <a:cxnSpLocks/>
          </p:cNvCxnSpPr>
          <p:nvPr/>
        </p:nvCxnSpPr>
        <p:spPr>
          <a:xfrm flipH="1" flipV="1">
            <a:off x="10536920" y="5885132"/>
            <a:ext cx="269625" cy="229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8D82A83-76D7-0B9C-D713-0D30051EA401}"/>
              </a:ext>
            </a:extLst>
          </p:cNvPr>
          <p:cNvSpPr txBox="1"/>
          <p:nvPr/>
        </p:nvSpPr>
        <p:spPr>
          <a:xfrm rot="10800000" flipV="1">
            <a:off x="10536920" y="6114327"/>
            <a:ext cx="782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uncle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955552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3286C-C78C-FEC1-5806-AC334B67A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61B19-9ADF-9C98-D8A8-FE12078C052C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/>
              <a:t>RB Tree</a:t>
            </a:r>
            <a:r>
              <a:rPr lang="ko-KR" altLang="en-US" sz="3600" b="1" spc="300"/>
              <a:t>의 구현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B747EC0-E9D6-8717-8425-832F481A719A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168E89D-3828-01BB-3BF6-DD09A1537937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DEA1FEC-DBB5-32B3-38DE-CC790961916D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E293EE2-A67F-0FBC-996E-E53616CB1C75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1CC0181-5298-7367-F7E6-0514E2F8A7E4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4A30427-60CB-0AF2-09C7-0AA73C22AFE3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AA2CE9F-31AC-1399-476F-EA575EC96DA4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DA5B57C-023F-9394-B69D-084FAEEB9E3A}"/>
              </a:ext>
            </a:extLst>
          </p:cNvPr>
          <p:cNvSpPr txBox="1"/>
          <p:nvPr/>
        </p:nvSpPr>
        <p:spPr>
          <a:xfrm>
            <a:off x="844756" y="1802749"/>
            <a:ext cx="10152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RB Tree Insert Fixup – Case 1. </a:t>
            </a:r>
            <a:r>
              <a:rPr lang="en-US" altLang="ko-KR" sz="2400" b="1">
                <a:solidFill>
                  <a:srgbClr val="FF0000"/>
                </a:solidFill>
              </a:rPr>
              <a:t>Y</a:t>
            </a:r>
            <a:r>
              <a:rPr lang="en-US" altLang="ko-KR" sz="2400"/>
              <a:t> = uncle(</a:t>
            </a:r>
            <a:r>
              <a:rPr lang="en-US" altLang="ko-KR" sz="2400" b="1">
                <a:solidFill>
                  <a:srgbClr val="FF0000"/>
                </a:solidFill>
              </a:rPr>
              <a:t>Z</a:t>
            </a:r>
            <a:r>
              <a:rPr lang="en-US" altLang="ko-KR" sz="2400"/>
              <a:t>)</a:t>
            </a:r>
            <a:endParaRPr lang="ko-KR" altLang="en-US" sz="2400"/>
          </a:p>
        </p:txBody>
      </p:sp>
      <p:cxnSp>
        <p:nvCxnSpPr>
          <p:cNvPr id="10" name="직선 연결선 47">
            <a:extLst>
              <a:ext uri="{FF2B5EF4-FFF2-40B4-BE49-F238E27FC236}">
                <a16:creationId xmlns:a16="http://schemas.microsoft.com/office/drawing/2014/main" id="{0E77825A-B3A3-6A45-9740-CF41A03FBA7E}"/>
              </a:ext>
            </a:extLst>
          </p:cNvPr>
          <p:cNvCxnSpPr>
            <a:cxnSpLocks/>
            <a:stCxn id="11" idx="3"/>
            <a:endCxn id="9" idx="7"/>
          </p:cNvCxnSpPr>
          <p:nvPr/>
        </p:nvCxnSpPr>
        <p:spPr>
          <a:xfrm flipH="1">
            <a:off x="1530464" y="3934740"/>
            <a:ext cx="286545" cy="2967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CA2B2C12-5468-B94D-1E36-EB33514B6A57}"/>
              </a:ext>
            </a:extLst>
          </p:cNvPr>
          <p:cNvSpPr/>
          <p:nvPr/>
        </p:nvSpPr>
        <p:spPr>
          <a:xfrm>
            <a:off x="2510237" y="2997000"/>
            <a:ext cx="432000" cy="432000"/>
          </a:xfrm>
          <a:prstGeom prst="ellipse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47">
            <a:extLst>
              <a:ext uri="{FF2B5EF4-FFF2-40B4-BE49-F238E27FC236}">
                <a16:creationId xmlns:a16="http://schemas.microsoft.com/office/drawing/2014/main" id="{D0395A7A-44CC-686A-DE79-2A2393F4F921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2122479" y="3365735"/>
            <a:ext cx="451023" cy="2635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47">
            <a:extLst>
              <a:ext uri="{FF2B5EF4-FFF2-40B4-BE49-F238E27FC236}">
                <a16:creationId xmlns:a16="http://schemas.microsoft.com/office/drawing/2014/main" id="{B6E9F76A-4021-48CC-0707-8D40DCC03FE2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2878972" y="3365735"/>
            <a:ext cx="492761" cy="2635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641BE17-ACF7-857E-65B2-0BF3409A10D7}"/>
              </a:ext>
            </a:extLst>
          </p:cNvPr>
          <p:cNvGrpSpPr/>
          <p:nvPr/>
        </p:nvGrpSpPr>
        <p:grpSpPr>
          <a:xfrm>
            <a:off x="1161729" y="2378221"/>
            <a:ext cx="10276292" cy="405945"/>
            <a:chOff x="973827" y="3382393"/>
            <a:chExt cx="10276292" cy="40594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6C8828D-A6BE-767D-EB57-C63A255C2100}"/>
                </a:ext>
              </a:extLst>
            </p:cNvPr>
            <p:cNvSpPr txBox="1"/>
            <p:nvPr/>
          </p:nvSpPr>
          <p:spPr>
            <a:xfrm>
              <a:off x="1097213" y="3382393"/>
              <a:ext cx="10152906" cy="405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/>
                <a:t>Z.p</a:t>
              </a:r>
              <a:r>
                <a:rPr lang="ko-KR" altLang="en-US" sz="2000" dirty="0"/>
                <a:t>가 </a:t>
              </a:r>
              <a:r>
                <a:rPr lang="en-US" altLang="ko-KR" sz="2000" b="1" dirty="0">
                  <a:solidFill>
                    <a:srgbClr val="FF0000"/>
                  </a:solidFill>
                </a:rPr>
                <a:t>Red</a:t>
              </a:r>
              <a:r>
                <a:rPr lang="ko-KR" altLang="en-US" sz="2000" dirty="0"/>
                <a:t>이므로 </a:t>
              </a:r>
              <a:r>
                <a:rPr lang="en-US" altLang="ko-KR" sz="2000" dirty="0"/>
                <a:t>Z</a:t>
              </a:r>
              <a:r>
                <a:rPr lang="ko-KR" altLang="en-US" sz="2000" dirty="0"/>
                <a:t>의 </a:t>
              </a:r>
              <a:r>
                <a:rPr lang="en-US" altLang="ko-KR" sz="2000" dirty="0"/>
                <a:t>grandparent</a:t>
              </a:r>
              <a:r>
                <a:rPr lang="ko-KR" altLang="en-US" sz="2000" dirty="0"/>
                <a:t>는 반드시 </a:t>
              </a:r>
              <a:r>
                <a:rPr lang="en-US" altLang="ko-KR" sz="2000" b="1" dirty="0"/>
                <a:t>Black</a:t>
              </a:r>
              <a:r>
                <a:rPr lang="ko-KR" altLang="en-US" sz="2000" dirty="0"/>
                <a:t>이다</a:t>
              </a:r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C675B67-B63E-7689-10CC-3D347D664B57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1" name="직선 연결선 47">
            <a:extLst>
              <a:ext uri="{FF2B5EF4-FFF2-40B4-BE49-F238E27FC236}">
                <a16:creationId xmlns:a16="http://schemas.microsoft.com/office/drawing/2014/main" id="{98A11184-6576-495B-A31B-CBDA77996E78}"/>
              </a:ext>
            </a:extLst>
          </p:cNvPr>
          <p:cNvCxnSpPr>
            <a:cxnSpLocks/>
            <a:stCxn id="43" idx="5"/>
            <a:endCxn id="40" idx="1"/>
          </p:cNvCxnSpPr>
          <p:nvPr/>
        </p:nvCxnSpPr>
        <p:spPr>
          <a:xfrm>
            <a:off x="2155012" y="5739707"/>
            <a:ext cx="209949" cy="34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746D7F32-5DD5-F465-46F2-E9329EA54FAC}"/>
              </a:ext>
            </a:extLst>
          </p:cNvPr>
          <p:cNvSpPr/>
          <p:nvPr/>
        </p:nvSpPr>
        <p:spPr>
          <a:xfrm>
            <a:off x="2542770" y="4801967"/>
            <a:ext cx="432000" cy="432000"/>
          </a:xfrm>
          <a:prstGeom prst="ellipse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7">
            <a:extLst>
              <a:ext uri="{FF2B5EF4-FFF2-40B4-BE49-F238E27FC236}">
                <a16:creationId xmlns:a16="http://schemas.microsoft.com/office/drawing/2014/main" id="{8BD615EB-062F-0371-F30D-941279D87B43}"/>
              </a:ext>
            </a:extLst>
          </p:cNvPr>
          <p:cNvCxnSpPr>
            <a:cxnSpLocks/>
            <a:stCxn id="44" idx="3"/>
            <a:endCxn id="43" idx="7"/>
          </p:cNvCxnSpPr>
          <p:nvPr/>
        </p:nvCxnSpPr>
        <p:spPr>
          <a:xfrm flipH="1">
            <a:off x="2155012" y="5170702"/>
            <a:ext cx="451023" cy="2635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7">
            <a:extLst>
              <a:ext uri="{FF2B5EF4-FFF2-40B4-BE49-F238E27FC236}">
                <a16:creationId xmlns:a16="http://schemas.microsoft.com/office/drawing/2014/main" id="{E6572650-2A58-1024-CB27-A91A5260A433}"/>
              </a:ext>
            </a:extLst>
          </p:cNvPr>
          <p:cNvCxnSpPr>
            <a:cxnSpLocks/>
            <a:stCxn id="44" idx="5"/>
            <a:endCxn id="46" idx="1"/>
          </p:cNvCxnSpPr>
          <p:nvPr/>
        </p:nvCxnSpPr>
        <p:spPr>
          <a:xfrm>
            <a:off x="2911505" y="5170702"/>
            <a:ext cx="492761" cy="2635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8C0A97C0-4525-8295-3BB1-43B85B99A2C3}"/>
              </a:ext>
            </a:extLst>
          </p:cNvPr>
          <p:cNvSpPr/>
          <p:nvPr/>
        </p:nvSpPr>
        <p:spPr>
          <a:xfrm>
            <a:off x="1753744" y="3566005"/>
            <a:ext cx="432000" cy="432000"/>
          </a:xfrm>
          <a:prstGeom prst="ellips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008159A-742D-C347-19C0-A472830AD92E}"/>
              </a:ext>
            </a:extLst>
          </p:cNvPr>
          <p:cNvSpPr/>
          <p:nvPr/>
        </p:nvSpPr>
        <p:spPr>
          <a:xfrm>
            <a:off x="3308468" y="3566005"/>
            <a:ext cx="432000" cy="432000"/>
          </a:xfrm>
          <a:prstGeom prst="ellips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Y</a:t>
            </a:r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C1CB19B-0506-83CF-FD7E-3BD8FE3D6237}"/>
              </a:ext>
            </a:extLst>
          </p:cNvPr>
          <p:cNvSpPr/>
          <p:nvPr/>
        </p:nvSpPr>
        <p:spPr>
          <a:xfrm>
            <a:off x="3341001" y="5370972"/>
            <a:ext cx="432000" cy="432000"/>
          </a:xfrm>
          <a:prstGeom prst="ellips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Y</a:t>
            </a:r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E6E5174-C73D-772C-611E-6271D0FCCBB2}"/>
              </a:ext>
            </a:extLst>
          </p:cNvPr>
          <p:cNvSpPr/>
          <p:nvPr/>
        </p:nvSpPr>
        <p:spPr>
          <a:xfrm>
            <a:off x="1786277" y="5370972"/>
            <a:ext cx="432000" cy="432000"/>
          </a:xfrm>
          <a:prstGeom prst="ellips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7287427A-B6F5-7D67-4D39-04169BAEB7C2}"/>
              </a:ext>
            </a:extLst>
          </p:cNvPr>
          <p:cNvCxnSpPr>
            <a:cxnSpLocks/>
          </p:cNvCxnSpPr>
          <p:nvPr/>
        </p:nvCxnSpPr>
        <p:spPr>
          <a:xfrm>
            <a:off x="4277005" y="3746876"/>
            <a:ext cx="4129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67F5461E-9CA3-A3C0-BDA4-0FEA2C5C7B7A}"/>
              </a:ext>
            </a:extLst>
          </p:cNvPr>
          <p:cNvCxnSpPr>
            <a:cxnSpLocks/>
          </p:cNvCxnSpPr>
          <p:nvPr/>
        </p:nvCxnSpPr>
        <p:spPr>
          <a:xfrm>
            <a:off x="4277005" y="5551095"/>
            <a:ext cx="4129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47">
            <a:extLst>
              <a:ext uri="{FF2B5EF4-FFF2-40B4-BE49-F238E27FC236}">
                <a16:creationId xmlns:a16="http://schemas.microsoft.com/office/drawing/2014/main" id="{77A2678A-B7AD-132A-8835-4290F7C8F371}"/>
              </a:ext>
            </a:extLst>
          </p:cNvPr>
          <p:cNvCxnSpPr>
            <a:cxnSpLocks/>
            <a:stCxn id="100" idx="3"/>
            <a:endCxn id="93" idx="7"/>
          </p:cNvCxnSpPr>
          <p:nvPr/>
        </p:nvCxnSpPr>
        <p:spPr>
          <a:xfrm flipH="1">
            <a:off x="5229316" y="3886784"/>
            <a:ext cx="286545" cy="2967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47">
            <a:extLst>
              <a:ext uri="{FF2B5EF4-FFF2-40B4-BE49-F238E27FC236}">
                <a16:creationId xmlns:a16="http://schemas.microsoft.com/office/drawing/2014/main" id="{A430B72C-7C46-99F8-DF02-1748A22FD32C}"/>
              </a:ext>
            </a:extLst>
          </p:cNvPr>
          <p:cNvCxnSpPr>
            <a:cxnSpLocks/>
            <a:stCxn id="95" idx="3"/>
            <a:endCxn id="100" idx="7"/>
          </p:cNvCxnSpPr>
          <p:nvPr/>
        </p:nvCxnSpPr>
        <p:spPr>
          <a:xfrm flipH="1">
            <a:off x="5821331" y="3317779"/>
            <a:ext cx="451023" cy="2635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47">
            <a:extLst>
              <a:ext uri="{FF2B5EF4-FFF2-40B4-BE49-F238E27FC236}">
                <a16:creationId xmlns:a16="http://schemas.microsoft.com/office/drawing/2014/main" id="{F81CA89A-236F-BE12-7C66-19D5942C7815}"/>
              </a:ext>
            </a:extLst>
          </p:cNvPr>
          <p:cNvCxnSpPr>
            <a:cxnSpLocks/>
            <a:stCxn id="95" idx="5"/>
            <a:endCxn id="105" idx="1"/>
          </p:cNvCxnSpPr>
          <p:nvPr/>
        </p:nvCxnSpPr>
        <p:spPr>
          <a:xfrm>
            <a:off x="6577824" y="3317779"/>
            <a:ext cx="492761" cy="2635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35A78CBB-3111-5A5C-200A-CD854446B4F9}"/>
              </a:ext>
            </a:extLst>
          </p:cNvPr>
          <p:cNvSpPr/>
          <p:nvPr/>
        </p:nvSpPr>
        <p:spPr>
          <a:xfrm>
            <a:off x="5452596" y="3518049"/>
            <a:ext cx="432000" cy="432000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660BEC31-D8C4-0F0B-5111-25A53DD8331F}"/>
              </a:ext>
            </a:extLst>
          </p:cNvPr>
          <p:cNvSpPr/>
          <p:nvPr/>
        </p:nvSpPr>
        <p:spPr>
          <a:xfrm>
            <a:off x="7007320" y="3518049"/>
            <a:ext cx="432000" cy="432000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Y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2" name="직선 연결선 47">
            <a:extLst>
              <a:ext uri="{FF2B5EF4-FFF2-40B4-BE49-F238E27FC236}">
                <a16:creationId xmlns:a16="http://schemas.microsoft.com/office/drawing/2014/main" id="{B54E09B9-245F-3A1A-8E81-1690001DED43}"/>
              </a:ext>
            </a:extLst>
          </p:cNvPr>
          <p:cNvCxnSpPr>
            <a:cxnSpLocks/>
            <a:stCxn id="133" idx="5"/>
            <a:endCxn id="121" idx="1"/>
          </p:cNvCxnSpPr>
          <p:nvPr/>
        </p:nvCxnSpPr>
        <p:spPr>
          <a:xfrm>
            <a:off x="5842787" y="5682582"/>
            <a:ext cx="209949" cy="34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47">
            <a:extLst>
              <a:ext uri="{FF2B5EF4-FFF2-40B4-BE49-F238E27FC236}">
                <a16:creationId xmlns:a16="http://schemas.microsoft.com/office/drawing/2014/main" id="{B1754037-B3B7-48D5-2481-BCDAF06141D9}"/>
              </a:ext>
            </a:extLst>
          </p:cNvPr>
          <p:cNvCxnSpPr>
            <a:cxnSpLocks/>
            <a:stCxn id="123" idx="3"/>
            <a:endCxn id="133" idx="7"/>
          </p:cNvCxnSpPr>
          <p:nvPr/>
        </p:nvCxnSpPr>
        <p:spPr>
          <a:xfrm flipH="1">
            <a:off x="5842787" y="5113577"/>
            <a:ext cx="451023" cy="2635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47">
            <a:extLst>
              <a:ext uri="{FF2B5EF4-FFF2-40B4-BE49-F238E27FC236}">
                <a16:creationId xmlns:a16="http://schemas.microsoft.com/office/drawing/2014/main" id="{3CD03EE7-AB04-1B8A-611D-3C6C0C3D34B9}"/>
              </a:ext>
            </a:extLst>
          </p:cNvPr>
          <p:cNvCxnSpPr>
            <a:cxnSpLocks/>
            <a:stCxn id="123" idx="5"/>
            <a:endCxn id="132" idx="1"/>
          </p:cNvCxnSpPr>
          <p:nvPr/>
        </p:nvCxnSpPr>
        <p:spPr>
          <a:xfrm>
            <a:off x="6599280" y="5113577"/>
            <a:ext cx="492761" cy="2635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타원 131">
            <a:extLst>
              <a:ext uri="{FF2B5EF4-FFF2-40B4-BE49-F238E27FC236}">
                <a16:creationId xmlns:a16="http://schemas.microsoft.com/office/drawing/2014/main" id="{5D7D57F3-7EC5-066A-F200-CC43132C1ABE}"/>
              </a:ext>
            </a:extLst>
          </p:cNvPr>
          <p:cNvSpPr/>
          <p:nvPr/>
        </p:nvSpPr>
        <p:spPr>
          <a:xfrm>
            <a:off x="7028776" y="5313847"/>
            <a:ext cx="432000" cy="432000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Y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785885D0-7C40-D3B2-E874-BA257BEF8003}"/>
              </a:ext>
            </a:extLst>
          </p:cNvPr>
          <p:cNvSpPr/>
          <p:nvPr/>
        </p:nvSpPr>
        <p:spPr>
          <a:xfrm>
            <a:off x="5474052" y="5313847"/>
            <a:ext cx="432000" cy="432000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B440A78-692F-C317-C0D9-31CDB77F6078}"/>
              </a:ext>
            </a:extLst>
          </p:cNvPr>
          <p:cNvSpPr txBox="1"/>
          <p:nvPr/>
        </p:nvSpPr>
        <p:spPr>
          <a:xfrm>
            <a:off x="8134608" y="2732028"/>
            <a:ext cx="2734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en-US" altLang="ko-KR" sz="2000" dirty="0" err="1"/>
              <a:t>Z.p</a:t>
            </a:r>
            <a:r>
              <a:rPr lang="en-US" altLang="ko-KR" sz="2000" dirty="0"/>
              <a:t> 	</a:t>
            </a:r>
            <a:r>
              <a:rPr lang="ko-KR" altLang="en-US" sz="2000" dirty="0"/>
              <a:t>→</a:t>
            </a:r>
            <a:r>
              <a:rPr lang="en-US" altLang="ko-KR" sz="2000" dirty="0"/>
              <a:t> </a:t>
            </a:r>
            <a:r>
              <a:rPr lang="en-US" altLang="ko-KR" sz="2000" b="1" dirty="0"/>
              <a:t>Black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D6798C6-5752-C2B9-2386-9300E1FFAAEE}"/>
              </a:ext>
            </a:extLst>
          </p:cNvPr>
          <p:cNvSpPr txBox="1"/>
          <p:nvPr/>
        </p:nvSpPr>
        <p:spPr>
          <a:xfrm>
            <a:off x="8123531" y="3256631"/>
            <a:ext cx="2734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2. Y	</a:t>
            </a:r>
            <a:r>
              <a:rPr lang="ko-KR" altLang="en-US" sz="2000" dirty="0"/>
              <a:t>→</a:t>
            </a:r>
            <a:r>
              <a:rPr lang="en-US" altLang="ko-KR" sz="2000" dirty="0"/>
              <a:t> </a:t>
            </a:r>
            <a:r>
              <a:rPr lang="en-US" altLang="ko-KR" sz="2000" b="1" dirty="0"/>
              <a:t>Black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BB52B41-C50F-77DE-C3FC-1230EDA24AA6}"/>
              </a:ext>
            </a:extLst>
          </p:cNvPr>
          <p:cNvSpPr txBox="1"/>
          <p:nvPr/>
        </p:nvSpPr>
        <p:spPr>
          <a:xfrm>
            <a:off x="8123531" y="3774851"/>
            <a:ext cx="2734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3. </a:t>
            </a:r>
            <a:r>
              <a:rPr lang="en-US" altLang="ko-KR" sz="2000" dirty="0" err="1"/>
              <a:t>Z.p.p</a:t>
            </a:r>
            <a:r>
              <a:rPr lang="en-US" altLang="ko-KR" sz="2000" dirty="0"/>
              <a:t>	</a:t>
            </a:r>
            <a:r>
              <a:rPr lang="ko-KR" altLang="en-US" sz="2000" dirty="0"/>
              <a:t>→</a:t>
            </a:r>
            <a:r>
              <a:rPr lang="en-US" altLang="ko-KR" sz="2000" dirty="0"/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Red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0264ACC-1193-3E32-3788-11D76CCDBDA2}"/>
              </a:ext>
            </a:extLst>
          </p:cNvPr>
          <p:cNvSpPr txBox="1"/>
          <p:nvPr/>
        </p:nvSpPr>
        <p:spPr>
          <a:xfrm>
            <a:off x="8123531" y="4299667"/>
            <a:ext cx="3330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4. Z = </a:t>
            </a:r>
            <a:r>
              <a:rPr lang="en-US" altLang="ko-KR" sz="2000" dirty="0" err="1"/>
              <a:t>Z.p.p</a:t>
            </a:r>
            <a:r>
              <a:rPr lang="en-US" altLang="ko-KR" sz="2000" dirty="0"/>
              <a:t> </a:t>
            </a:r>
            <a:r>
              <a:rPr lang="ko-KR" altLang="en-US" sz="2000" dirty="0"/>
              <a:t>재귀적으로 반복 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C79D19C-7204-00D2-7567-11810066B73D}"/>
                  </a:ext>
                </a:extLst>
              </p:cNvPr>
              <p:cNvSpPr txBox="1"/>
              <p:nvPr/>
            </p:nvSpPr>
            <p:spPr>
              <a:xfrm>
                <a:off x="8324562" y="4743559"/>
                <a:ext cx="19689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→</a:t>
                </a:r>
                <a:r>
                  <a:rPr lang="en-US" altLang="ko-KR" sz="2000" dirty="0"/>
                  <a:t>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altLang="ko-KR" sz="2000" dirty="0"/>
                  <a:t>) 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C79D19C-7204-00D2-7567-11810066B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562" y="4743559"/>
                <a:ext cx="1968907" cy="400110"/>
              </a:xfrm>
              <a:prstGeom prst="rect">
                <a:avLst/>
              </a:prstGeom>
              <a:blipFill>
                <a:blip r:embed="rId2"/>
                <a:stretch>
                  <a:fillRect l="-3205" t="-6061" b="-242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TextBox 139">
            <a:extLst>
              <a:ext uri="{FF2B5EF4-FFF2-40B4-BE49-F238E27FC236}">
                <a16:creationId xmlns:a16="http://schemas.microsoft.com/office/drawing/2014/main" id="{CBA9491D-66CA-850F-6FD1-050AEBAE6C80}"/>
              </a:ext>
            </a:extLst>
          </p:cNvPr>
          <p:cNvSpPr txBox="1"/>
          <p:nvPr/>
        </p:nvSpPr>
        <p:spPr>
          <a:xfrm>
            <a:off x="8117675" y="5278038"/>
            <a:ext cx="3330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5. Z</a:t>
            </a:r>
            <a:r>
              <a:rPr lang="ko-KR" altLang="en-US" sz="2000" dirty="0"/>
              <a:t>가 </a:t>
            </a:r>
            <a:r>
              <a:rPr lang="en-US" altLang="ko-KR" sz="2000" dirty="0"/>
              <a:t>Root</a:t>
            </a:r>
            <a:r>
              <a:rPr lang="ko-KR" altLang="en-US" sz="2000" dirty="0"/>
              <a:t>가 되었다면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8E9EB70-A8EF-4770-EEED-F4CBDAEC212C}"/>
              </a:ext>
            </a:extLst>
          </p:cNvPr>
          <p:cNvSpPr txBox="1"/>
          <p:nvPr/>
        </p:nvSpPr>
        <p:spPr>
          <a:xfrm>
            <a:off x="8307629" y="5678148"/>
            <a:ext cx="354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→</a:t>
            </a:r>
            <a:r>
              <a:rPr lang="en-US" altLang="ko-KR" sz="2000" dirty="0"/>
              <a:t> Root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</a:t>
            </a:r>
            <a:r>
              <a:rPr lang="en-US" altLang="ko-KR" sz="2000" b="1" dirty="0"/>
              <a:t>Black</a:t>
            </a:r>
            <a:r>
              <a:rPr lang="ko-KR" altLang="en-US" sz="2000" dirty="0" err="1"/>
              <a:t>으로</a:t>
            </a:r>
            <a:r>
              <a:rPr lang="ko-KR" altLang="en-US" sz="2000" dirty="0"/>
              <a:t> 칠하면 끝 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DD10676-2F12-A50D-44EF-72BDF7559501}"/>
              </a:ext>
            </a:extLst>
          </p:cNvPr>
          <p:cNvSpPr/>
          <p:nvPr/>
        </p:nvSpPr>
        <p:spPr>
          <a:xfrm>
            <a:off x="1161729" y="4168180"/>
            <a:ext cx="432000" cy="432000"/>
          </a:xfrm>
          <a:prstGeom prst="ellips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Z</a:t>
            </a:r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960AEC3-9CC9-4DB5-F329-2E104616AB61}"/>
              </a:ext>
            </a:extLst>
          </p:cNvPr>
          <p:cNvSpPr/>
          <p:nvPr/>
        </p:nvSpPr>
        <p:spPr>
          <a:xfrm>
            <a:off x="2301696" y="6024474"/>
            <a:ext cx="432000" cy="432000"/>
          </a:xfrm>
          <a:prstGeom prst="ellips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Z</a:t>
            </a:r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5C524601-26E1-F002-FFCA-9A002E31D687}"/>
              </a:ext>
            </a:extLst>
          </p:cNvPr>
          <p:cNvSpPr/>
          <p:nvPr/>
        </p:nvSpPr>
        <p:spPr>
          <a:xfrm>
            <a:off x="6209089" y="2949044"/>
            <a:ext cx="432000" cy="432000"/>
          </a:xfrm>
          <a:prstGeom prst="ellips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Z’</a:t>
            </a:r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4F2AD80C-CDEF-FD55-4C40-749B3A9FC7C0}"/>
              </a:ext>
            </a:extLst>
          </p:cNvPr>
          <p:cNvSpPr/>
          <p:nvPr/>
        </p:nvSpPr>
        <p:spPr>
          <a:xfrm>
            <a:off x="4860581" y="4120224"/>
            <a:ext cx="432000" cy="432000"/>
          </a:xfrm>
          <a:prstGeom prst="ellips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Z</a:t>
            </a:r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FF908DDE-C10A-EA28-7402-4052797C3476}"/>
              </a:ext>
            </a:extLst>
          </p:cNvPr>
          <p:cNvSpPr/>
          <p:nvPr/>
        </p:nvSpPr>
        <p:spPr>
          <a:xfrm>
            <a:off x="6230545" y="4744842"/>
            <a:ext cx="432000" cy="432000"/>
          </a:xfrm>
          <a:prstGeom prst="ellips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Z’</a:t>
            </a:r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B4E0C56B-C244-AD19-84B6-CBE220DEDDB7}"/>
              </a:ext>
            </a:extLst>
          </p:cNvPr>
          <p:cNvSpPr/>
          <p:nvPr/>
        </p:nvSpPr>
        <p:spPr>
          <a:xfrm>
            <a:off x="5989471" y="5967349"/>
            <a:ext cx="432000" cy="432000"/>
          </a:xfrm>
          <a:prstGeom prst="ellips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Z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5116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CE415-428B-2DAB-5FA2-2A09252D8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064C1C-BD7F-DB63-0349-4BF6D1CA9A5E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RB Tree</a:t>
            </a:r>
            <a:r>
              <a:rPr lang="ko-KR" altLang="en-US" sz="3600" b="1" spc="300" dirty="0"/>
              <a:t>의 구현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6A9ED79-2EA8-8A24-924F-2945C78663C9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A77A0F3-B41A-00CE-484E-9012AA4201CA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8F95D15-FC2E-8F2E-D1BE-B64BB0CCDEDC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C441A59-7AEA-DE93-5EFD-B1322552D182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54AACA0-6947-035F-7B74-2FF914243C84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FD9D9E7-3115-B0CC-A5A2-CA865A1CFACB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799F0AD-C94B-68FB-E1BA-86EB3A197743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87E866F-7D92-1AAA-2995-3544E2D21F32}"/>
              </a:ext>
            </a:extLst>
          </p:cNvPr>
          <p:cNvSpPr txBox="1"/>
          <p:nvPr/>
        </p:nvSpPr>
        <p:spPr>
          <a:xfrm>
            <a:off x="844756" y="1802749"/>
            <a:ext cx="10152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RB Tree Insert Fixup – Case 2. </a:t>
            </a:r>
            <a:r>
              <a:rPr lang="en-US" altLang="ko-KR" sz="2400" b="1" dirty="0"/>
              <a:t>Y</a:t>
            </a:r>
            <a:r>
              <a:rPr lang="en-US" altLang="ko-KR" sz="2400" dirty="0"/>
              <a:t> = uncle(</a:t>
            </a:r>
            <a:r>
              <a:rPr lang="en-US" altLang="ko-KR" sz="2400" b="1" dirty="0">
                <a:solidFill>
                  <a:srgbClr val="FF0000"/>
                </a:solidFill>
              </a:rPr>
              <a:t>Z</a:t>
            </a:r>
            <a:r>
              <a:rPr lang="en-US" altLang="ko-KR" sz="2400" dirty="0"/>
              <a:t>),</a:t>
            </a:r>
            <a:r>
              <a:rPr lang="ko-KR" altLang="en-US" sz="2400" dirty="0"/>
              <a:t> </a:t>
            </a:r>
            <a:r>
              <a:rPr lang="en-US" altLang="ko-KR" sz="2400" dirty="0"/>
              <a:t>Z</a:t>
            </a:r>
            <a:r>
              <a:rPr lang="ko-KR" altLang="en-US" sz="2400" dirty="0"/>
              <a:t>는 </a:t>
            </a:r>
            <a:r>
              <a:rPr lang="en-US" altLang="ko-KR" sz="2400" dirty="0"/>
              <a:t>left child</a:t>
            </a:r>
            <a:endParaRPr lang="ko-KR" altLang="en-US" sz="2400" dirty="0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0D99D15F-9FDD-FD32-CF01-61315C7FD293}"/>
              </a:ext>
            </a:extLst>
          </p:cNvPr>
          <p:cNvGrpSpPr/>
          <p:nvPr/>
        </p:nvGrpSpPr>
        <p:grpSpPr>
          <a:xfrm>
            <a:off x="975466" y="2607539"/>
            <a:ext cx="3046739" cy="1603180"/>
            <a:chOff x="975466" y="2607539"/>
            <a:chExt cx="3046739" cy="1603180"/>
          </a:xfrm>
        </p:grpSpPr>
        <p:cxnSp>
          <p:nvCxnSpPr>
            <p:cNvPr id="10" name="직선 연결선 47">
              <a:extLst>
                <a:ext uri="{FF2B5EF4-FFF2-40B4-BE49-F238E27FC236}">
                  <a16:creationId xmlns:a16="http://schemas.microsoft.com/office/drawing/2014/main" id="{40DD061E-944A-6ADC-4A55-3F9C79E1C9BA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1344201" y="3545279"/>
              <a:ext cx="286545" cy="2967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E6A75EE-AF9D-6708-C2BF-5846F6EC36AB}"/>
                </a:ext>
              </a:extLst>
            </p:cNvPr>
            <p:cNvSpPr/>
            <p:nvPr/>
          </p:nvSpPr>
          <p:spPr>
            <a:xfrm>
              <a:off x="2323974" y="2607539"/>
              <a:ext cx="432000" cy="432000"/>
            </a:xfrm>
            <a:prstGeom prst="ellipse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" name="직선 연결선 47">
              <a:extLst>
                <a:ext uri="{FF2B5EF4-FFF2-40B4-BE49-F238E27FC236}">
                  <a16:creationId xmlns:a16="http://schemas.microsoft.com/office/drawing/2014/main" id="{40C32F61-6188-4839-ACAF-C562473405F1}"/>
                </a:ext>
              </a:extLst>
            </p:cNvPr>
            <p:cNvCxnSpPr>
              <a:cxnSpLocks/>
              <a:stCxn id="12" idx="3"/>
              <a:endCxn id="11" idx="7"/>
            </p:cNvCxnSpPr>
            <p:nvPr/>
          </p:nvCxnSpPr>
          <p:spPr>
            <a:xfrm flipH="1">
              <a:off x="1936216" y="2976274"/>
              <a:ext cx="451023" cy="2635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47">
              <a:extLst>
                <a:ext uri="{FF2B5EF4-FFF2-40B4-BE49-F238E27FC236}">
                  <a16:creationId xmlns:a16="http://schemas.microsoft.com/office/drawing/2014/main" id="{7C261246-5B3E-D1B1-94F0-5F9625F72F7A}"/>
                </a:ext>
              </a:extLst>
            </p:cNvPr>
            <p:cNvCxnSpPr>
              <a:cxnSpLocks/>
              <a:stCxn id="12" idx="5"/>
              <a:endCxn id="13" idx="1"/>
            </p:cNvCxnSpPr>
            <p:nvPr/>
          </p:nvCxnSpPr>
          <p:spPr>
            <a:xfrm>
              <a:off x="2692709" y="2976274"/>
              <a:ext cx="492761" cy="2635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6C4AF2A7-AD6E-99A3-5DC8-FB78D0A61EDB}"/>
                    </a:ext>
                  </a:extLst>
                </p:cNvPr>
                <p:cNvSpPr/>
                <p:nvPr/>
              </p:nvSpPr>
              <p:spPr>
                <a:xfrm>
                  <a:off x="2017226" y="3726893"/>
                  <a:ext cx="468000" cy="468000"/>
                </a:xfrm>
                <a:prstGeom prst="ellipse">
                  <a:avLst/>
                </a:prstGeom>
                <a:ln w="1905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US" altLang="ko-KR" sz="2400" dirty="0"/>
                    <a:t> </a:t>
                  </a:r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6C4AF2A7-AD6E-99A3-5DC8-FB78D0A61E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7226" y="3726893"/>
                  <a:ext cx="468000" cy="468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직선 연결선 47">
              <a:extLst>
                <a:ext uri="{FF2B5EF4-FFF2-40B4-BE49-F238E27FC236}">
                  <a16:creationId xmlns:a16="http://schemas.microsoft.com/office/drawing/2014/main" id="{33240719-293F-426B-29B4-9BA133A7ED84}"/>
                </a:ext>
              </a:extLst>
            </p:cNvPr>
            <p:cNvCxnSpPr>
              <a:cxnSpLocks/>
              <a:stCxn id="11" idx="5"/>
              <a:endCxn id="57" idx="1"/>
            </p:cNvCxnSpPr>
            <p:nvPr/>
          </p:nvCxnSpPr>
          <p:spPr>
            <a:xfrm>
              <a:off x="1936216" y="3545279"/>
              <a:ext cx="149547" cy="2501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784B98E-7BB0-8A20-5EA5-BA365E5AADDE}"/>
                </a:ext>
              </a:extLst>
            </p:cNvPr>
            <p:cNvSpPr/>
            <p:nvPr/>
          </p:nvSpPr>
          <p:spPr>
            <a:xfrm>
              <a:off x="1567481" y="3176544"/>
              <a:ext cx="432000" cy="432000"/>
            </a:xfrm>
            <a:prstGeom prst="ellipse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D6B01B1F-A15B-4688-1FA0-9EFC755F1FE5}"/>
                    </a:ext>
                  </a:extLst>
                </p:cNvPr>
                <p:cNvSpPr/>
                <p:nvPr/>
              </p:nvSpPr>
              <p:spPr>
                <a:xfrm>
                  <a:off x="2635058" y="3724280"/>
                  <a:ext cx="468000" cy="468000"/>
                </a:xfrm>
                <a:prstGeom prst="ellipse">
                  <a:avLst/>
                </a:prstGeom>
                <a:ln w="1905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altLang="ko-KR"/>
                    <a:t> </a:t>
                  </a:r>
                  <a:endParaRPr lang="ko-KR" altLang="en-US"/>
                </a:p>
              </p:txBody>
            </p:sp>
          </mc:Choice>
          <mc:Fallback xmlns=""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D6B01B1F-A15B-4688-1FA0-9EFC755F1F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5058" y="3724280"/>
                  <a:ext cx="468000" cy="468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CA641856-4610-C1A9-5268-C2A1C000DF6C}"/>
                    </a:ext>
                  </a:extLst>
                </p:cNvPr>
                <p:cNvSpPr/>
                <p:nvPr/>
              </p:nvSpPr>
              <p:spPr>
                <a:xfrm>
                  <a:off x="3554205" y="3710828"/>
                  <a:ext cx="468000" cy="468000"/>
                </a:xfrm>
                <a:prstGeom prst="ellipse">
                  <a:avLst/>
                </a:prstGeom>
                <a:ln w="1905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altLang="ko-KR"/>
                    <a:t> </a:t>
                  </a:r>
                  <a:endParaRPr lang="ko-KR" altLang="en-US"/>
                </a:p>
              </p:txBody>
            </p:sp>
          </mc:Choice>
          <mc:Fallback xmlns=""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CA641856-4610-C1A9-5268-C2A1C000DF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205" y="3710828"/>
                  <a:ext cx="468000" cy="468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직선 연결선 47">
              <a:extLst>
                <a:ext uri="{FF2B5EF4-FFF2-40B4-BE49-F238E27FC236}">
                  <a16:creationId xmlns:a16="http://schemas.microsoft.com/office/drawing/2014/main" id="{B0CAB9D4-E551-1797-DD0C-53E011D6C1B9}"/>
                </a:ext>
              </a:extLst>
            </p:cNvPr>
            <p:cNvCxnSpPr>
              <a:cxnSpLocks/>
              <a:stCxn id="13" idx="3"/>
              <a:endCxn id="64" idx="7"/>
            </p:cNvCxnSpPr>
            <p:nvPr/>
          </p:nvCxnSpPr>
          <p:spPr>
            <a:xfrm flipH="1">
              <a:off x="3034521" y="3545279"/>
              <a:ext cx="150949" cy="2475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47">
              <a:extLst>
                <a:ext uri="{FF2B5EF4-FFF2-40B4-BE49-F238E27FC236}">
                  <a16:creationId xmlns:a16="http://schemas.microsoft.com/office/drawing/2014/main" id="{D2987B47-C024-61F0-1A3B-8FD9476680A2}"/>
                </a:ext>
              </a:extLst>
            </p:cNvPr>
            <p:cNvCxnSpPr>
              <a:cxnSpLocks/>
              <a:stCxn id="13" idx="5"/>
              <a:endCxn id="65" idx="1"/>
            </p:cNvCxnSpPr>
            <p:nvPr/>
          </p:nvCxnSpPr>
          <p:spPr>
            <a:xfrm>
              <a:off x="3490940" y="3545279"/>
              <a:ext cx="131802" cy="2340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1EEFD27-BFF8-3EC1-0ACD-8CC95370558B}"/>
                </a:ext>
              </a:extLst>
            </p:cNvPr>
            <p:cNvSpPr/>
            <p:nvPr/>
          </p:nvSpPr>
          <p:spPr>
            <a:xfrm>
              <a:off x="3122205" y="3176544"/>
              <a:ext cx="432000" cy="432000"/>
            </a:xfrm>
            <a:prstGeom prst="ellips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Y</a:t>
              </a:r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91C02A5-48EC-685B-F564-689964F56AF6}"/>
                </a:ext>
              </a:extLst>
            </p:cNvPr>
            <p:cNvSpPr/>
            <p:nvPr/>
          </p:nvSpPr>
          <p:spPr>
            <a:xfrm>
              <a:off x="975466" y="3778719"/>
              <a:ext cx="432000" cy="432000"/>
            </a:xfrm>
            <a:prstGeom prst="ellipse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Z</a:t>
              </a:r>
              <a:endParaRPr lang="ko-KR" altLang="en-US" dirty="0"/>
            </a:p>
          </p:txBody>
        </p:sp>
      </p:grp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B25B531-2CAA-7348-004D-B66CEF64C09E}"/>
              </a:ext>
            </a:extLst>
          </p:cNvPr>
          <p:cNvCxnSpPr>
            <a:cxnSpLocks/>
          </p:cNvCxnSpPr>
          <p:nvPr/>
        </p:nvCxnSpPr>
        <p:spPr>
          <a:xfrm>
            <a:off x="2647832" y="4625992"/>
            <a:ext cx="358234" cy="2932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FA66E09C-4759-2944-5B80-BB6A2B0EB1F8}"/>
              </a:ext>
            </a:extLst>
          </p:cNvPr>
          <p:cNvGrpSpPr/>
          <p:nvPr/>
        </p:nvGrpSpPr>
        <p:grpSpPr>
          <a:xfrm>
            <a:off x="2913416" y="4537746"/>
            <a:ext cx="3046739" cy="1603180"/>
            <a:chOff x="4674318" y="2559583"/>
            <a:chExt cx="3046739" cy="1603180"/>
          </a:xfrm>
        </p:grpSpPr>
        <p:cxnSp>
          <p:nvCxnSpPr>
            <p:cNvPr id="94" name="직선 연결선 47">
              <a:extLst>
                <a:ext uri="{FF2B5EF4-FFF2-40B4-BE49-F238E27FC236}">
                  <a16:creationId xmlns:a16="http://schemas.microsoft.com/office/drawing/2014/main" id="{343CC984-B583-C837-9081-CD3B53747817}"/>
                </a:ext>
              </a:extLst>
            </p:cNvPr>
            <p:cNvCxnSpPr>
              <a:cxnSpLocks/>
              <a:stCxn id="100" idx="3"/>
              <a:endCxn id="93" idx="7"/>
            </p:cNvCxnSpPr>
            <p:nvPr/>
          </p:nvCxnSpPr>
          <p:spPr>
            <a:xfrm flipH="1">
              <a:off x="5043053" y="3497323"/>
              <a:ext cx="286545" cy="2967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47">
              <a:extLst>
                <a:ext uri="{FF2B5EF4-FFF2-40B4-BE49-F238E27FC236}">
                  <a16:creationId xmlns:a16="http://schemas.microsoft.com/office/drawing/2014/main" id="{59B47D08-5D32-2ECD-BC26-4F657A0769CF}"/>
                </a:ext>
              </a:extLst>
            </p:cNvPr>
            <p:cNvCxnSpPr>
              <a:cxnSpLocks/>
              <a:stCxn id="95" idx="3"/>
              <a:endCxn id="100" idx="7"/>
            </p:cNvCxnSpPr>
            <p:nvPr/>
          </p:nvCxnSpPr>
          <p:spPr>
            <a:xfrm flipH="1">
              <a:off x="5635068" y="2928318"/>
              <a:ext cx="451023" cy="2635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47">
              <a:extLst>
                <a:ext uri="{FF2B5EF4-FFF2-40B4-BE49-F238E27FC236}">
                  <a16:creationId xmlns:a16="http://schemas.microsoft.com/office/drawing/2014/main" id="{F773AF67-A0C3-D1FD-1FBB-A3CAE02E6A84}"/>
                </a:ext>
              </a:extLst>
            </p:cNvPr>
            <p:cNvCxnSpPr>
              <a:cxnSpLocks/>
              <a:stCxn id="95" idx="5"/>
              <a:endCxn id="105" idx="1"/>
            </p:cNvCxnSpPr>
            <p:nvPr/>
          </p:nvCxnSpPr>
          <p:spPr>
            <a:xfrm>
              <a:off x="6391561" y="2928318"/>
              <a:ext cx="492761" cy="2635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타원 97">
                  <a:extLst>
                    <a:ext uri="{FF2B5EF4-FFF2-40B4-BE49-F238E27FC236}">
                      <a16:creationId xmlns:a16="http://schemas.microsoft.com/office/drawing/2014/main" id="{73B06A18-341E-5BAF-F596-B888CCFE4E7F}"/>
                    </a:ext>
                  </a:extLst>
                </p:cNvPr>
                <p:cNvSpPr/>
                <p:nvPr/>
              </p:nvSpPr>
              <p:spPr>
                <a:xfrm>
                  <a:off x="5716078" y="3678937"/>
                  <a:ext cx="468000" cy="468000"/>
                </a:xfrm>
                <a:prstGeom prst="ellipse">
                  <a:avLst/>
                </a:prstGeom>
                <a:ln w="1905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US" altLang="ko-KR" sz="2400"/>
                    <a:t> </a:t>
                  </a:r>
                  <a:endParaRPr lang="ko-KR" altLang="en-US" sz="2400"/>
                </a:p>
              </p:txBody>
            </p:sp>
          </mc:Choice>
          <mc:Fallback xmlns="">
            <p:sp>
              <p:nvSpPr>
                <p:cNvPr id="98" name="타원 97">
                  <a:extLst>
                    <a:ext uri="{FF2B5EF4-FFF2-40B4-BE49-F238E27FC236}">
                      <a16:creationId xmlns:a16="http://schemas.microsoft.com/office/drawing/2014/main" id="{73B06A18-341E-5BAF-F596-B888CCFE4E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6078" y="3678937"/>
                  <a:ext cx="468000" cy="468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직선 연결선 47">
              <a:extLst>
                <a:ext uri="{FF2B5EF4-FFF2-40B4-BE49-F238E27FC236}">
                  <a16:creationId xmlns:a16="http://schemas.microsoft.com/office/drawing/2014/main" id="{02107439-B06E-496B-DA07-F18EDAFC7AFC}"/>
                </a:ext>
              </a:extLst>
            </p:cNvPr>
            <p:cNvCxnSpPr>
              <a:cxnSpLocks/>
              <a:stCxn id="100" idx="5"/>
              <a:endCxn id="98" idx="1"/>
            </p:cNvCxnSpPr>
            <p:nvPr/>
          </p:nvCxnSpPr>
          <p:spPr>
            <a:xfrm>
              <a:off x="5635068" y="3497323"/>
              <a:ext cx="149547" cy="2501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4CFE35AC-06BD-9B28-2005-3F81A4D5D5B4}"/>
                </a:ext>
              </a:extLst>
            </p:cNvPr>
            <p:cNvSpPr/>
            <p:nvPr/>
          </p:nvSpPr>
          <p:spPr>
            <a:xfrm>
              <a:off x="5266333" y="3128588"/>
              <a:ext cx="432000" cy="432000"/>
            </a:xfrm>
            <a:prstGeom prst="ellips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타원 100">
                  <a:extLst>
                    <a:ext uri="{FF2B5EF4-FFF2-40B4-BE49-F238E27FC236}">
                      <a16:creationId xmlns:a16="http://schemas.microsoft.com/office/drawing/2014/main" id="{4EE9618C-271B-16DF-1042-8953C8BE34CA}"/>
                    </a:ext>
                  </a:extLst>
                </p:cNvPr>
                <p:cNvSpPr/>
                <p:nvPr/>
              </p:nvSpPr>
              <p:spPr>
                <a:xfrm>
                  <a:off x="6333910" y="3676324"/>
                  <a:ext cx="468000" cy="468000"/>
                </a:xfrm>
                <a:prstGeom prst="ellipse">
                  <a:avLst/>
                </a:prstGeom>
                <a:ln w="1905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altLang="ko-KR" dirty="0"/>
                    <a:t> 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101" name="타원 100">
                  <a:extLst>
                    <a:ext uri="{FF2B5EF4-FFF2-40B4-BE49-F238E27FC236}">
                      <a16:creationId xmlns:a16="http://schemas.microsoft.com/office/drawing/2014/main" id="{4EE9618C-271B-16DF-1042-8953C8BE34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3910" y="3676324"/>
                  <a:ext cx="468000" cy="468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타원 101">
                  <a:extLst>
                    <a:ext uri="{FF2B5EF4-FFF2-40B4-BE49-F238E27FC236}">
                      <a16:creationId xmlns:a16="http://schemas.microsoft.com/office/drawing/2014/main" id="{8F75CF28-2D28-27AA-8869-8235D2CDFEE6}"/>
                    </a:ext>
                  </a:extLst>
                </p:cNvPr>
                <p:cNvSpPr/>
                <p:nvPr/>
              </p:nvSpPr>
              <p:spPr>
                <a:xfrm>
                  <a:off x="7253057" y="3662872"/>
                  <a:ext cx="468000" cy="468000"/>
                </a:xfrm>
                <a:prstGeom prst="ellipse">
                  <a:avLst/>
                </a:prstGeom>
                <a:ln w="1905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altLang="ko-KR"/>
                    <a:t> </a:t>
                  </a:r>
                  <a:endParaRPr lang="ko-KR" altLang="en-US"/>
                </a:p>
              </p:txBody>
            </p:sp>
          </mc:Choice>
          <mc:Fallback xmlns="">
            <p:sp>
              <p:nvSpPr>
                <p:cNvPr id="102" name="타원 101">
                  <a:extLst>
                    <a:ext uri="{FF2B5EF4-FFF2-40B4-BE49-F238E27FC236}">
                      <a16:creationId xmlns:a16="http://schemas.microsoft.com/office/drawing/2014/main" id="{8F75CF28-2D28-27AA-8869-8235D2CDFE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3057" y="3662872"/>
                  <a:ext cx="468000" cy="468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직선 연결선 47">
              <a:extLst>
                <a:ext uri="{FF2B5EF4-FFF2-40B4-BE49-F238E27FC236}">
                  <a16:creationId xmlns:a16="http://schemas.microsoft.com/office/drawing/2014/main" id="{2487AFF2-54DE-3684-C2CD-D64AA5A413ED}"/>
                </a:ext>
              </a:extLst>
            </p:cNvPr>
            <p:cNvCxnSpPr>
              <a:cxnSpLocks/>
              <a:stCxn id="105" idx="3"/>
              <a:endCxn id="101" idx="7"/>
            </p:cNvCxnSpPr>
            <p:nvPr/>
          </p:nvCxnSpPr>
          <p:spPr>
            <a:xfrm flipH="1">
              <a:off x="6733373" y="3497323"/>
              <a:ext cx="150949" cy="2475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47">
              <a:extLst>
                <a:ext uri="{FF2B5EF4-FFF2-40B4-BE49-F238E27FC236}">
                  <a16:creationId xmlns:a16="http://schemas.microsoft.com/office/drawing/2014/main" id="{1B9BCC93-9C05-A65E-3C4B-C746E2F1C663}"/>
                </a:ext>
              </a:extLst>
            </p:cNvPr>
            <p:cNvCxnSpPr>
              <a:cxnSpLocks/>
              <a:stCxn id="105" idx="5"/>
              <a:endCxn id="102" idx="1"/>
            </p:cNvCxnSpPr>
            <p:nvPr/>
          </p:nvCxnSpPr>
          <p:spPr>
            <a:xfrm>
              <a:off x="7189792" y="3497323"/>
              <a:ext cx="131802" cy="2340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D7EF0D98-BB00-D0C7-6746-76D1C1995009}"/>
                </a:ext>
              </a:extLst>
            </p:cNvPr>
            <p:cNvSpPr/>
            <p:nvPr/>
          </p:nvSpPr>
          <p:spPr>
            <a:xfrm>
              <a:off x="6821057" y="3128588"/>
              <a:ext cx="432000" cy="432000"/>
            </a:xfrm>
            <a:prstGeom prst="ellips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Y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137CE4F5-A705-39C9-04CC-7C18673CEF3E}"/>
                </a:ext>
              </a:extLst>
            </p:cNvPr>
            <p:cNvSpPr/>
            <p:nvPr/>
          </p:nvSpPr>
          <p:spPr>
            <a:xfrm>
              <a:off x="6022826" y="2559583"/>
              <a:ext cx="432000" cy="432000"/>
            </a:xfrm>
            <a:prstGeom prst="ellipse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0F9B0A81-18AC-FC3C-C7A9-0E53BC390F25}"/>
                </a:ext>
              </a:extLst>
            </p:cNvPr>
            <p:cNvSpPr/>
            <p:nvPr/>
          </p:nvSpPr>
          <p:spPr>
            <a:xfrm>
              <a:off x="4674318" y="3730763"/>
              <a:ext cx="432000" cy="432000"/>
            </a:xfrm>
            <a:prstGeom prst="ellipse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Z</a:t>
              </a:r>
              <a:endParaRPr lang="ko-KR" altLang="en-US"/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0ED91158-DF03-9BC5-0189-4CC53F119F0B}"/>
              </a:ext>
            </a:extLst>
          </p:cNvPr>
          <p:cNvSpPr txBox="1"/>
          <p:nvPr/>
        </p:nvSpPr>
        <p:spPr>
          <a:xfrm>
            <a:off x="8727733" y="3060867"/>
            <a:ext cx="2734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en-US" altLang="ko-KR" sz="2000" dirty="0" err="1"/>
              <a:t>Z.p</a:t>
            </a:r>
            <a:r>
              <a:rPr lang="en-US" altLang="ko-KR" sz="2000" dirty="0"/>
              <a:t> 	</a:t>
            </a:r>
            <a:r>
              <a:rPr lang="ko-KR" altLang="en-US" sz="2000" dirty="0"/>
              <a:t>→</a:t>
            </a:r>
            <a:r>
              <a:rPr lang="en-US" altLang="ko-KR" sz="2000" dirty="0"/>
              <a:t> </a:t>
            </a:r>
            <a:r>
              <a:rPr lang="en-US" altLang="ko-KR" sz="2000" b="1" dirty="0"/>
              <a:t>Black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054A5BC-1D68-E083-8EB8-F16A33F3EB94}"/>
              </a:ext>
            </a:extLst>
          </p:cNvPr>
          <p:cNvSpPr txBox="1"/>
          <p:nvPr/>
        </p:nvSpPr>
        <p:spPr>
          <a:xfrm>
            <a:off x="8727733" y="3608544"/>
            <a:ext cx="2734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2. </a:t>
            </a:r>
            <a:r>
              <a:rPr lang="en-US" altLang="ko-KR" sz="2000" dirty="0" err="1"/>
              <a:t>Z.p.p</a:t>
            </a:r>
            <a:r>
              <a:rPr lang="en-US" altLang="ko-KR" sz="2000" dirty="0"/>
              <a:t>	</a:t>
            </a:r>
            <a:r>
              <a:rPr lang="ko-KR" altLang="en-US" sz="2000" dirty="0"/>
              <a:t>→</a:t>
            </a:r>
            <a:r>
              <a:rPr lang="en-US" altLang="ko-KR" sz="2000" dirty="0"/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Red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D8DF690-C1F5-5E39-9065-4A4E594313D0}"/>
              </a:ext>
            </a:extLst>
          </p:cNvPr>
          <p:cNvSpPr txBox="1"/>
          <p:nvPr/>
        </p:nvSpPr>
        <p:spPr>
          <a:xfrm>
            <a:off x="8716656" y="4103690"/>
            <a:ext cx="2734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3. Right Rotate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756B195A-2323-F971-E298-CACE7346077A}"/>
                  </a:ext>
                </a:extLst>
              </p:cNvPr>
              <p:cNvSpPr txBox="1"/>
              <p:nvPr/>
            </p:nvSpPr>
            <p:spPr>
              <a:xfrm>
                <a:off x="8967603" y="4553691"/>
                <a:ext cx="16804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→</a:t>
                </a:r>
                <a:r>
                  <a:rPr lang="en-US" altLang="ko-KR" sz="2000" dirty="0"/>
                  <a:t> O(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2000" dirty="0"/>
                  <a:t>)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756B195A-2323-F971-E298-CACE73460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603" y="4553691"/>
                <a:ext cx="1680411" cy="400110"/>
              </a:xfrm>
              <a:prstGeom prst="rect">
                <a:avLst/>
              </a:prstGeom>
              <a:blipFill>
                <a:blip r:embed="rId8"/>
                <a:stretch>
                  <a:fillRect l="-3759" t="-9091" b="-242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FE86F99C-6E41-5A21-51A6-0B5E2C3A1905}"/>
              </a:ext>
            </a:extLst>
          </p:cNvPr>
          <p:cNvCxnSpPr>
            <a:cxnSpLocks/>
          </p:cNvCxnSpPr>
          <p:nvPr/>
        </p:nvCxnSpPr>
        <p:spPr>
          <a:xfrm flipV="1">
            <a:off x="5726155" y="4537746"/>
            <a:ext cx="272313" cy="3687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B18697E3-0F64-514D-C1ED-16C4F0343475}"/>
              </a:ext>
            </a:extLst>
          </p:cNvPr>
          <p:cNvGrpSpPr/>
          <p:nvPr/>
        </p:nvGrpSpPr>
        <p:grpSpPr>
          <a:xfrm>
            <a:off x="5522799" y="2784126"/>
            <a:ext cx="3003482" cy="2205397"/>
            <a:chOff x="8741442" y="2446499"/>
            <a:chExt cx="3003482" cy="2205397"/>
          </a:xfrm>
        </p:grpSpPr>
        <p:cxnSp>
          <p:nvCxnSpPr>
            <p:cNvPr id="5" name="직선 연결선 47">
              <a:extLst>
                <a:ext uri="{FF2B5EF4-FFF2-40B4-BE49-F238E27FC236}">
                  <a16:creationId xmlns:a16="http://schemas.microsoft.com/office/drawing/2014/main" id="{7B12C705-7E91-E093-4041-BDDBB18ECD27}"/>
                </a:ext>
              </a:extLst>
            </p:cNvPr>
            <p:cNvCxnSpPr>
              <a:cxnSpLocks/>
              <a:stCxn id="16" idx="3"/>
              <a:endCxn id="3" idx="7"/>
            </p:cNvCxnSpPr>
            <p:nvPr/>
          </p:nvCxnSpPr>
          <p:spPr>
            <a:xfrm flipH="1">
              <a:off x="9110177" y="2815234"/>
              <a:ext cx="487793" cy="3081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47">
              <a:extLst>
                <a:ext uri="{FF2B5EF4-FFF2-40B4-BE49-F238E27FC236}">
                  <a16:creationId xmlns:a16="http://schemas.microsoft.com/office/drawing/2014/main" id="{D3C6A256-2A37-F232-D427-F18A3BE18A84}"/>
                </a:ext>
              </a:extLst>
            </p:cNvPr>
            <p:cNvCxnSpPr>
              <a:cxnSpLocks/>
              <a:stCxn id="6" idx="1"/>
              <a:endCxn id="16" idx="5"/>
            </p:cNvCxnSpPr>
            <p:nvPr/>
          </p:nvCxnSpPr>
          <p:spPr>
            <a:xfrm flipH="1" flipV="1">
              <a:off x="9903440" y="2815234"/>
              <a:ext cx="432974" cy="274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47">
              <a:extLst>
                <a:ext uri="{FF2B5EF4-FFF2-40B4-BE49-F238E27FC236}">
                  <a16:creationId xmlns:a16="http://schemas.microsoft.com/office/drawing/2014/main" id="{43DFBF2D-3C83-11B1-1962-F07ABF7D04F7}"/>
                </a:ext>
              </a:extLst>
            </p:cNvPr>
            <p:cNvCxnSpPr>
              <a:cxnSpLocks/>
              <a:stCxn id="6" idx="5"/>
              <a:endCxn id="30" idx="1"/>
            </p:cNvCxnSpPr>
            <p:nvPr/>
          </p:nvCxnSpPr>
          <p:spPr>
            <a:xfrm>
              <a:off x="10641884" y="3395185"/>
              <a:ext cx="240886" cy="2940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EE33CB7E-1BC1-4C1F-0521-109CFE81A1D5}"/>
                    </a:ext>
                  </a:extLst>
                </p:cNvPr>
                <p:cNvSpPr/>
                <p:nvPr/>
              </p:nvSpPr>
              <p:spPr>
                <a:xfrm>
                  <a:off x="9774421" y="3576883"/>
                  <a:ext cx="468000" cy="468000"/>
                </a:xfrm>
                <a:prstGeom prst="ellipse">
                  <a:avLst/>
                </a:prstGeom>
                <a:ln w="1905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US" altLang="ko-KR" sz="2400" dirty="0"/>
                    <a:t> </a:t>
                  </a:r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EE33CB7E-1BC1-4C1F-0521-109CFE81A1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4421" y="3576883"/>
                  <a:ext cx="468000" cy="468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직선 연결선 47">
              <a:extLst>
                <a:ext uri="{FF2B5EF4-FFF2-40B4-BE49-F238E27FC236}">
                  <a16:creationId xmlns:a16="http://schemas.microsoft.com/office/drawing/2014/main" id="{45BD8039-B296-B3FB-0262-DAC9FC6966C7}"/>
                </a:ext>
              </a:extLst>
            </p:cNvPr>
            <p:cNvCxnSpPr>
              <a:cxnSpLocks/>
              <a:stCxn id="6" idx="3"/>
              <a:endCxn id="14" idx="7"/>
            </p:cNvCxnSpPr>
            <p:nvPr/>
          </p:nvCxnSpPr>
          <p:spPr>
            <a:xfrm flipH="1">
              <a:off x="10173884" y="3395185"/>
              <a:ext cx="162530" cy="250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26D5975-681F-BC54-0085-A1E0E70819D4}"/>
                </a:ext>
              </a:extLst>
            </p:cNvPr>
            <p:cNvSpPr/>
            <p:nvPr/>
          </p:nvSpPr>
          <p:spPr>
            <a:xfrm>
              <a:off x="9534705" y="2446499"/>
              <a:ext cx="432000" cy="432000"/>
            </a:xfrm>
            <a:prstGeom prst="ellips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85B5CC67-2564-8ADF-AFFD-5EFF8D4533C0}"/>
                    </a:ext>
                  </a:extLst>
                </p:cNvPr>
                <p:cNvSpPr/>
                <p:nvPr/>
              </p:nvSpPr>
              <p:spPr>
                <a:xfrm>
                  <a:off x="10367602" y="4162763"/>
                  <a:ext cx="468000" cy="468000"/>
                </a:xfrm>
                <a:prstGeom prst="ellipse">
                  <a:avLst/>
                </a:prstGeom>
                <a:ln w="1905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altLang="ko-KR" dirty="0"/>
                    <a:t> 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85B5CC67-2564-8ADF-AFFD-5EFF8D4533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7602" y="4162763"/>
                  <a:ext cx="468000" cy="468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940A6E43-983F-EA38-871B-B2011D719638}"/>
                    </a:ext>
                  </a:extLst>
                </p:cNvPr>
                <p:cNvSpPr/>
                <p:nvPr/>
              </p:nvSpPr>
              <p:spPr>
                <a:xfrm>
                  <a:off x="11276924" y="4183896"/>
                  <a:ext cx="468000" cy="468000"/>
                </a:xfrm>
                <a:prstGeom prst="ellipse">
                  <a:avLst/>
                </a:prstGeom>
                <a:ln w="1905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altLang="ko-KR" dirty="0"/>
                    <a:t> 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940A6E43-983F-EA38-871B-B2011D7196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6924" y="4183896"/>
                  <a:ext cx="468000" cy="468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직선 연결선 47">
              <a:extLst>
                <a:ext uri="{FF2B5EF4-FFF2-40B4-BE49-F238E27FC236}">
                  <a16:creationId xmlns:a16="http://schemas.microsoft.com/office/drawing/2014/main" id="{E3588DF6-A785-1BAA-0E1A-8B592E1C5212}"/>
                </a:ext>
              </a:extLst>
            </p:cNvPr>
            <p:cNvCxnSpPr>
              <a:cxnSpLocks/>
              <a:stCxn id="30" idx="3"/>
              <a:endCxn id="26" idx="7"/>
            </p:cNvCxnSpPr>
            <p:nvPr/>
          </p:nvCxnSpPr>
          <p:spPr>
            <a:xfrm flipH="1">
              <a:off x="10767065" y="3994719"/>
              <a:ext cx="115705" cy="2365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47">
              <a:extLst>
                <a:ext uri="{FF2B5EF4-FFF2-40B4-BE49-F238E27FC236}">
                  <a16:creationId xmlns:a16="http://schemas.microsoft.com/office/drawing/2014/main" id="{E302F448-13CC-A338-111A-CEF983B36962}"/>
                </a:ext>
              </a:extLst>
            </p:cNvPr>
            <p:cNvCxnSpPr>
              <a:cxnSpLocks/>
              <a:stCxn id="30" idx="5"/>
              <a:endCxn id="27" idx="1"/>
            </p:cNvCxnSpPr>
            <p:nvPr/>
          </p:nvCxnSpPr>
          <p:spPr>
            <a:xfrm>
              <a:off x="11188240" y="3994719"/>
              <a:ext cx="157221" cy="257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C63CFB9-5688-A79E-83EB-F0FEC2FE5F49}"/>
                </a:ext>
              </a:extLst>
            </p:cNvPr>
            <p:cNvSpPr/>
            <p:nvPr/>
          </p:nvSpPr>
          <p:spPr>
            <a:xfrm>
              <a:off x="10819505" y="3625984"/>
              <a:ext cx="432000" cy="432000"/>
            </a:xfrm>
            <a:prstGeom prst="ellips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F622213-77BC-02A0-4F3E-381EFCFEF166}"/>
                </a:ext>
              </a:extLst>
            </p:cNvPr>
            <p:cNvSpPr/>
            <p:nvPr/>
          </p:nvSpPr>
          <p:spPr>
            <a:xfrm>
              <a:off x="10273149" y="3026450"/>
              <a:ext cx="432000" cy="432000"/>
            </a:xfrm>
            <a:prstGeom prst="ellipse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97B547EA-DF38-9EB2-BB97-50BF6AA2C8A7}"/>
                </a:ext>
              </a:extLst>
            </p:cNvPr>
            <p:cNvSpPr/>
            <p:nvPr/>
          </p:nvSpPr>
          <p:spPr>
            <a:xfrm>
              <a:off x="8741442" y="3060085"/>
              <a:ext cx="432000" cy="432000"/>
            </a:xfrm>
            <a:prstGeom prst="ellipse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Z</a:t>
              </a:r>
              <a:endParaRPr lang="ko-KR" altLang="en-US"/>
            </a:p>
          </p:txBody>
        </p:sp>
      </p:grpSp>
      <p:sp>
        <p:nvSpPr>
          <p:cNvPr id="116" name="타원 115">
            <a:extLst>
              <a:ext uri="{FF2B5EF4-FFF2-40B4-BE49-F238E27FC236}">
                <a16:creationId xmlns:a16="http://schemas.microsoft.com/office/drawing/2014/main" id="{66F7FA22-B212-A299-69DE-9712E508ADD0}"/>
              </a:ext>
            </a:extLst>
          </p:cNvPr>
          <p:cNvSpPr/>
          <p:nvPr/>
        </p:nvSpPr>
        <p:spPr>
          <a:xfrm rot="19359370">
            <a:off x="3132396" y="4472384"/>
            <a:ext cx="1941095" cy="10785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CDFA3165-F23F-13CB-4F88-72ACCD99B409}"/>
              </a:ext>
            </a:extLst>
          </p:cNvPr>
          <p:cNvSpPr/>
          <p:nvPr/>
        </p:nvSpPr>
        <p:spPr>
          <a:xfrm rot="2388678">
            <a:off x="5890575" y="2735483"/>
            <a:ext cx="1963339" cy="10785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5518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4749B-FEAC-5C22-B0D8-EC6779422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096360-B95F-FD69-0B22-4CD695A9C1DA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RB Tree</a:t>
            </a:r>
            <a:r>
              <a:rPr lang="ko-KR" altLang="en-US" sz="3600" b="1" spc="300" dirty="0"/>
              <a:t>의 구현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CBE895D-1F8F-0D83-CE6D-D379A8E98B6D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7E4F068-1207-6F45-BA6B-8CF7B7718708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A62F565-EC46-D5B4-31BC-3638409C6035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4077E33-729B-9BCB-3E20-BEA674FFEF84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6A62E35-4D19-E08C-DF0A-65D2FF995C0E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AB10EC0-A48F-1FA9-5B9C-8F9CEEE84F06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6B3971D-03F9-03D6-607F-4147F911904C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0EE5BE8-EDD9-E91C-DC43-D16D4277937C}"/>
              </a:ext>
            </a:extLst>
          </p:cNvPr>
          <p:cNvSpPr txBox="1"/>
          <p:nvPr/>
        </p:nvSpPr>
        <p:spPr>
          <a:xfrm>
            <a:off x="844756" y="1802749"/>
            <a:ext cx="10152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RB Tree Insert Fixup – Case 3. </a:t>
            </a:r>
            <a:r>
              <a:rPr lang="en-US" altLang="ko-KR" sz="2400" b="1" dirty="0"/>
              <a:t>Y</a:t>
            </a:r>
            <a:r>
              <a:rPr lang="en-US" altLang="ko-KR" sz="2400" dirty="0"/>
              <a:t> = uncle(</a:t>
            </a:r>
            <a:r>
              <a:rPr lang="en-US" altLang="ko-KR" sz="2400" b="1" dirty="0">
                <a:solidFill>
                  <a:srgbClr val="FF0000"/>
                </a:solidFill>
              </a:rPr>
              <a:t>Z</a:t>
            </a:r>
            <a:r>
              <a:rPr lang="en-US" altLang="ko-KR" sz="2400" dirty="0"/>
              <a:t>),</a:t>
            </a:r>
            <a:r>
              <a:rPr lang="ko-KR" altLang="en-US" sz="2400" dirty="0"/>
              <a:t> </a:t>
            </a:r>
            <a:r>
              <a:rPr lang="en-US" altLang="ko-KR" sz="2400" dirty="0"/>
              <a:t>Z</a:t>
            </a:r>
            <a:r>
              <a:rPr lang="ko-KR" altLang="en-US" sz="2400" dirty="0"/>
              <a:t>는 </a:t>
            </a:r>
            <a:r>
              <a:rPr lang="en-US" altLang="ko-KR" sz="2400" dirty="0"/>
              <a:t>right child</a:t>
            </a:r>
            <a:endParaRPr lang="ko-KR" altLang="en-US" sz="2400" dirty="0"/>
          </a:p>
        </p:txBody>
      </p:sp>
      <p:cxnSp>
        <p:nvCxnSpPr>
          <p:cNvPr id="10" name="직선 연결선 47">
            <a:extLst>
              <a:ext uri="{FF2B5EF4-FFF2-40B4-BE49-F238E27FC236}">
                <a16:creationId xmlns:a16="http://schemas.microsoft.com/office/drawing/2014/main" id="{A9E779EE-C124-109E-ACE6-3B405E834F0C}"/>
              </a:ext>
            </a:extLst>
          </p:cNvPr>
          <p:cNvCxnSpPr>
            <a:cxnSpLocks/>
            <a:stCxn id="11" idx="5"/>
            <a:endCxn id="9" idx="1"/>
          </p:cNvCxnSpPr>
          <p:nvPr/>
        </p:nvCxnSpPr>
        <p:spPr>
          <a:xfrm>
            <a:off x="2359549" y="3545279"/>
            <a:ext cx="185547" cy="2602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EDE05171-F342-6846-C33D-BFCD64FCCCB2}"/>
              </a:ext>
            </a:extLst>
          </p:cNvPr>
          <p:cNvSpPr/>
          <p:nvPr/>
        </p:nvSpPr>
        <p:spPr>
          <a:xfrm>
            <a:off x="2747307" y="2607539"/>
            <a:ext cx="432000" cy="432000"/>
          </a:xfrm>
          <a:prstGeom prst="ellipse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47">
            <a:extLst>
              <a:ext uri="{FF2B5EF4-FFF2-40B4-BE49-F238E27FC236}">
                <a16:creationId xmlns:a16="http://schemas.microsoft.com/office/drawing/2014/main" id="{0611DC55-1873-B6A7-4D9E-CA40F33E2082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2359549" y="2976274"/>
            <a:ext cx="451023" cy="2635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47">
            <a:extLst>
              <a:ext uri="{FF2B5EF4-FFF2-40B4-BE49-F238E27FC236}">
                <a16:creationId xmlns:a16="http://schemas.microsoft.com/office/drawing/2014/main" id="{04925674-3DCD-6D89-D0FA-42779391DB45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3116042" y="2976274"/>
            <a:ext cx="492761" cy="2635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2BADB8AD-5835-C74E-6697-F2A40FBA059B}"/>
                  </a:ext>
                </a:extLst>
              </p:cNvPr>
              <p:cNvSpPr/>
              <p:nvPr/>
            </p:nvSpPr>
            <p:spPr>
              <a:xfrm>
                <a:off x="1440402" y="3739023"/>
                <a:ext cx="468000" cy="468000"/>
              </a:xfrm>
              <a:prstGeom prst="ellipse">
                <a:avLst/>
              </a:prstGeom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sz="2400" dirty="0"/>
                  <a:t> 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2BADB8AD-5835-C74E-6697-F2A40FBA0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402" y="3739023"/>
                <a:ext cx="468000" cy="468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ABC3DC96-6C3B-BC21-9AC0-6325A869C815}"/>
                  </a:ext>
                </a:extLst>
              </p:cNvPr>
              <p:cNvSpPr/>
              <p:nvPr/>
            </p:nvSpPr>
            <p:spPr>
              <a:xfrm>
                <a:off x="3058391" y="3724280"/>
                <a:ext cx="468000" cy="468000"/>
              </a:xfrm>
              <a:prstGeom prst="ellipse">
                <a:avLst/>
              </a:prstGeom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/>
                  <a:t> </a:t>
                </a:r>
                <a:endParaRPr lang="ko-KR" altLang="en-US"/>
              </a:p>
            </p:txBody>
          </p:sp>
        </mc:Choice>
        <mc:Fallback xmlns=""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ABC3DC96-6C3B-BC21-9AC0-6325A869C8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391" y="3724280"/>
                <a:ext cx="468000" cy="468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B205903-32F0-66CA-AE80-732EBAD45844}"/>
                  </a:ext>
                </a:extLst>
              </p:cNvPr>
              <p:cNvSpPr/>
              <p:nvPr/>
            </p:nvSpPr>
            <p:spPr>
              <a:xfrm>
                <a:off x="3977538" y="3710828"/>
                <a:ext cx="468000" cy="468000"/>
              </a:xfrm>
              <a:prstGeom prst="ellipse">
                <a:avLst/>
              </a:prstGeom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ko-KR"/>
                  <a:t> </a:t>
                </a:r>
                <a:endParaRPr lang="ko-KR" altLang="en-US"/>
              </a:p>
            </p:txBody>
          </p:sp>
        </mc:Choice>
        <mc:Fallback xmlns="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B205903-32F0-66CA-AE80-732EBAD458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538" y="3710828"/>
                <a:ext cx="468000" cy="468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연결선 47">
            <a:extLst>
              <a:ext uri="{FF2B5EF4-FFF2-40B4-BE49-F238E27FC236}">
                <a16:creationId xmlns:a16="http://schemas.microsoft.com/office/drawing/2014/main" id="{5EE0F15C-93FB-6D14-989D-A481D61563F8}"/>
              </a:ext>
            </a:extLst>
          </p:cNvPr>
          <p:cNvCxnSpPr>
            <a:cxnSpLocks/>
            <a:stCxn id="13" idx="3"/>
            <a:endCxn id="64" idx="7"/>
          </p:cNvCxnSpPr>
          <p:nvPr/>
        </p:nvCxnSpPr>
        <p:spPr>
          <a:xfrm flipH="1">
            <a:off x="3457854" y="3545279"/>
            <a:ext cx="150949" cy="2475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47">
            <a:extLst>
              <a:ext uri="{FF2B5EF4-FFF2-40B4-BE49-F238E27FC236}">
                <a16:creationId xmlns:a16="http://schemas.microsoft.com/office/drawing/2014/main" id="{55B9AC14-C747-1CE5-9F98-F03F6BA5E692}"/>
              </a:ext>
            </a:extLst>
          </p:cNvPr>
          <p:cNvCxnSpPr>
            <a:cxnSpLocks/>
            <a:stCxn id="13" idx="5"/>
            <a:endCxn id="65" idx="1"/>
          </p:cNvCxnSpPr>
          <p:nvPr/>
        </p:nvCxnSpPr>
        <p:spPr>
          <a:xfrm>
            <a:off x="3914273" y="3545279"/>
            <a:ext cx="131802" cy="2340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557E18B-102B-0A03-BF3B-913BA271AF29}"/>
              </a:ext>
            </a:extLst>
          </p:cNvPr>
          <p:cNvSpPr/>
          <p:nvPr/>
        </p:nvSpPr>
        <p:spPr>
          <a:xfrm>
            <a:off x="3545538" y="3176544"/>
            <a:ext cx="432000" cy="432000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Y</a:t>
            </a:r>
            <a:endParaRPr lang="ko-KR" altLang="en-US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CEFEBE1E-6494-24AB-6092-A55B2129DAD8}"/>
              </a:ext>
            </a:extLst>
          </p:cNvPr>
          <p:cNvCxnSpPr>
            <a:cxnSpLocks/>
          </p:cNvCxnSpPr>
          <p:nvPr/>
        </p:nvCxnSpPr>
        <p:spPr>
          <a:xfrm>
            <a:off x="3071165" y="4625992"/>
            <a:ext cx="358234" cy="2932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97AB6ED9-B2DA-37DE-6B90-77D250B55252}"/>
              </a:ext>
            </a:extLst>
          </p:cNvPr>
          <p:cNvSpPr txBox="1"/>
          <p:nvPr/>
        </p:nvSpPr>
        <p:spPr>
          <a:xfrm>
            <a:off x="8028829" y="3176375"/>
            <a:ext cx="2734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1. Left Rotate</a:t>
            </a:r>
            <a:endParaRPr lang="ko-KR" altLang="en-US" sz="20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109E484-ADA5-4E89-E22F-27EB80999924}"/>
              </a:ext>
            </a:extLst>
          </p:cNvPr>
          <p:cNvSpPr txBox="1"/>
          <p:nvPr/>
        </p:nvSpPr>
        <p:spPr>
          <a:xfrm>
            <a:off x="8028829" y="3724052"/>
            <a:ext cx="2734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2. Z = </a:t>
            </a:r>
            <a:r>
              <a:rPr lang="en-US" altLang="ko-KR" sz="2000" dirty="0" err="1"/>
              <a:t>Z.p</a:t>
            </a:r>
            <a:endParaRPr lang="ko-KR" altLang="en-US" sz="20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1CB80F4-13AF-6B3E-C956-E5434ABAE085}"/>
              </a:ext>
            </a:extLst>
          </p:cNvPr>
          <p:cNvSpPr txBox="1"/>
          <p:nvPr/>
        </p:nvSpPr>
        <p:spPr>
          <a:xfrm>
            <a:off x="8017752" y="4219198"/>
            <a:ext cx="2734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3. Case 2.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8152AE62-1C9D-002E-7845-677B247419FB}"/>
                  </a:ext>
                </a:extLst>
              </p:cNvPr>
              <p:cNvSpPr txBox="1"/>
              <p:nvPr/>
            </p:nvSpPr>
            <p:spPr>
              <a:xfrm>
                <a:off x="8256072" y="4655653"/>
                <a:ext cx="16804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→</a:t>
                </a:r>
                <a:r>
                  <a:rPr lang="en-US" altLang="ko-KR" sz="2000" dirty="0"/>
                  <a:t> O(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2000" dirty="0"/>
                  <a:t>)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8152AE62-1C9D-002E-7845-677B24741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072" y="4655653"/>
                <a:ext cx="1680411" cy="400110"/>
              </a:xfrm>
              <a:prstGeom prst="rect">
                <a:avLst/>
              </a:prstGeom>
              <a:blipFill>
                <a:blip r:embed="rId5"/>
                <a:stretch>
                  <a:fillRect l="-2985" t="-9375" b="-28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타원 116">
            <a:extLst>
              <a:ext uri="{FF2B5EF4-FFF2-40B4-BE49-F238E27FC236}">
                <a16:creationId xmlns:a16="http://schemas.microsoft.com/office/drawing/2014/main" id="{B708F9D7-C957-E3E9-1C59-228BC21510F7}"/>
              </a:ext>
            </a:extLst>
          </p:cNvPr>
          <p:cNvSpPr/>
          <p:nvPr/>
        </p:nvSpPr>
        <p:spPr>
          <a:xfrm rot="3095013">
            <a:off x="1621884" y="3187815"/>
            <a:ext cx="1647547" cy="9752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7" name="직선 연결선 47">
            <a:extLst>
              <a:ext uri="{FF2B5EF4-FFF2-40B4-BE49-F238E27FC236}">
                <a16:creationId xmlns:a16="http://schemas.microsoft.com/office/drawing/2014/main" id="{B35E371D-7833-81E7-4013-3A372B38F6F9}"/>
              </a:ext>
            </a:extLst>
          </p:cNvPr>
          <p:cNvCxnSpPr>
            <a:cxnSpLocks/>
            <a:stCxn id="11" idx="3"/>
            <a:endCxn id="57" idx="7"/>
          </p:cNvCxnSpPr>
          <p:nvPr/>
        </p:nvCxnSpPr>
        <p:spPr>
          <a:xfrm flipH="1">
            <a:off x="1839865" y="3545279"/>
            <a:ext cx="214214" cy="2622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4812428-A338-53F9-D1CD-7F4D1B87E60C}"/>
              </a:ext>
            </a:extLst>
          </p:cNvPr>
          <p:cNvGrpSpPr/>
          <p:nvPr/>
        </p:nvGrpSpPr>
        <p:grpSpPr>
          <a:xfrm>
            <a:off x="3450913" y="4477558"/>
            <a:ext cx="3046739" cy="1603180"/>
            <a:chOff x="975466" y="2607539"/>
            <a:chExt cx="3046739" cy="1603180"/>
          </a:xfrm>
        </p:grpSpPr>
        <p:cxnSp>
          <p:nvCxnSpPr>
            <p:cNvPr id="45" name="직선 연결선 47">
              <a:extLst>
                <a:ext uri="{FF2B5EF4-FFF2-40B4-BE49-F238E27FC236}">
                  <a16:creationId xmlns:a16="http://schemas.microsoft.com/office/drawing/2014/main" id="{15C3E3CB-4EE0-9DB4-135B-8C9090BAE13F}"/>
                </a:ext>
              </a:extLst>
            </p:cNvPr>
            <p:cNvCxnSpPr>
              <a:cxnSpLocks/>
              <a:stCxn id="51" idx="3"/>
              <a:endCxn id="44" idx="7"/>
            </p:cNvCxnSpPr>
            <p:nvPr/>
          </p:nvCxnSpPr>
          <p:spPr>
            <a:xfrm flipH="1">
              <a:off x="1344201" y="3545279"/>
              <a:ext cx="286545" cy="2967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1BB80FD-970A-4101-43EB-435C9469F2A2}"/>
                </a:ext>
              </a:extLst>
            </p:cNvPr>
            <p:cNvSpPr/>
            <p:nvPr/>
          </p:nvSpPr>
          <p:spPr>
            <a:xfrm>
              <a:off x="2323974" y="2607539"/>
              <a:ext cx="432000" cy="432000"/>
            </a:xfrm>
            <a:prstGeom prst="ellipse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7" name="직선 연결선 47">
              <a:extLst>
                <a:ext uri="{FF2B5EF4-FFF2-40B4-BE49-F238E27FC236}">
                  <a16:creationId xmlns:a16="http://schemas.microsoft.com/office/drawing/2014/main" id="{4CA142E7-00DE-E52A-A64C-F5FF41354D15}"/>
                </a:ext>
              </a:extLst>
            </p:cNvPr>
            <p:cNvCxnSpPr>
              <a:cxnSpLocks/>
              <a:stCxn id="46" idx="3"/>
              <a:endCxn id="51" idx="7"/>
            </p:cNvCxnSpPr>
            <p:nvPr/>
          </p:nvCxnSpPr>
          <p:spPr>
            <a:xfrm flipH="1">
              <a:off x="1936216" y="2976274"/>
              <a:ext cx="451023" cy="2635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D20E4400-32F2-7D58-8612-93A74E2B5F11}"/>
                </a:ext>
              </a:extLst>
            </p:cNvPr>
            <p:cNvCxnSpPr>
              <a:cxnSpLocks/>
              <a:stCxn id="46" idx="5"/>
              <a:endCxn id="56" idx="1"/>
            </p:cNvCxnSpPr>
            <p:nvPr/>
          </p:nvCxnSpPr>
          <p:spPr>
            <a:xfrm>
              <a:off x="2692709" y="2976274"/>
              <a:ext cx="492761" cy="2635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85ED7FAA-D6C5-A87B-3696-52F2B248A1AC}"/>
                    </a:ext>
                  </a:extLst>
                </p:cNvPr>
                <p:cNvSpPr/>
                <p:nvPr/>
              </p:nvSpPr>
              <p:spPr>
                <a:xfrm>
                  <a:off x="2017226" y="3726893"/>
                  <a:ext cx="468000" cy="468000"/>
                </a:xfrm>
                <a:prstGeom prst="ellipse">
                  <a:avLst/>
                </a:prstGeom>
                <a:ln w="1905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US" altLang="ko-KR" sz="2400" dirty="0"/>
                    <a:t> </a:t>
                  </a:r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85ED7FAA-D6C5-A87B-3696-52F2B248A1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7226" y="3726893"/>
                  <a:ext cx="468000" cy="468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직선 연결선 47">
              <a:extLst>
                <a:ext uri="{FF2B5EF4-FFF2-40B4-BE49-F238E27FC236}">
                  <a16:creationId xmlns:a16="http://schemas.microsoft.com/office/drawing/2014/main" id="{004C38CC-D68D-3353-9CC3-197EB0F9702B}"/>
                </a:ext>
              </a:extLst>
            </p:cNvPr>
            <p:cNvCxnSpPr>
              <a:cxnSpLocks/>
              <a:stCxn id="51" idx="5"/>
              <a:endCxn id="49" idx="1"/>
            </p:cNvCxnSpPr>
            <p:nvPr/>
          </p:nvCxnSpPr>
          <p:spPr>
            <a:xfrm>
              <a:off x="1936216" y="3545279"/>
              <a:ext cx="149547" cy="2501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398569AA-D725-0DF8-4EDF-4470C8201D5F}"/>
                </a:ext>
              </a:extLst>
            </p:cNvPr>
            <p:cNvSpPr/>
            <p:nvPr/>
          </p:nvSpPr>
          <p:spPr>
            <a:xfrm>
              <a:off x="1567481" y="3176544"/>
              <a:ext cx="432000" cy="432000"/>
            </a:xfrm>
            <a:prstGeom prst="ellipse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Z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6E79B9CE-C275-ACBB-2425-40E7C36B6641}"/>
                    </a:ext>
                  </a:extLst>
                </p:cNvPr>
                <p:cNvSpPr/>
                <p:nvPr/>
              </p:nvSpPr>
              <p:spPr>
                <a:xfrm>
                  <a:off x="2635058" y="3724280"/>
                  <a:ext cx="468000" cy="468000"/>
                </a:xfrm>
                <a:prstGeom prst="ellipse">
                  <a:avLst/>
                </a:prstGeom>
                <a:ln w="1905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altLang="ko-KR"/>
                    <a:t> </a:t>
                  </a:r>
                  <a:endParaRPr lang="ko-KR" altLang="en-US"/>
                </a:p>
              </p:txBody>
            </p:sp>
          </mc:Choice>
          <mc:Fallback xmlns=""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6E79B9CE-C275-ACBB-2425-40E7C36B66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5058" y="3724280"/>
                  <a:ext cx="468000" cy="468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3A24E13E-1364-118A-EEB4-E2A57B58388F}"/>
                    </a:ext>
                  </a:extLst>
                </p:cNvPr>
                <p:cNvSpPr/>
                <p:nvPr/>
              </p:nvSpPr>
              <p:spPr>
                <a:xfrm>
                  <a:off x="3554205" y="3710828"/>
                  <a:ext cx="468000" cy="468000"/>
                </a:xfrm>
                <a:prstGeom prst="ellipse">
                  <a:avLst/>
                </a:prstGeom>
                <a:ln w="1905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altLang="ko-KR"/>
                    <a:t> </a:t>
                  </a:r>
                  <a:endParaRPr lang="ko-KR" altLang="en-US"/>
                </a:p>
              </p:txBody>
            </p:sp>
          </mc:Choice>
          <mc:Fallback xmlns=""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3A24E13E-1364-118A-EEB4-E2A57B5838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205" y="3710828"/>
                  <a:ext cx="468000" cy="468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직선 연결선 47">
              <a:extLst>
                <a:ext uri="{FF2B5EF4-FFF2-40B4-BE49-F238E27FC236}">
                  <a16:creationId xmlns:a16="http://schemas.microsoft.com/office/drawing/2014/main" id="{84BF06D7-D67A-3DE0-6724-B8F20BC4B350}"/>
                </a:ext>
              </a:extLst>
            </p:cNvPr>
            <p:cNvCxnSpPr>
              <a:cxnSpLocks/>
              <a:stCxn id="56" idx="3"/>
              <a:endCxn id="52" idx="7"/>
            </p:cNvCxnSpPr>
            <p:nvPr/>
          </p:nvCxnSpPr>
          <p:spPr>
            <a:xfrm flipH="1">
              <a:off x="3034521" y="3545279"/>
              <a:ext cx="150949" cy="2475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47">
              <a:extLst>
                <a:ext uri="{FF2B5EF4-FFF2-40B4-BE49-F238E27FC236}">
                  <a16:creationId xmlns:a16="http://schemas.microsoft.com/office/drawing/2014/main" id="{1F742FF5-71A4-61F8-534B-170A22D4136E}"/>
                </a:ext>
              </a:extLst>
            </p:cNvPr>
            <p:cNvCxnSpPr>
              <a:cxnSpLocks/>
              <a:stCxn id="56" idx="5"/>
              <a:endCxn id="53" idx="1"/>
            </p:cNvCxnSpPr>
            <p:nvPr/>
          </p:nvCxnSpPr>
          <p:spPr>
            <a:xfrm>
              <a:off x="3490940" y="3545279"/>
              <a:ext cx="131802" cy="2340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026A080-D788-1F9F-A72E-12E5956BC15F}"/>
                </a:ext>
              </a:extLst>
            </p:cNvPr>
            <p:cNvSpPr/>
            <p:nvPr/>
          </p:nvSpPr>
          <p:spPr>
            <a:xfrm>
              <a:off x="3122205" y="3176544"/>
              <a:ext cx="432000" cy="432000"/>
            </a:xfrm>
            <a:prstGeom prst="ellips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Y</a:t>
              </a:r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6B7E50D-6E2D-FAAB-3A13-3F15A0FB3173}"/>
                </a:ext>
              </a:extLst>
            </p:cNvPr>
            <p:cNvSpPr/>
            <p:nvPr/>
          </p:nvSpPr>
          <p:spPr>
            <a:xfrm>
              <a:off x="975466" y="3778719"/>
              <a:ext cx="432000" cy="432000"/>
            </a:xfrm>
            <a:prstGeom prst="ellipse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9" name="타원 58">
            <a:extLst>
              <a:ext uri="{FF2B5EF4-FFF2-40B4-BE49-F238E27FC236}">
                <a16:creationId xmlns:a16="http://schemas.microsoft.com/office/drawing/2014/main" id="{0D30B5DE-6F28-A080-97C4-0E7B2D69CFF7}"/>
              </a:ext>
            </a:extLst>
          </p:cNvPr>
          <p:cNvSpPr/>
          <p:nvPr/>
        </p:nvSpPr>
        <p:spPr>
          <a:xfrm rot="18754580">
            <a:off x="3096893" y="5073861"/>
            <a:ext cx="1703616" cy="9795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D82C137-A478-9E7D-C809-4F1CD10AE38F}"/>
              </a:ext>
            </a:extLst>
          </p:cNvPr>
          <p:cNvCxnSpPr>
            <a:cxnSpLocks/>
          </p:cNvCxnSpPr>
          <p:nvPr/>
        </p:nvCxnSpPr>
        <p:spPr>
          <a:xfrm flipV="1">
            <a:off x="5847022" y="4192280"/>
            <a:ext cx="251167" cy="3594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C2A111D-9FD1-516C-6518-6A3AEC798673}"/>
              </a:ext>
            </a:extLst>
          </p:cNvPr>
          <p:cNvSpPr txBox="1"/>
          <p:nvPr/>
        </p:nvSpPr>
        <p:spPr>
          <a:xfrm>
            <a:off x="5703682" y="3579310"/>
            <a:ext cx="1055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Case 2</a:t>
            </a:r>
            <a:endParaRPr lang="ko-KR" altLang="en-US" sz="20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902B93D-0618-EDBB-190C-80C7D7CEB939}"/>
              </a:ext>
            </a:extLst>
          </p:cNvPr>
          <p:cNvSpPr/>
          <p:nvPr/>
        </p:nvSpPr>
        <p:spPr>
          <a:xfrm>
            <a:off x="1990814" y="3176544"/>
            <a:ext cx="432000" cy="432000"/>
          </a:xfrm>
          <a:prstGeom prst="ellips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50C8568-7BD2-4809-88FD-A8151A56A9AE}"/>
              </a:ext>
            </a:extLst>
          </p:cNvPr>
          <p:cNvSpPr/>
          <p:nvPr/>
        </p:nvSpPr>
        <p:spPr>
          <a:xfrm>
            <a:off x="2481831" y="3742280"/>
            <a:ext cx="432000" cy="432000"/>
          </a:xfrm>
          <a:prstGeom prst="ellips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3850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D3A04-08A0-210A-2545-0AA1514D1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059D2E-FD25-11B1-7356-D07F7F34F0BC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RB Tree</a:t>
            </a:r>
            <a:r>
              <a:rPr lang="ko-KR" altLang="en-US" sz="3600" b="1" spc="300" dirty="0"/>
              <a:t>의 구현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B33F00A-BE46-EF65-2BCD-52BFE8EF20E4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9BC446A-8492-5EF7-2F36-40E4EB1979B1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CA7FFEB-75DC-8017-CAC6-446F8CB8A015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1B9CC1D-9B41-24ED-A761-A2D5677702E4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494F4E0-41C9-C72F-EDD1-978C6D13EBBD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831E097-8786-676D-8E6D-972DCCD44E3F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06BA58A-BB1E-FC09-C6CC-5FE2833A3150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91354CD-A6C7-EAC2-B920-05EB17F80855}"/>
              </a:ext>
            </a:extLst>
          </p:cNvPr>
          <p:cNvSpPr txBox="1"/>
          <p:nvPr/>
        </p:nvSpPr>
        <p:spPr>
          <a:xfrm>
            <a:off x="760755" y="2108178"/>
            <a:ext cx="4710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Example: Insert 5 (sentinel</a:t>
            </a:r>
            <a:r>
              <a:rPr lang="ko-KR" altLang="en-US" sz="2400" dirty="0"/>
              <a:t>은 생략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749A69F2-2D7D-866D-2A28-16178D6A5A4A}"/>
              </a:ext>
            </a:extLst>
          </p:cNvPr>
          <p:cNvGrpSpPr/>
          <p:nvPr/>
        </p:nvGrpSpPr>
        <p:grpSpPr>
          <a:xfrm>
            <a:off x="703747" y="3336793"/>
            <a:ext cx="3039872" cy="2244627"/>
            <a:chOff x="703747" y="3336793"/>
            <a:chExt cx="3039872" cy="2244627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21E59EC3-F93F-7D43-A75E-7CCA9EE8E270}"/>
                </a:ext>
              </a:extLst>
            </p:cNvPr>
            <p:cNvSpPr/>
            <p:nvPr/>
          </p:nvSpPr>
          <p:spPr>
            <a:xfrm>
              <a:off x="703747" y="4507973"/>
              <a:ext cx="432000" cy="432000"/>
            </a:xfrm>
            <a:prstGeom prst="ellips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cxnSp>
          <p:nvCxnSpPr>
            <p:cNvPr id="45" name="직선 연결선 47">
              <a:extLst>
                <a:ext uri="{FF2B5EF4-FFF2-40B4-BE49-F238E27FC236}">
                  <a16:creationId xmlns:a16="http://schemas.microsoft.com/office/drawing/2014/main" id="{59ED93D9-DEBF-30BA-3A27-1441084F7D39}"/>
                </a:ext>
              </a:extLst>
            </p:cNvPr>
            <p:cNvCxnSpPr>
              <a:cxnSpLocks/>
              <a:stCxn id="51" idx="3"/>
              <a:endCxn id="44" idx="7"/>
            </p:cNvCxnSpPr>
            <p:nvPr/>
          </p:nvCxnSpPr>
          <p:spPr>
            <a:xfrm flipH="1">
              <a:off x="1072482" y="4274533"/>
              <a:ext cx="286545" cy="2967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A20EC8D-C9D8-E001-CF42-718822FE7B31}"/>
                </a:ext>
              </a:extLst>
            </p:cNvPr>
            <p:cNvSpPr/>
            <p:nvPr/>
          </p:nvSpPr>
          <p:spPr>
            <a:xfrm>
              <a:off x="2052255" y="3336793"/>
              <a:ext cx="432000" cy="432000"/>
            </a:xfrm>
            <a:prstGeom prst="ellipse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cxnSp>
          <p:nvCxnSpPr>
            <p:cNvPr id="47" name="직선 연결선 47">
              <a:extLst>
                <a:ext uri="{FF2B5EF4-FFF2-40B4-BE49-F238E27FC236}">
                  <a16:creationId xmlns:a16="http://schemas.microsoft.com/office/drawing/2014/main" id="{6FE54F88-4B48-CEC5-56F1-B33EB1EF9827}"/>
                </a:ext>
              </a:extLst>
            </p:cNvPr>
            <p:cNvCxnSpPr>
              <a:cxnSpLocks/>
              <a:stCxn id="46" idx="3"/>
              <a:endCxn id="51" idx="7"/>
            </p:cNvCxnSpPr>
            <p:nvPr/>
          </p:nvCxnSpPr>
          <p:spPr>
            <a:xfrm flipH="1">
              <a:off x="1664497" y="3705528"/>
              <a:ext cx="451023" cy="2635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345EFAD6-479F-2239-73C9-05D463797C6A}"/>
                </a:ext>
              </a:extLst>
            </p:cNvPr>
            <p:cNvCxnSpPr>
              <a:cxnSpLocks/>
              <a:stCxn id="46" idx="5"/>
              <a:endCxn id="56" idx="1"/>
            </p:cNvCxnSpPr>
            <p:nvPr/>
          </p:nvCxnSpPr>
          <p:spPr>
            <a:xfrm>
              <a:off x="2420990" y="3705528"/>
              <a:ext cx="389713" cy="2283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7">
              <a:extLst>
                <a:ext uri="{FF2B5EF4-FFF2-40B4-BE49-F238E27FC236}">
                  <a16:creationId xmlns:a16="http://schemas.microsoft.com/office/drawing/2014/main" id="{CC33C21E-6776-818D-5757-9448C7E3C4BD}"/>
                </a:ext>
              </a:extLst>
            </p:cNvPr>
            <p:cNvCxnSpPr>
              <a:cxnSpLocks/>
              <a:stCxn id="51" idx="5"/>
              <a:endCxn id="2" idx="1"/>
            </p:cNvCxnSpPr>
            <p:nvPr/>
          </p:nvCxnSpPr>
          <p:spPr>
            <a:xfrm>
              <a:off x="1664497" y="4274533"/>
              <a:ext cx="212050" cy="2967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8ECED5FB-0A17-7356-005B-22B2C0DB6345}"/>
                </a:ext>
              </a:extLst>
            </p:cNvPr>
            <p:cNvSpPr/>
            <p:nvPr/>
          </p:nvSpPr>
          <p:spPr>
            <a:xfrm>
              <a:off x="1295762" y="3905798"/>
              <a:ext cx="432000" cy="432000"/>
            </a:xfrm>
            <a:prstGeom prst="ellipse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55" name="직선 연결선 47">
              <a:extLst>
                <a:ext uri="{FF2B5EF4-FFF2-40B4-BE49-F238E27FC236}">
                  <a16:creationId xmlns:a16="http://schemas.microsoft.com/office/drawing/2014/main" id="{20817DBB-56DF-5446-12B9-00E8672FAEDC}"/>
                </a:ext>
              </a:extLst>
            </p:cNvPr>
            <p:cNvCxnSpPr>
              <a:cxnSpLocks/>
              <a:stCxn id="56" idx="5"/>
              <a:endCxn id="8" idx="1"/>
            </p:cNvCxnSpPr>
            <p:nvPr/>
          </p:nvCxnSpPr>
          <p:spPr>
            <a:xfrm>
              <a:off x="3116173" y="4239312"/>
              <a:ext cx="258711" cy="3174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2FA3E273-1A88-1074-F3A3-D7C2B03ED205}"/>
                </a:ext>
              </a:extLst>
            </p:cNvPr>
            <p:cNvSpPr/>
            <p:nvPr/>
          </p:nvSpPr>
          <p:spPr>
            <a:xfrm>
              <a:off x="2747438" y="3870577"/>
              <a:ext cx="432000" cy="432000"/>
            </a:xfrm>
            <a:prstGeom prst="ellips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DA0CFEC3-2FE7-C7B4-82EA-F4F8FC30358D}"/>
                </a:ext>
              </a:extLst>
            </p:cNvPr>
            <p:cNvSpPr/>
            <p:nvPr/>
          </p:nvSpPr>
          <p:spPr>
            <a:xfrm>
              <a:off x="1813282" y="4507973"/>
              <a:ext cx="432000" cy="432000"/>
            </a:xfrm>
            <a:prstGeom prst="ellips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0E5DB61-46C9-C4AB-C924-A6A8B78EC5FD}"/>
                </a:ext>
              </a:extLst>
            </p:cNvPr>
            <p:cNvSpPr/>
            <p:nvPr/>
          </p:nvSpPr>
          <p:spPr>
            <a:xfrm>
              <a:off x="2319383" y="5086155"/>
              <a:ext cx="432000" cy="432000"/>
            </a:xfrm>
            <a:prstGeom prst="ellipse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DBDD354-CE6B-3748-FF1B-948C56D2E04A}"/>
                </a:ext>
              </a:extLst>
            </p:cNvPr>
            <p:cNvSpPr/>
            <p:nvPr/>
          </p:nvSpPr>
          <p:spPr>
            <a:xfrm>
              <a:off x="3311619" y="4493474"/>
              <a:ext cx="432000" cy="432000"/>
            </a:xfrm>
            <a:prstGeom prst="ellipse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cxnSp>
          <p:nvCxnSpPr>
            <p:cNvPr id="16" name="직선 연결선 47">
              <a:extLst>
                <a:ext uri="{FF2B5EF4-FFF2-40B4-BE49-F238E27FC236}">
                  <a16:creationId xmlns:a16="http://schemas.microsoft.com/office/drawing/2014/main" id="{F03BEB1F-0892-E39C-5E18-0D08EDE34C4F}"/>
                </a:ext>
              </a:extLst>
            </p:cNvPr>
            <p:cNvCxnSpPr>
              <a:cxnSpLocks/>
              <a:stCxn id="2" idx="3"/>
              <a:endCxn id="6" idx="7"/>
            </p:cNvCxnSpPr>
            <p:nvPr/>
          </p:nvCxnSpPr>
          <p:spPr>
            <a:xfrm flipH="1">
              <a:off x="1684598" y="4876708"/>
              <a:ext cx="191949" cy="335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47">
              <a:extLst>
                <a:ext uri="{FF2B5EF4-FFF2-40B4-BE49-F238E27FC236}">
                  <a16:creationId xmlns:a16="http://schemas.microsoft.com/office/drawing/2014/main" id="{DE0D6970-422F-43E2-1CD3-06B26840F318}"/>
                </a:ext>
              </a:extLst>
            </p:cNvPr>
            <p:cNvCxnSpPr>
              <a:cxnSpLocks/>
              <a:stCxn id="2" idx="5"/>
              <a:endCxn id="7" idx="1"/>
            </p:cNvCxnSpPr>
            <p:nvPr/>
          </p:nvCxnSpPr>
          <p:spPr>
            <a:xfrm>
              <a:off x="2182017" y="4876708"/>
              <a:ext cx="200631" cy="2727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4701729-73D3-7923-D733-B72B81E1D0EF}"/>
                </a:ext>
              </a:extLst>
            </p:cNvPr>
            <p:cNvSpPr/>
            <p:nvPr/>
          </p:nvSpPr>
          <p:spPr>
            <a:xfrm>
              <a:off x="1315863" y="5149420"/>
              <a:ext cx="432000" cy="432000"/>
            </a:xfrm>
            <a:prstGeom prst="ellipse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F538EC1-D7AA-A315-D6D2-CD8D7EF494CD}"/>
              </a:ext>
            </a:extLst>
          </p:cNvPr>
          <p:cNvCxnSpPr>
            <a:cxnSpLocks/>
          </p:cNvCxnSpPr>
          <p:nvPr/>
        </p:nvCxnSpPr>
        <p:spPr>
          <a:xfrm>
            <a:off x="3969980" y="4449860"/>
            <a:ext cx="4129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0BD13CD3-2565-EB24-13F5-70D7F7498B16}"/>
              </a:ext>
            </a:extLst>
          </p:cNvPr>
          <p:cNvGrpSpPr/>
          <p:nvPr/>
        </p:nvGrpSpPr>
        <p:grpSpPr>
          <a:xfrm>
            <a:off x="4803620" y="3145334"/>
            <a:ext cx="3006789" cy="2822809"/>
            <a:chOff x="5442967" y="2526519"/>
            <a:chExt cx="3006789" cy="282280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EE48673-87FF-9FC5-CF6F-2ACC936B2ACD}"/>
                </a:ext>
              </a:extLst>
            </p:cNvPr>
            <p:cNvSpPr/>
            <p:nvPr/>
          </p:nvSpPr>
          <p:spPr>
            <a:xfrm>
              <a:off x="5442967" y="3697699"/>
              <a:ext cx="432000" cy="432000"/>
            </a:xfrm>
            <a:prstGeom prst="ellips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cxnSp>
          <p:nvCxnSpPr>
            <p:cNvPr id="41" name="직선 연결선 47">
              <a:extLst>
                <a:ext uri="{FF2B5EF4-FFF2-40B4-BE49-F238E27FC236}">
                  <a16:creationId xmlns:a16="http://schemas.microsoft.com/office/drawing/2014/main" id="{BF4E2861-5E41-8986-B5EF-6824B7F125F3}"/>
                </a:ext>
              </a:extLst>
            </p:cNvPr>
            <p:cNvCxnSpPr>
              <a:cxnSpLocks/>
              <a:stCxn id="66" idx="3"/>
              <a:endCxn id="40" idx="7"/>
            </p:cNvCxnSpPr>
            <p:nvPr/>
          </p:nvCxnSpPr>
          <p:spPr>
            <a:xfrm flipH="1">
              <a:off x="5811702" y="3464259"/>
              <a:ext cx="286545" cy="2967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11151DA3-9A67-54C9-EEA0-2447F14264C2}"/>
                </a:ext>
              </a:extLst>
            </p:cNvPr>
            <p:cNvSpPr/>
            <p:nvPr/>
          </p:nvSpPr>
          <p:spPr>
            <a:xfrm>
              <a:off x="6791475" y="2526519"/>
              <a:ext cx="432000" cy="432000"/>
            </a:xfrm>
            <a:prstGeom prst="ellipse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cxnSp>
          <p:nvCxnSpPr>
            <p:cNvPr id="58" name="직선 연결선 47">
              <a:extLst>
                <a:ext uri="{FF2B5EF4-FFF2-40B4-BE49-F238E27FC236}">
                  <a16:creationId xmlns:a16="http://schemas.microsoft.com/office/drawing/2014/main" id="{040B8CE3-36FC-A9C5-84A8-0A5368893EC4}"/>
                </a:ext>
              </a:extLst>
            </p:cNvPr>
            <p:cNvCxnSpPr>
              <a:cxnSpLocks/>
              <a:stCxn id="42" idx="3"/>
              <a:endCxn id="66" idx="7"/>
            </p:cNvCxnSpPr>
            <p:nvPr/>
          </p:nvCxnSpPr>
          <p:spPr>
            <a:xfrm flipH="1">
              <a:off x="6403717" y="2895254"/>
              <a:ext cx="451023" cy="2635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47">
              <a:extLst>
                <a:ext uri="{FF2B5EF4-FFF2-40B4-BE49-F238E27FC236}">
                  <a16:creationId xmlns:a16="http://schemas.microsoft.com/office/drawing/2014/main" id="{20285AE2-F1A2-1ABB-92F6-E1A0772980A2}"/>
                </a:ext>
              </a:extLst>
            </p:cNvPr>
            <p:cNvCxnSpPr>
              <a:cxnSpLocks/>
              <a:stCxn id="42" idx="5"/>
              <a:endCxn id="68" idx="1"/>
            </p:cNvCxnSpPr>
            <p:nvPr/>
          </p:nvCxnSpPr>
          <p:spPr>
            <a:xfrm>
              <a:off x="7160210" y="2895254"/>
              <a:ext cx="340026" cy="2002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47">
              <a:extLst>
                <a:ext uri="{FF2B5EF4-FFF2-40B4-BE49-F238E27FC236}">
                  <a16:creationId xmlns:a16="http://schemas.microsoft.com/office/drawing/2014/main" id="{7BC8B64C-E9FF-49FF-54EA-EDDC7B3D8DB8}"/>
                </a:ext>
              </a:extLst>
            </p:cNvPr>
            <p:cNvCxnSpPr>
              <a:cxnSpLocks/>
              <a:stCxn id="66" idx="5"/>
              <a:endCxn id="69" idx="1"/>
            </p:cNvCxnSpPr>
            <p:nvPr/>
          </p:nvCxnSpPr>
          <p:spPr>
            <a:xfrm>
              <a:off x="6403717" y="3464259"/>
              <a:ext cx="212050" cy="2967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A50E9872-EC65-33DF-2E2A-C1D6FF96CA06}"/>
                </a:ext>
              </a:extLst>
            </p:cNvPr>
            <p:cNvSpPr/>
            <p:nvPr/>
          </p:nvSpPr>
          <p:spPr>
            <a:xfrm>
              <a:off x="6034982" y="3095524"/>
              <a:ext cx="432000" cy="432000"/>
            </a:xfrm>
            <a:prstGeom prst="ellipse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67" name="직선 연결선 47">
              <a:extLst>
                <a:ext uri="{FF2B5EF4-FFF2-40B4-BE49-F238E27FC236}">
                  <a16:creationId xmlns:a16="http://schemas.microsoft.com/office/drawing/2014/main" id="{39E41134-AD8C-5AEB-03F7-870C30E916C1}"/>
                </a:ext>
              </a:extLst>
            </p:cNvPr>
            <p:cNvCxnSpPr>
              <a:cxnSpLocks/>
              <a:stCxn id="68" idx="5"/>
              <a:endCxn id="73" idx="1"/>
            </p:cNvCxnSpPr>
            <p:nvPr/>
          </p:nvCxnSpPr>
          <p:spPr>
            <a:xfrm>
              <a:off x="7805706" y="3400994"/>
              <a:ext cx="275315" cy="2773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54D407AF-CD38-3841-0CF5-55071111F93D}"/>
                </a:ext>
              </a:extLst>
            </p:cNvPr>
            <p:cNvSpPr/>
            <p:nvPr/>
          </p:nvSpPr>
          <p:spPr>
            <a:xfrm>
              <a:off x="7436971" y="3032259"/>
              <a:ext cx="432000" cy="432000"/>
            </a:xfrm>
            <a:prstGeom prst="ellips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64782F21-FD32-17BA-AB0E-690C2F0772E0}"/>
                </a:ext>
              </a:extLst>
            </p:cNvPr>
            <p:cNvSpPr/>
            <p:nvPr/>
          </p:nvSpPr>
          <p:spPr>
            <a:xfrm>
              <a:off x="6552502" y="3697699"/>
              <a:ext cx="432000" cy="432000"/>
            </a:xfrm>
            <a:prstGeom prst="ellips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2B2B709-993C-7C38-E966-AD30E3469284}"/>
                </a:ext>
              </a:extLst>
            </p:cNvPr>
            <p:cNvSpPr/>
            <p:nvPr/>
          </p:nvSpPr>
          <p:spPr>
            <a:xfrm>
              <a:off x="8017756" y="3615045"/>
              <a:ext cx="432000" cy="432000"/>
            </a:xfrm>
            <a:prstGeom prst="ellipse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cxnSp>
          <p:nvCxnSpPr>
            <p:cNvPr id="75" name="직선 연결선 47">
              <a:extLst>
                <a:ext uri="{FF2B5EF4-FFF2-40B4-BE49-F238E27FC236}">
                  <a16:creationId xmlns:a16="http://schemas.microsoft.com/office/drawing/2014/main" id="{A6A6CA4C-E271-FE24-EACC-C84AC34B9E33}"/>
                </a:ext>
              </a:extLst>
            </p:cNvPr>
            <p:cNvCxnSpPr>
              <a:cxnSpLocks/>
              <a:stCxn id="69" idx="3"/>
              <a:endCxn id="71" idx="7"/>
            </p:cNvCxnSpPr>
            <p:nvPr/>
          </p:nvCxnSpPr>
          <p:spPr>
            <a:xfrm flipH="1">
              <a:off x="6423818" y="4066434"/>
              <a:ext cx="191949" cy="335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47">
              <a:extLst>
                <a:ext uri="{FF2B5EF4-FFF2-40B4-BE49-F238E27FC236}">
                  <a16:creationId xmlns:a16="http://schemas.microsoft.com/office/drawing/2014/main" id="{D9C8BA31-DAC4-4D80-74A7-764A460E6841}"/>
                </a:ext>
              </a:extLst>
            </p:cNvPr>
            <p:cNvCxnSpPr>
              <a:cxnSpLocks/>
              <a:stCxn id="69" idx="5"/>
              <a:endCxn id="72" idx="1"/>
            </p:cNvCxnSpPr>
            <p:nvPr/>
          </p:nvCxnSpPr>
          <p:spPr>
            <a:xfrm>
              <a:off x="6921237" y="4066434"/>
              <a:ext cx="200631" cy="2727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47">
              <a:extLst>
                <a:ext uri="{FF2B5EF4-FFF2-40B4-BE49-F238E27FC236}">
                  <a16:creationId xmlns:a16="http://schemas.microsoft.com/office/drawing/2014/main" id="{A643C482-04B4-C767-F10B-9934EC061D58}"/>
                </a:ext>
              </a:extLst>
            </p:cNvPr>
            <p:cNvCxnSpPr>
              <a:cxnSpLocks/>
              <a:stCxn id="72" idx="3"/>
              <a:endCxn id="77" idx="7"/>
            </p:cNvCxnSpPr>
            <p:nvPr/>
          </p:nvCxnSpPr>
          <p:spPr>
            <a:xfrm flipH="1">
              <a:off x="6981577" y="4644616"/>
              <a:ext cx="140291" cy="335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74819B7-8555-3599-7514-2CA83CBF2826}"/>
                </a:ext>
              </a:extLst>
            </p:cNvPr>
            <p:cNvSpPr/>
            <p:nvPr/>
          </p:nvSpPr>
          <p:spPr>
            <a:xfrm>
              <a:off x="6612842" y="4917328"/>
              <a:ext cx="432000" cy="432000"/>
            </a:xfrm>
            <a:prstGeom prst="ellipse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B63FDFBD-A13E-1B1C-0B32-82BB68734524}"/>
                </a:ext>
              </a:extLst>
            </p:cNvPr>
            <p:cNvSpPr/>
            <p:nvPr/>
          </p:nvSpPr>
          <p:spPr>
            <a:xfrm>
              <a:off x="6055083" y="4339146"/>
              <a:ext cx="432000" cy="432000"/>
            </a:xfrm>
            <a:prstGeom prst="ellipse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AAA13769-5603-AEBF-CCAA-1328CEF3B1B3}"/>
                </a:ext>
              </a:extLst>
            </p:cNvPr>
            <p:cNvSpPr/>
            <p:nvPr/>
          </p:nvSpPr>
          <p:spPr>
            <a:xfrm>
              <a:off x="7058603" y="4275881"/>
              <a:ext cx="432000" cy="432000"/>
            </a:xfrm>
            <a:prstGeom prst="ellipse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B566E6A-2C6E-35BB-AE2B-39E006F06F41}"/>
              </a:ext>
            </a:extLst>
          </p:cNvPr>
          <p:cNvCxnSpPr>
            <a:cxnSpLocks/>
          </p:cNvCxnSpPr>
          <p:nvPr/>
        </p:nvCxnSpPr>
        <p:spPr>
          <a:xfrm>
            <a:off x="8078730" y="4439511"/>
            <a:ext cx="4129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5FD0A4F7-0101-A54C-5D1B-61C494850153}"/>
              </a:ext>
            </a:extLst>
          </p:cNvPr>
          <p:cNvGrpSpPr/>
          <p:nvPr/>
        </p:nvGrpSpPr>
        <p:grpSpPr>
          <a:xfrm>
            <a:off x="8791778" y="3082069"/>
            <a:ext cx="3006789" cy="2822809"/>
            <a:chOff x="8622983" y="3445974"/>
            <a:chExt cx="3006789" cy="2822809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16B8D228-9366-F5CD-D827-D7865554DDD2}"/>
                </a:ext>
              </a:extLst>
            </p:cNvPr>
            <p:cNvSpPr/>
            <p:nvPr/>
          </p:nvSpPr>
          <p:spPr>
            <a:xfrm>
              <a:off x="8622983" y="4617154"/>
              <a:ext cx="432000" cy="432000"/>
            </a:xfrm>
            <a:prstGeom prst="ellips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cxnSp>
          <p:nvCxnSpPr>
            <p:cNvPr id="93" name="직선 연결선 47">
              <a:extLst>
                <a:ext uri="{FF2B5EF4-FFF2-40B4-BE49-F238E27FC236}">
                  <a16:creationId xmlns:a16="http://schemas.microsoft.com/office/drawing/2014/main" id="{E86A0C60-F8D0-6577-B771-E08126D04FD1}"/>
                </a:ext>
              </a:extLst>
            </p:cNvPr>
            <p:cNvCxnSpPr>
              <a:cxnSpLocks/>
              <a:stCxn id="98" idx="3"/>
              <a:endCxn id="92" idx="7"/>
            </p:cNvCxnSpPr>
            <p:nvPr/>
          </p:nvCxnSpPr>
          <p:spPr>
            <a:xfrm flipH="1">
              <a:off x="8991718" y="4383714"/>
              <a:ext cx="286545" cy="2967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FD81522F-771A-9C97-C84B-AB50A2A0F204}"/>
                </a:ext>
              </a:extLst>
            </p:cNvPr>
            <p:cNvSpPr/>
            <p:nvPr/>
          </p:nvSpPr>
          <p:spPr>
            <a:xfrm>
              <a:off x="9971491" y="3445974"/>
              <a:ext cx="432000" cy="432000"/>
            </a:xfrm>
            <a:prstGeom prst="ellipse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cxnSp>
          <p:nvCxnSpPr>
            <p:cNvPr id="95" name="직선 연결선 47">
              <a:extLst>
                <a:ext uri="{FF2B5EF4-FFF2-40B4-BE49-F238E27FC236}">
                  <a16:creationId xmlns:a16="http://schemas.microsoft.com/office/drawing/2014/main" id="{ACC8367D-A9A6-AB5B-5F45-CD0D2884E7CD}"/>
                </a:ext>
              </a:extLst>
            </p:cNvPr>
            <p:cNvCxnSpPr>
              <a:cxnSpLocks/>
              <a:stCxn id="94" idx="3"/>
              <a:endCxn id="98" idx="7"/>
            </p:cNvCxnSpPr>
            <p:nvPr/>
          </p:nvCxnSpPr>
          <p:spPr>
            <a:xfrm flipH="1">
              <a:off x="9583733" y="3814709"/>
              <a:ext cx="451023" cy="2635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47">
              <a:extLst>
                <a:ext uri="{FF2B5EF4-FFF2-40B4-BE49-F238E27FC236}">
                  <a16:creationId xmlns:a16="http://schemas.microsoft.com/office/drawing/2014/main" id="{0C70BFE2-3876-7BD7-33A5-1CD5E46996E8}"/>
                </a:ext>
              </a:extLst>
            </p:cNvPr>
            <p:cNvCxnSpPr>
              <a:cxnSpLocks/>
              <a:stCxn id="94" idx="5"/>
              <a:endCxn id="100" idx="1"/>
            </p:cNvCxnSpPr>
            <p:nvPr/>
          </p:nvCxnSpPr>
          <p:spPr>
            <a:xfrm>
              <a:off x="10340226" y="3814709"/>
              <a:ext cx="340026" cy="2002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47">
              <a:extLst>
                <a:ext uri="{FF2B5EF4-FFF2-40B4-BE49-F238E27FC236}">
                  <a16:creationId xmlns:a16="http://schemas.microsoft.com/office/drawing/2014/main" id="{D04B73E9-BAAF-F897-A5FB-047019325FE1}"/>
                </a:ext>
              </a:extLst>
            </p:cNvPr>
            <p:cNvCxnSpPr>
              <a:cxnSpLocks/>
              <a:stCxn id="98" idx="5"/>
              <a:endCxn id="101" idx="1"/>
            </p:cNvCxnSpPr>
            <p:nvPr/>
          </p:nvCxnSpPr>
          <p:spPr>
            <a:xfrm>
              <a:off x="9583733" y="4383714"/>
              <a:ext cx="212050" cy="2967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2745C2C3-EB48-D516-ED64-74A290933F22}"/>
                </a:ext>
              </a:extLst>
            </p:cNvPr>
            <p:cNvSpPr/>
            <p:nvPr/>
          </p:nvSpPr>
          <p:spPr>
            <a:xfrm>
              <a:off x="9214998" y="4014979"/>
              <a:ext cx="432000" cy="432000"/>
            </a:xfrm>
            <a:prstGeom prst="ellipse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99" name="직선 연결선 47">
              <a:extLst>
                <a:ext uri="{FF2B5EF4-FFF2-40B4-BE49-F238E27FC236}">
                  <a16:creationId xmlns:a16="http://schemas.microsoft.com/office/drawing/2014/main" id="{CF56A916-CADF-9EBA-3249-99548C8B8D99}"/>
                </a:ext>
              </a:extLst>
            </p:cNvPr>
            <p:cNvCxnSpPr>
              <a:cxnSpLocks/>
              <a:stCxn id="100" idx="5"/>
              <a:endCxn id="104" idx="1"/>
            </p:cNvCxnSpPr>
            <p:nvPr/>
          </p:nvCxnSpPr>
          <p:spPr>
            <a:xfrm>
              <a:off x="10985722" y="4320449"/>
              <a:ext cx="275315" cy="2773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8AF700F0-A5A0-E9B8-8290-19073444DFE0}"/>
                </a:ext>
              </a:extLst>
            </p:cNvPr>
            <p:cNvSpPr/>
            <p:nvPr/>
          </p:nvSpPr>
          <p:spPr>
            <a:xfrm>
              <a:off x="10616987" y="3951714"/>
              <a:ext cx="432000" cy="432000"/>
            </a:xfrm>
            <a:prstGeom prst="ellips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5DBC7D25-845D-12EA-64DB-CFD1935B907C}"/>
                </a:ext>
              </a:extLst>
            </p:cNvPr>
            <p:cNvSpPr/>
            <p:nvPr/>
          </p:nvSpPr>
          <p:spPr>
            <a:xfrm>
              <a:off x="9235099" y="5258601"/>
              <a:ext cx="432000" cy="432000"/>
            </a:xfrm>
            <a:prstGeom prst="ellips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A0FD8F3B-06E2-51D1-C22E-AC395CD3BC5D}"/>
                </a:ext>
              </a:extLst>
            </p:cNvPr>
            <p:cNvSpPr/>
            <p:nvPr/>
          </p:nvSpPr>
          <p:spPr>
            <a:xfrm>
              <a:off x="10238619" y="5195336"/>
              <a:ext cx="432000" cy="432000"/>
            </a:xfrm>
            <a:prstGeom prst="ellips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6626FA6C-2D6E-1313-89DE-8C184C8D4A9C}"/>
                </a:ext>
              </a:extLst>
            </p:cNvPr>
            <p:cNvSpPr/>
            <p:nvPr/>
          </p:nvSpPr>
          <p:spPr>
            <a:xfrm>
              <a:off x="11197772" y="4534500"/>
              <a:ext cx="432000" cy="432000"/>
            </a:xfrm>
            <a:prstGeom prst="ellipse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cxnSp>
          <p:nvCxnSpPr>
            <p:cNvPr id="105" name="직선 연결선 47">
              <a:extLst>
                <a:ext uri="{FF2B5EF4-FFF2-40B4-BE49-F238E27FC236}">
                  <a16:creationId xmlns:a16="http://schemas.microsoft.com/office/drawing/2014/main" id="{E75B27FC-7CD2-D652-3645-33C6A47DA0F3}"/>
                </a:ext>
              </a:extLst>
            </p:cNvPr>
            <p:cNvCxnSpPr>
              <a:cxnSpLocks/>
              <a:stCxn id="101" idx="3"/>
              <a:endCxn id="102" idx="7"/>
            </p:cNvCxnSpPr>
            <p:nvPr/>
          </p:nvCxnSpPr>
          <p:spPr>
            <a:xfrm flipH="1">
              <a:off x="9603834" y="4985889"/>
              <a:ext cx="191949" cy="335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47">
              <a:extLst>
                <a:ext uri="{FF2B5EF4-FFF2-40B4-BE49-F238E27FC236}">
                  <a16:creationId xmlns:a16="http://schemas.microsoft.com/office/drawing/2014/main" id="{153FBDE9-91A1-E62B-C639-81A89B619F32}"/>
                </a:ext>
              </a:extLst>
            </p:cNvPr>
            <p:cNvCxnSpPr>
              <a:cxnSpLocks/>
              <a:stCxn id="101" idx="5"/>
              <a:endCxn id="103" idx="1"/>
            </p:cNvCxnSpPr>
            <p:nvPr/>
          </p:nvCxnSpPr>
          <p:spPr>
            <a:xfrm>
              <a:off x="10101253" y="4985889"/>
              <a:ext cx="200631" cy="2727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47">
              <a:extLst>
                <a:ext uri="{FF2B5EF4-FFF2-40B4-BE49-F238E27FC236}">
                  <a16:creationId xmlns:a16="http://schemas.microsoft.com/office/drawing/2014/main" id="{5972DC8F-4969-69F5-58D8-33C868C1B9A6}"/>
                </a:ext>
              </a:extLst>
            </p:cNvPr>
            <p:cNvCxnSpPr>
              <a:cxnSpLocks/>
              <a:stCxn id="103" idx="3"/>
              <a:endCxn id="107" idx="7"/>
            </p:cNvCxnSpPr>
            <p:nvPr/>
          </p:nvCxnSpPr>
          <p:spPr>
            <a:xfrm flipH="1">
              <a:off x="10161593" y="5564071"/>
              <a:ext cx="140291" cy="335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909FFEED-78FE-1711-9386-71E8B515C27A}"/>
                </a:ext>
              </a:extLst>
            </p:cNvPr>
            <p:cNvSpPr/>
            <p:nvPr/>
          </p:nvSpPr>
          <p:spPr>
            <a:xfrm>
              <a:off x="9732518" y="4617154"/>
              <a:ext cx="432000" cy="432000"/>
            </a:xfrm>
            <a:prstGeom prst="ellipse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57671000-4F6E-2481-0492-AE1D81402D26}"/>
                </a:ext>
              </a:extLst>
            </p:cNvPr>
            <p:cNvSpPr/>
            <p:nvPr/>
          </p:nvSpPr>
          <p:spPr>
            <a:xfrm>
              <a:off x="9792858" y="5836783"/>
              <a:ext cx="432000" cy="432000"/>
            </a:xfrm>
            <a:prstGeom prst="ellipse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045560A7-3AFB-FF5F-41C0-696729FA63AB}"/>
              </a:ext>
            </a:extLst>
          </p:cNvPr>
          <p:cNvSpPr txBox="1"/>
          <p:nvPr/>
        </p:nvSpPr>
        <p:spPr>
          <a:xfrm>
            <a:off x="7853213" y="3882538"/>
            <a:ext cx="1055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Case 1</a:t>
            </a:r>
            <a:endParaRPr lang="ko-KR" altLang="en-US" sz="2000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A550BF2E-C67B-0776-5C51-F52C1A1B2D49}"/>
              </a:ext>
            </a:extLst>
          </p:cNvPr>
          <p:cNvSpPr/>
          <p:nvPr/>
        </p:nvSpPr>
        <p:spPr>
          <a:xfrm rot="18152805">
            <a:off x="5567448" y="4955734"/>
            <a:ext cx="1703616" cy="979577"/>
          </a:xfrm>
          <a:prstGeom prst="ellipse">
            <a:avLst/>
          </a:prstGeom>
          <a:noFill/>
          <a:ln>
            <a:solidFill>
              <a:srgbClr val="020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6935A408-15C3-12CA-3682-E6731D6FA34D}"/>
              </a:ext>
            </a:extLst>
          </p:cNvPr>
          <p:cNvSpPr/>
          <p:nvPr/>
        </p:nvSpPr>
        <p:spPr>
          <a:xfrm rot="13491421">
            <a:off x="9000973" y="3667094"/>
            <a:ext cx="1703616" cy="979577"/>
          </a:xfrm>
          <a:prstGeom prst="ellipse">
            <a:avLst/>
          </a:prstGeom>
          <a:noFill/>
          <a:ln>
            <a:solidFill>
              <a:srgbClr val="020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74AAD33-49BF-C929-4BDF-81DB820B858C}"/>
              </a:ext>
            </a:extLst>
          </p:cNvPr>
          <p:cNvSpPr txBox="1"/>
          <p:nvPr/>
        </p:nvSpPr>
        <p:spPr>
          <a:xfrm>
            <a:off x="1856640" y="2662135"/>
            <a:ext cx="777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Start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46222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5EA4A-FEE4-C345-E22B-7B180FEFF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BD0211-9133-B75C-2965-052989B5242B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RB Tree</a:t>
            </a:r>
            <a:r>
              <a:rPr lang="ko-KR" altLang="en-US" sz="3600" b="1" spc="300" dirty="0"/>
              <a:t>의 구현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2D73DD0-DF74-A8C2-F8A1-7B21CB4E9B46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8A8D265-E691-8E37-E6F9-F10E07D0E7ED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436BE58-7D0F-4DBB-4C2A-0458AB4EBB84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9343CF4-875A-B754-AF96-DC2347CD35B8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B7998D6-523B-F9E4-1AD3-25EF096D1974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268A50D-C3F0-67CD-845B-67F7A8B50FAF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F67C3BC-1A9D-3E20-C2D9-BB0E8F821909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59BC9C3-19D0-2EEB-4EFC-29428F96BDF3}"/>
              </a:ext>
            </a:extLst>
          </p:cNvPr>
          <p:cNvSpPr txBox="1"/>
          <p:nvPr/>
        </p:nvSpPr>
        <p:spPr>
          <a:xfrm>
            <a:off x="760755" y="2108178"/>
            <a:ext cx="4710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Example: Insert 5 (sentinel</a:t>
            </a:r>
            <a:r>
              <a:rPr lang="ko-KR" altLang="en-US" sz="2400" dirty="0"/>
              <a:t>은 생략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CBEFD4D-280F-0DB9-AC75-6E3744962BF3}"/>
              </a:ext>
            </a:extLst>
          </p:cNvPr>
          <p:cNvCxnSpPr>
            <a:cxnSpLocks/>
          </p:cNvCxnSpPr>
          <p:nvPr/>
        </p:nvCxnSpPr>
        <p:spPr>
          <a:xfrm>
            <a:off x="3860252" y="4449860"/>
            <a:ext cx="4129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4086ABF-29F7-8295-88B4-346C35D8551E}"/>
              </a:ext>
            </a:extLst>
          </p:cNvPr>
          <p:cNvCxnSpPr>
            <a:cxnSpLocks/>
          </p:cNvCxnSpPr>
          <p:nvPr/>
        </p:nvCxnSpPr>
        <p:spPr>
          <a:xfrm>
            <a:off x="7932426" y="4439511"/>
            <a:ext cx="4129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8CE3A5E-0D20-F341-D726-ED0E72B12691}"/>
              </a:ext>
            </a:extLst>
          </p:cNvPr>
          <p:cNvSpPr txBox="1"/>
          <p:nvPr/>
        </p:nvSpPr>
        <p:spPr>
          <a:xfrm>
            <a:off x="7688621" y="3882538"/>
            <a:ext cx="1055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Case 2</a:t>
            </a:r>
            <a:endParaRPr lang="ko-KR" altLang="en-US" sz="2000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85864C1-517C-C313-A5C9-12370FAFA490}"/>
              </a:ext>
            </a:extLst>
          </p:cNvPr>
          <p:cNvGrpSpPr/>
          <p:nvPr/>
        </p:nvGrpSpPr>
        <p:grpSpPr>
          <a:xfrm>
            <a:off x="500322" y="3235913"/>
            <a:ext cx="3006789" cy="2822809"/>
            <a:chOff x="8622983" y="3445974"/>
            <a:chExt cx="3006789" cy="282280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3723168-F8CA-7D8B-C06B-7ED524D518AB}"/>
                </a:ext>
              </a:extLst>
            </p:cNvPr>
            <p:cNvSpPr/>
            <p:nvPr/>
          </p:nvSpPr>
          <p:spPr>
            <a:xfrm>
              <a:off x="8622983" y="4617154"/>
              <a:ext cx="432000" cy="432000"/>
            </a:xfrm>
            <a:prstGeom prst="ellips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cxnSp>
          <p:nvCxnSpPr>
            <p:cNvPr id="38" name="직선 연결선 47">
              <a:extLst>
                <a:ext uri="{FF2B5EF4-FFF2-40B4-BE49-F238E27FC236}">
                  <a16:creationId xmlns:a16="http://schemas.microsoft.com/office/drawing/2014/main" id="{903F9AD9-3A2E-8071-55D3-CA96A9F46C83}"/>
                </a:ext>
              </a:extLst>
            </p:cNvPr>
            <p:cNvCxnSpPr>
              <a:cxnSpLocks/>
              <a:stCxn id="54" idx="3"/>
              <a:endCxn id="37" idx="7"/>
            </p:cNvCxnSpPr>
            <p:nvPr/>
          </p:nvCxnSpPr>
          <p:spPr>
            <a:xfrm flipH="1">
              <a:off x="8991718" y="4383714"/>
              <a:ext cx="286545" cy="2967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93982AA-63F6-BEE4-1687-81B4BF4CD19E}"/>
                </a:ext>
              </a:extLst>
            </p:cNvPr>
            <p:cNvSpPr/>
            <p:nvPr/>
          </p:nvSpPr>
          <p:spPr>
            <a:xfrm>
              <a:off x="9971491" y="3445974"/>
              <a:ext cx="432000" cy="432000"/>
            </a:xfrm>
            <a:prstGeom prst="ellipse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cxnSp>
          <p:nvCxnSpPr>
            <p:cNvPr id="49" name="직선 연결선 47">
              <a:extLst>
                <a:ext uri="{FF2B5EF4-FFF2-40B4-BE49-F238E27FC236}">
                  <a16:creationId xmlns:a16="http://schemas.microsoft.com/office/drawing/2014/main" id="{B1D8F640-98CE-F833-8DB5-9D1BB2F77840}"/>
                </a:ext>
              </a:extLst>
            </p:cNvPr>
            <p:cNvCxnSpPr>
              <a:cxnSpLocks/>
              <a:stCxn id="43" idx="3"/>
              <a:endCxn id="54" idx="7"/>
            </p:cNvCxnSpPr>
            <p:nvPr/>
          </p:nvCxnSpPr>
          <p:spPr>
            <a:xfrm flipH="1">
              <a:off x="9583733" y="3814709"/>
              <a:ext cx="451023" cy="2635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47">
              <a:extLst>
                <a:ext uri="{FF2B5EF4-FFF2-40B4-BE49-F238E27FC236}">
                  <a16:creationId xmlns:a16="http://schemas.microsoft.com/office/drawing/2014/main" id="{69F5217D-8FCE-AD3E-E399-7254AF19816C}"/>
                </a:ext>
              </a:extLst>
            </p:cNvPr>
            <p:cNvCxnSpPr>
              <a:cxnSpLocks/>
              <a:stCxn id="43" idx="5"/>
              <a:endCxn id="59" idx="1"/>
            </p:cNvCxnSpPr>
            <p:nvPr/>
          </p:nvCxnSpPr>
          <p:spPr>
            <a:xfrm>
              <a:off x="10340226" y="3814709"/>
              <a:ext cx="340026" cy="2002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47">
              <a:extLst>
                <a:ext uri="{FF2B5EF4-FFF2-40B4-BE49-F238E27FC236}">
                  <a16:creationId xmlns:a16="http://schemas.microsoft.com/office/drawing/2014/main" id="{F9F3678E-D2E1-5A73-2688-7E4113A48CFB}"/>
                </a:ext>
              </a:extLst>
            </p:cNvPr>
            <p:cNvCxnSpPr>
              <a:cxnSpLocks/>
              <a:stCxn id="54" idx="5"/>
              <a:endCxn id="79" idx="1"/>
            </p:cNvCxnSpPr>
            <p:nvPr/>
          </p:nvCxnSpPr>
          <p:spPr>
            <a:xfrm>
              <a:off x="9583733" y="4383714"/>
              <a:ext cx="212050" cy="2967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1F7E0448-7A1E-8E1E-BB43-8B7F75EA99FC}"/>
                </a:ext>
              </a:extLst>
            </p:cNvPr>
            <p:cNvSpPr/>
            <p:nvPr/>
          </p:nvSpPr>
          <p:spPr>
            <a:xfrm>
              <a:off x="9214998" y="4014979"/>
              <a:ext cx="432000" cy="432000"/>
            </a:xfrm>
            <a:prstGeom prst="ellipse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57" name="직선 연결선 47">
              <a:extLst>
                <a:ext uri="{FF2B5EF4-FFF2-40B4-BE49-F238E27FC236}">
                  <a16:creationId xmlns:a16="http://schemas.microsoft.com/office/drawing/2014/main" id="{861D650B-C623-746C-094C-70BF31D1ABCA}"/>
                </a:ext>
              </a:extLst>
            </p:cNvPr>
            <p:cNvCxnSpPr>
              <a:cxnSpLocks/>
              <a:stCxn id="59" idx="5"/>
              <a:endCxn id="64" idx="1"/>
            </p:cNvCxnSpPr>
            <p:nvPr/>
          </p:nvCxnSpPr>
          <p:spPr>
            <a:xfrm>
              <a:off x="10985722" y="4320449"/>
              <a:ext cx="275315" cy="2773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8C73D80B-ECE5-F173-F923-83ED51AE39DF}"/>
                </a:ext>
              </a:extLst>
            </p:cNvPr>
            <p:cNvSpPr/>
            <p:nvPr/>
          </p:nvSpPr>
          <p:spPr>
            <a:xfrm>
              <a:off x="10616987" y="3951714"/>
              <a:ext cx="432000" cy="432000"/>
            </a:xfrm>
            <a:prstGeom prst="ellips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F84C0252-EBA2-E257-D399-E90BC9B9188A}"/>
                </a:ext>
              </a:extLst>
            </p:cNvPr>
            <p:cNvSpPr/>
            <p:nvPr/>
          </p:nvSpPr>
          <p:spPr>
            <a:xfrm>
              <a:off x="9235099" y="5258601"/>
              <a:ext cx="432000" cy="432000"/>
            </a:xfrm>
            <a:prstGeom prst="ellips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4EECE3CE-F552-9918-7F4A-F827C1DBAF30}"/>
                </a:ext>
              </a:extLst>
            </p:cNvPr>
            <p:cNvSpPr/>
            <p:nvPr/>
          </p:nvSpPr>
          <p:spPr>
            <a:xfrm>
              <a:off x="10238619" y="5195336"/>
              <a:ext cx="432000" cy="432000"/>
            </a:xfrm>
            <a:prstGeom prst="ellips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2D0FEBF9-C022-ADFC-DF9E-8D7D0FB82F10}"/>
                </a:ext>
              </a:extLst>
            </p:cNvPr>
            <p:cNvSpPr/>
            <p:nvPr/>
          </p:nvSpPr>
          <p:spPr>
            <a:xfrm>
              <a:off x="11197772" y="4534500"/>
              <a:ext cx="432000" cy="432000"/>
            </a:xfrm>
            <a:prstGeom prst="ellipse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cxnSp>
          <p:nvCxnSpPr>
            <p:cNvPr id="65" name="직선 연결선 47">
              <a:extLst>
                <a:ext uri="{FF2B5EF4-FFF2-40B4-BE49-F238E27FC236}">
                  <a16:creationId xmlns:a16="http://schemas.microsoft.com/office/drawing/2014/main" id="{25713877-DF3C-DAD3-10D0-EFA8BA8120CD}"/>
                </a:ext>
              </a:extLst>
            </p:cNvPr>
            <p:cNvCxnSpPr>
              <a:cxnSpLocks/>
              <a:stCxn id="79" idx="3"/>
              <a:endCxn id="60" idx="7"/>
            </p:cNvCxnSpPr>
            <p:nvPr/>
          </p:nvCxnSpPr>
          <p:spPr>
            <a:xfrm flipH="1">
              <a:off x="9603834" y="4985889"/>
              <a:ext cx="191949" cy="335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47">
              <a:extLst>
                <a:ext uri="{FF2B5EF4-FFF2-40B4-BE49-F238E27FC236}">
                  <a16:creationId xmlns:a16="http://schemas.microsoft.com/office/drawing/2014/main" id="{D6DC4622-D530-B856-0FA0-A46145F94A24}"/>
                </a:ext>
              </a:extLst>
            </p:cNvPr>
            <p:cNvCxnSpPr>
              <a:cxnSpLocks/>
              <a:stCxn id="79" idx="5"/>
              <a:endCxn id="63" idx="1"/>
            </p:cNvCxnSpPr>
            <p:nvPr/>
          </p:nvCxnSpPr>
          <p:spPr>
            <a:xfrm>
              <a:off x="10101253" y="4985889"/>
              <a:ext cx="200631" cy="2727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47">
              <a:extLst>
                <a:ext uri="{FF2B5EF4-FFF2-40B4-BE49-F238E27FC236}">
                  <a16:creationId xmlns:a16="http://schemas.microsoft.com/office/drawing/2014/main" id="{5E58C999-C18F-497C-DE6F-22622C0B82D4}"/>
                </a:ext>
              </a:extLst>
            </p:cNvPr>
            <p:cNvCxnSpPr>
              <a:cxnSpLocks/>
              <a:stCxn id="63" idx="3"/>
              <a:endCxn id="80" idx="7"/>
            </p:cNvCxnSpPr>
            <p:nvPr/>
          </p:nvCxnSpPr>
          <p:spPr>
            <a:xfrm flipH="1">
              <a:off x="10161593" y="5564071"/>
              <a:ext cx="140291" cy="335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A50511E7-064B-D208-A99E-180E7A9F0835}"/>
                </a:ext>
              </a:extLst>
            </p:cNvPr>
            <p:cNvSpPr/>
            <p:nvPr/>
          </p:nvSpPr>
          <p:spPr>
            <a:xfrm>
              <a:off x="9732518" y="4617154"/>
              <a:ext cx="432000" cy="432000"/>
            </a:xfrm>
            <a:prstGeom prst="ellipse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8CA98F1-2EA5-32BC-9D95-1813B10FE938}"/>
                </a:ext>
              </a:extLst>
            </p:cNvPr>
            <p:cNvSpPr/>
            <p:nvPr/>
          </p:nvSpPr>
          <p:spPr>
            <a:xfrm>
              <a:off x="9792858" y="5836783"/>
              <a:ext cx="432000" cy="432000"/>
            </a:xfrm>
            <a:prstGeom prst="ellipse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F589EA59-0F4A-7C6A-DCC0-7D22AC4369D3}"/>
              </a:ext>
            </a:extLst>
          </p:cNvPr>
          <p:cNvGrpSpPr/>
          <p:nvPr/>
        </p:nvGrpSpPr>
        <p:grpSpPr>
          <a:xfrm>
            <a:off x="4229611" y="3431401"/>
            <a:ext cx="3443965" cy="2101428"/>
            <a:chOff x="4333763" y="3732094"/>
            <a:chExt cx="3443965" cy="2101428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9EA64668-B163-DA7A-687B-50B337A12B27}"/>
                </a:ext>
              </a:extLst>
            </p:cNvPr>
            <p:cNvSpPr/>
            <p:nvPr/>
          </p:nvSpPr>
          <p:spPr>
            <a:xfrm>
              <a:off x="4333763" y="5401522"/>
              <a:ext cx="432000" cy="432000"/>
            </a:xfrm>
            <a:prstGeom prst="ellips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cxnSp>
          <p:nvCxnSpPr>
            <p:cNvPr id="93" name="직선 연결선 47">
              <a:extLst>
                <a:ext uri="{FF2B5EF4-FFF2-40B4-BE49-F238E27FC236}">
                  <a16:creationId xmlns:a16="http://schemas.microsoft.com/office/drawing/2014/main" id="{7848E52F-2E44-F94B-706A-52AF8104DDE6}"/>
                </a:ext>
              </a:extLst>
            </p:cNvPr>
            <p:cNvCxnSpPr>
              <a:cxnSpLocks/>
              <a:stCxn id="98" idx="3"/>
              <a:endCxn id="92" idx="0"/>
            </p:cNvCxnSpPr>
            <p:nvPr/>
          </p:nvCxnSpPr>
          <p:spPr>
            <a:xfrm flipH="1">
              <a:off x="4549763" y="5116943"/>
              <a:ext cx="313962" cy="2845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6A059B07-561D-55ED-A12C-0EBC2CEF89E6}"/>
                </a:ext>
              </a:extLst>
            </p:cNvPr>
            <p:cNvSpPr/>
            <p:nvPr/>
          </p:nvSpPr>
          <p:spPr>
            <a:xfrm>
              <a:off x="6119447" y="3732094"/>
              <a:ext cx="432000" cy="432000"/>
            </a:xfrm>
            <a:prstGeom prst="ellipse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cxnSp>
          <p:nvCxnSpPr>
            <p:cNvPr id="95" name="직선 연결선 47">
              <a:extLst>
                <a:ext uri="{FF2B5EF4-FFF2-40B4-BE49-F238E27FC236}">
                  <a16:creationId xmlns:a16="http://schemas.microsoft.com/office/drawing/2014/main" id="{EA2DE9D3-8441-BC6F-70EE-4836BBC7B445}"/>
                </a:ext>
              </a:extLst>
            </p:cNvPr>
            <p:cNvCxnSpPr>
              <a:cxnSpLocks/>
              <a:stCxn id="94" idx="3"/>
              <a:endCxn id="101" idx="7"/>
            </p:cNvCxnSpPr>
            <p:nvPr/>
          </p:nvCxnSpPr>
          <p:spPr>
            <a:xfrm flipH="1">
              <a:off x="5867245" y="4100829"/>
              <a:ext cx="315467" cy="170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47">
              <a:extLst>
                <a:ext uri="{FF2B5EF4-FFF2-40B4-BE49-F238E27FC236}">
                  <a16:creationId xmlns:a16="http://schemas.microsoft.com/office/drawing/2014/main" id="{C451EAB3-FC3A-101D-A1BA-D75727F521BA}"/>
                </a:ext>
              </a:extLst>
            </p:cNvPr>
            <p:cNvCxnSpPr>
              <a:cxnSpLocks/>
              <a:stCxn id="94" idx="5"/>
              <a:endCxn id="100" idx="1"/>
            </p:cNvCxnSpPr>
            <p:nvPr/>
          </p:nvCxnSpPr>
          <p:spPr>
            <a:xfrm>
              <a:off x="6488182" y="4100829"/>
              <a:ext cx="340026" cy="2002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47">
              <a:extLst>
                <a:ext uri="{FF2B5EF4-FFF2-40B4-BE49-F238E27FC236}">
                  <a16:creationId xmlns:a16="http://schemas.microsoft.com/office/drawing/2014/main" id="{2B5F688A-A6CE-B944-B296-331F8EA73397}"/>
                </a:ext>
              </a:extLst>
            </p:cNvPr>
            <p:cNvCxnSpPr>
              <a:cxnSpLocks/>
              <a:stCxn id="98" idx="5"/>
              <a:endCxn id="102" idx="0"/>
            </p:cNvCxnSpPr>
            <p:nvPr/>
          </p:nvCxnSpPr>
          <p:spPr>
            <a:xfrm>
              <a:off x="5169195" y="5116943"/>
              <a:ext cx="160174" cy="2678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47">
              <a:extLst>
                <a:ext uri="{FF2B5EF4-FFF2-40B4-BE49-F238E27FC236}">
                  <a16:creationId xmlns:a16="http://schemas.microsoft.com/office/drawing/2014/main" id="{5137A193-8571-B2AA-10BB-886F065E2A5A}"/>
                </a:ext>
              </a:extLst>
            </p:cNvPr>
            <p:cNvCxnSpPr>
              <a:cxnSpLocks/>
              <a:stCxn id="100" idx="5"/>
              <a:endCxn id="104" idx="1"/>
            </p:cNvCxnSpPr>
            <p:nvPr/>
          </p:nvCxnSpPr>
          <p:spPr>
            <a:xfrm>
              <a:off x="7133678" y="4606569"/>
              <a:ext cx="275315" cy="2773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AAF9BC93-F39E-CDC6-7330-989EC53359C2}"/>
                </a:ext>
              </a:extLst>
            </p:cNvPr>
            <p:cNvSpPr/>
            <p:nvPr/>
          </p:nvSpPr>
          <p:spPr>
            <a:xfrm>
              <a:off x="6764943" y="4237834"/>
              <a:ext cx="432000" cy="432000"/>
            </a:xfrm>
            <a:prstGeom prst="ellips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89B2BD7F-1CC4-7E5E-6F01-4513F202415D}"/>
                </a:ext>
              </a:extLst>
            </p:cNvPr>
            <p:cNvSpPr/>
            <p:nvPr/>
          </p:nvSpPr>
          <p:spPr>
            <a:xfrm>
              <a:off x="5113369" y="5384798"/>
              <a:ext cx="432000" cy="432000"/>
            </a:xfrm>
            <a:prstGeom prst="ellips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9E3AC30C-F958-406B-953A-FBA3D089E896}"/>
                </a:ext>
              </a:extLst>
            </p:cNvPr>
            <p:cNvSpPr/>
            <p:nvPr/>
          </p:nvSpPr>
          <p:spPr>
            <a:xfrm>
              <a:off x="6145379" y="4782808"/>
              <a:ext cx="432000" cy="432000"/>
            </a:xfrm>
            <a:prstGeom prst="ellips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0F6260E-664A-C170-CA95-72168A9F96CE}"/>
                </a:ext>
              </a:extLst>
            </p:cNvPr>
            <p:cNvSpPr/>
            <p:nvPr/>
          </p:nvSpPr>
          <p:spPr>
            <a:xfrm>
              <a:off x="7345728" y="4820620"/>
              <a:ext cx="432000" cy="432000"/>
            </a:xfrm>
            <a:prstGeom prst="ellipse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cxnSp>
          <p:nvCxnSpPr>
            <p:cNvPr id="105" name="직선 연결선 47">
              <a:extLst>
                <a:ext uri="{FF2B5EF4-FFF2-40B4-BE49-F238E27FC236}">
                  <a16:creationId xmlns:a16="http://schemas.microsoft.com/office/drawing/2014/main" id="{C0CB0702-1A82-06EE-2ED9-BAA408BCA4A9}"/>
                </a:ext>
              </a:extLst>
            </p:cNvPr>
            <p:cNvCxnSpPr>
              <a:cxnSpLocks/>
              <a:stCxn id="101" idx="3"/>
              <a:endCxn id="98" idx="7"/>
            </p:cNvCxnSpPr>
            <p:nvPr/>
          </p:nvCxnSpPr>
          <p:spPr>
            <a:xfrm flipH="1">
              <a:off x="5169195" y="4576337"/>
              <a:ext cx="392580" cy="2351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47">
              <a:extLst>
                <a:ext uri="{FF2B5EF4-FFF2-40B4-BE49-F238E27FC236}">
                  <a16:creationId xmlns:a16="http://schemas.microsoft.com/office/drawing/2014/main" id="{94D3A857-0476-4D6B-327E-E71DC3246E0F}"/>
                </a:ext>
              </a:extLst>
            </p:cNvPr>
            <p:cNvCxnSpPr>
              <a:cxnSpLocks/>
              <a:stCxn id="101" idx="5"/>
              <a:endCxn id="103" idx="1"/>
            </p:cNvCxnSpPr>
            <p:nvPr/>
          </p:nvCxnSpPr>
          <p:spPr>
            <a:xfrm>
              <a:off x="5867245" y="4576337"/>
              <a:ext cx="341399" cy="2697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47">
              <a:extLst>
                <a:ext uri="{FF2B5EF4-FFF2-40B4-BE49-F238E27FC236}">
                  <a16:creationId xmlns:a16="http://schemas.microsoft.com/office/drawing/2014/main" id="{0B484A04-CFCD-4FD5-3F21-38F239953A69}"/>
                </a:ext>
              </a:extLst>
            </p:cNvPr>
            <p:cNvCxnSpPr>
              <a:cxnSpLocks/>
              <a:stCxn id="103" idx="3"/>
              <a:endCxn id="107" idx="0"/>
            </p:cNvCxnSpPr>
            <p:nvPr/>
          </p:nvCxnSpPr>
          <p:spPr>
            <a:xfrm flipH="1">
              <a:off x="5958657" y="5151543"/>
              <a:ext cx="249987" cy="2499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C346EE0D-4D4F-7471-EDC7-837A3E80575B}"/>
                </a:ext>
              </a:extLst>
            </p:cNvPr>
            <p:cNvSpPr/>
            <p:nvPr/>
          </p:nvSpPr>
          <p:spPr>
            <a:xfrm>
              <a:off x="4800460" y="4748208"/>
              <a:ext cx="432000" cy="432000"/>
            </a:xfrm>
            <a:prstGeom prst="ellipse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2381B65A-79DF-8136-1AF6-72B836B82B82}"/>
                </a:ext>
              </a:extLst>
            </p:cNvPr>
            <p:cNvSpPr/>
            <p:nvPr/>
          </p:nvSpPr>
          <p:spPr>
            <a:xfrm>
              <a:off x="5498510" y="4207602"/>
              <a:ext cx="432000" cy="432000"/>
            </a:xfrm>
            <a:prstGeom prst="ellipse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B5E3DCB6-40CB-CC4E-CEE9-80ACCBA02BDD}"/>
                </a:ext>
              </a:extLst>
            </p:cNvPr>
            <p:cNvSpPr/>
            <p:nvPr/>
          </p:nvSpPr>
          <p:spPr>
            <a:xfrm>
              <a:off x="5742657" y="5401522"/>
              <a:ext cx="432000" cy="432000"/>
            </a:xfrm>
            <a:prstGeom prst="ellipse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228F099D-54FA-AC5B-DC67-E957BAA85D42}"/>
              </a:ext>
            </a:extLst>
          </p:cNvPr>
          <p:cNvSpPr txBox="1"/>
          <p:nvPr/>
        </p:nvSpPr>
        <p:spPr>
          <a:xfrm>
            <a:off x="3705019" y="3882538"/>
            <a:ext cx="1055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Case</a:t>
            </a:r>
            <a:r>
              <a:rPr lang="ko-KR" altLang="en-US" sz="2000" dirty="0"/>
              <a:t> </a:t>
            </a:r>
            <a:r>
              <a:rPr lang="en-US" altLang="ko-KR" sz="2000" dirty="0"/>
              <a:t>3</a:t>
            </a:r>
            <a:endParaRPr lang="ko-KR" altLang="en-US" sz="2000" dirty="0"/>
          </a:p>
        </p:txBody>
      </p: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4982D1F9-3D2D-1829-D19F-EB213ACDBEAD}"/>
              </a:ext>
            </a:extLst>
          </p:cNvPr>
          <p:cNvGrpSpPr/>
          <p:nvPr/>
        </p:nvGrpSpPr>
        <p:grpSpPr>
          <a:xfrm>
            <a:off x="8550418" y="3268264"/>
            <a:ext cx="3353336" cy="2812272"/>
            <a:chOff x="8605282" y="3268264"/>
            <a:chExt cx="3353336" cy="2812272"/>
          </a:xfrm>
        </p:grpSpPr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BF332B09-C11B-8B08-2593-C1C1868A3E4A}"/>
                </a:ext>
              </a:extLst>
            </p:cNvPr>
            <p:cNvSpPr/>
            <p:nvPr/>
          </p:nvSpPr>
          <p:spPr>
            <a:xfrm>
              <a:off x="8605282" y="4418891"/>
              <a:ext cx="432000" cy="432000"/>
            </a:xfrm>
            <a:prstGeom prst="ellips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cxnSp>
          <p:nvCxnSpPr>
            <p:cNvPr id="133" name="직선 연결선 47">
              <a:extLst>
                <a:ext uri="{FF2B5EF4-FFF2-40B4-BE49-F238E27FC236}">
                  <a16:creationId xmlns:a16="http://schemas.microsoft.com/office/drawing/2014/main" id="{A1FBFAF9-3B25-E492-DBCA-D0681B98EC12}"/>
                </a:ext>
              </a:extLst>
            </p:cNvPr>
            <p:cNvCxnSpPr>
              <a:cxnSpLocks/>
              <a:stCxn id="146" idx="3"/>
              <a:endCxn id="132" idx="0"/>
            </p:cNvCxnSpPr>
            <p:nvPr/>
          </p:nvCxnSpPr>
          <p:spPr>
            <a:xfrm flipH="1">
              <a:off x="8821282" y="4122909"/>
              <a:ext cx="279265" cy="2959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47">
              <a:extLst>
                <a:ext uri="{FF2B5EF4-FFF2-40B4-BE49-F238E27FC236}">
                  <a16:creationId xmlns:a16="http://schemas.microsoft.com/office/drawing/2014/main" id="{0C28145F-A528-85F8-A239-7248108ABACC}"/>
                </a:ext>
              </a:extLst>
            </p:cNvPr>
            <p:cNvCxnSpPr>
              <a:cxnSpLocks/>
              <a:stCxn id="134" idx="1"/>
              <a:endCxn id="147" idx="5"/>
            </p:cNvCxnSpPr>
            <p:nvPr/>
          </p:nvCxnSpPr>
          <p:spPr>
            <a:xfrm flipH="1" flipV="1">
              <a:off x="10191307" y="3636999"/>
              <a:ext cx="454724" cy="6497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47">
              <a:extLst>
                <a:ext uri="{FF2B5EF4-FFF2-40B4-BE49-F238E27FC236}">
                  <a16:creationId xmlns:a16="http://schemas.microsoft.com/office/drawing/2014/main" id="{24EC2893-9F75-4329-CE47-CC287B7D1EEB}"/>
                </a:ext>
              </a:extLst>
            </p:cNvPr>
            <p:cNvCxnSpPr>
              <a:cxnSpLocks/>
              <a:stCxn id="134" idx="5"/>
              <a:endCxn id="139" idx="1"/>
            </p:cNvCxnSpPr>
            <p:nvPr/>
          </p:nvCxnSpPr>
          <p:spPr>
            <a:xfrm>
              <a:off x="10951501" y="4592246"/>
              <a:ext cx="206382" cy="3229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47">
              <a:extLst>
                <a:ext uri="{FF2B5EF4-FFF2-40B4-BE49-F238E27FC236}">
                  <a16:creationId xmlns:a16="http://schemas.microsoft.com/office/drawing/2014/main" id="{15B4057E-97CB-3787-D05C-6384CE1C0127}"/>
                </a:ext>
              </a:extLst>
            </p:cNvPr>
            <p:cNvCxnSpPr>
              <a:cxnSpLocks/>
              <a:stCxn id="146" idx="5"/>
              <a:endCxn id="140" idx="0"/>
            </p:cNvCxnSpPr>
            <p:nvPr/>
          </p:nvCxnSpPr>
          <p:spPr>
            <a:xfrm>
              <a:off x="9406017" y="4122909"/>
              <a:ext cx="327907" cy="3474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47">
              <a:extLst>
                <a:ext uri="{FF2B5EF4-FFF2-40B4-BE49-F238E27FC236}">
                  <a16:creationId xmlns:a16="http://schemas.microsoft.com/office/drawing/2014/main" id="{EFE79EBB-3A7B-9E71-E182-DFEE2C9358F2}"/>
                </a:ext>
              </a:extLst>
            </p:cNvPr>
            <p:cNvCxnSpPr>
              <a:cxnSpLocks/>
              <a:stCxn id="139" idx="5"/>
              <a:endCxn id="142" idx="0"/>
            </p:cNvCxnSpPr>
            <p:nvPr/>
          </p:nvCxnSpPr>
          <p:spPr>
            <a:xfrm>
              <a:off x="11463353" y="5220698"/>
              <a:ext cx="279265" cy="4181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8838E8A1-1A2E-6DFD-86DF-C45E73DA42CB}"/>
                </a:ext>
              </a:extLst>
            </p:cNvPr>
            <p:cNvSpPr/>
            <p:nvPr/>
          </p:nvSpPr>
          <p:spPr>
            <a:xfrm>
              <a:off x="11094618" y="4851963"/>
              <a:ext cx="432000" cy="432000"/>
            </a:xfrm>
            <a:prstGeom prst="ellips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2D0A37DA-62BF-028C-2610-BD8166242D8B}"/>
                </a:ext>
              </a:extLst>
            </p:cNvPr>
            <p:cNvSpPr/>
            <p:nvPr/>
          </p:nvSpPr>
          <p:spPr>
            <a:xfrm>
              <a:off x="9517924" y="4470358"/>
              <a:ext cx="432000" cy="432000"/>
            </a:xfrm>
            <a:prstGeom prst="ellips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D40CC9CA-685C-910D-0D5E-60EF3FDC6F9F}"/>
                </a:ext>
              </a:extLst>
            </p:cNvPr>
            <p:cNvSpPr/>
            <p:nvPr/>
          </p:nvSpPr>
          <p:spPr>
            <a:xfrm>
              <a:off x="10089944" y="4937874"/>
              <a:ext cx="432000" cy="432000"/>
            </a:xfrm>
            <a:prstGeom prst="ellips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88B7C493-A70C-35B5-FCE2-074271CD81AC}"/>
                </a:ext>
              </a:extLst>
            </p:cNvPr>
            <p:cNvSpPr/>
            <p:nvPr/>
          </p:nvSpPr>
          <p:spPr>
            <a:xfrm>
              <a:off x="11526618" y="5638882"/>
              <a:ext cx="432000" cy="432000"/>
            </a:xfrm>
            <a:prstGeom prst="ellipse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cxnSp>
          <p:nvCxnSpPr>
            <p:cNvPr id="143" name="직선 연결선 47">
              <a:extLst>
                <a:ext uri="{FF2B5EF4-FFF2-40B4-BE49-F238E27FC236}">
                  <a16:creationId xmlns:a16="http://schemas.microsoft.com/office/drawing/2014/main" id="{4D0B6CED-EDFF-B377-94FE-F85783B0CB0A}"/>
                </a:ext>
              </a:extLst>
            </p:cNvPr>
            <p:cNvCxnSpPr>
              <a:cxnSpLocks/>
              <a:stCxn id="147" idx="3"/>
              <a:endCxn id="146" idx="7"/>
            </p:cNvCxnSpPr>
            <p:nvPr/>
          </p:nvCxnSpPr>
          <p:spPr>
            <a:xfrm flipH="1">
              <a:off x="9406017" y="3636999"/>
              <a:ext cx="479820" cy="1804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47">
              <a:extLst>
                <a:ext uri="{FF2B5EF4-FFF2-40B4-BE49-F238E27FC236}">
                  <a16:creationId xmlns:a16="http://schemas.microsoft.com/office/drawing/2014/main" id="{24709F3C-449F-087B-29D7-2397CE0B79F1}"/>
                </a:ext>
              </a:extLst>
            </p:cNvPr>
            <p:cNvCxnSpPr>
              <a:cxnSpLocks/>
              <a:stCxn id="134" idx="3"/>
              <a:endCxn id="141" idx="7"/>
            </p:cNvCxnSpPr>
            <p:nvPr/>
          </p:nvCxnSpPr>
          <p:spPr>
            <a:xfrm flipH="1">
              <a:off x="10458679" y="4592246"/>
              <a:ext cx="187352" cy="408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47">
              <a:extLst>
                <a:ext uri="{FF2B5EF4-FFF2-40B4-BE49-F238E27FC236}">
                  <a16:creationId xmlns:a16="http://schemas.microsoft.com/office/drawing/2014/main" id="{62D1CE59-03D5-61CA-E6A0-77847CAED819}"/>
                </a:ext>
              </a:extLst>
            </p:cNvPr>
            <p:cNvCxnSpPr>
              <a:cxnSpLocks/>
              <a:stCxn id="141" idx="3"/>
              <a:endCxn id="148" idx="7"/>
            </p:cNvCxnSpPr>
            <p:nvPr/>
          </p:nvCxnSpPr>
          <p:spPr>
            <a:xfrm flipH="1">
              <a:off x="9975307" y="5306609"/>
              <a:ext cx="177902" cy="4051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C6E3DC01-52B6-907E-DC34-80586A14E2A1}"/>
                </a:ext>
              </a:extLst>
            </p:cNvPr>
            <p:cNvSpPr/>
            <p:nvPr/>
          </p:nvSpPr>
          <p:spPr>
            <a:xfrm>
              <a:off x="9037282" y="3754174"/>
              <a:ext cx="432000" cy="432000"/>
            </a:xfrm>
            <a:prstGeom prst="ellipse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7CAC96BD-FA7D-8434-D767-81D86012B53D}"/>
                </a:ext>
              </a:extLst>
            </p:cNvPr>
            <p:cNvSpPr/>
            <p:nvPr/>
          </p:nvSpPr>
          <p:spPr>
            <a:xfrm>
              <a:off x="9822572" y="3268264"/>
              <a:ext cx="432000" cy="432000"/>
            </a:xfrm>
            <a:prstGeom prst="ellips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79C4765D-077B-101F-8F2F-44A958D505AB}"/>
                </a:ext>
              </a:extLst>
            </p:cNvPr>
            <p:cNvSpPr/>
            <p:nvPr/>
          </p:nvSpPr>
          <p:spPr>
            <a:xfrm>
              <a:off x="9606572" y="5648536"/>
              <a:ext cx="432000" cy="432000"/>
            </a:xfrm>
            <a:prstGeom prst="ellipse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1FD4796A-2066-BBE3-27F8-100E358383DE}"/>
                </a:ext>
              </a:extLst>
            </p:cNvPr>
            <p:cNvSpPr/>
            <p:nvPr/>
          </p:nvSpPr>
          <p:spPr>
            <a:xfrm>
              <a:off x="10582766" y="4223511"/>
              <a:ext cx="432000" cy="432000"/>
            </a:xfrm>
            <a:prstGeom prst="ellipse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D6D59C6A-A700-9249-5BF1-21D87A74D42A}"/>
              </a:ext>
            </a:extLst>
          </p:cNvPr>
          <p:cNvSpPr txBox="1"/>
          <p:nvPr/>
        </p:nvSpPr>
        <p:spPr>
          <a:xfrm>
            <a:off x="9862438" y="2571413"/>
            <a:ext cx="777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End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83501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6CF43-267A-5ADC-CFAF-73887F8BD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7EC328-9FCA-23F1-56B8-EADA57C1E5FF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RB Tree</a:t>
            </a:r>
            <a:r>
              <a:rPr lang="ko-KR" altLang="en-US" sz="3600" b="1" spc="300" dirty="0"/>
              <a:t>의 구현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DF91F23-5CBF-BE9F-3044-D57361814B3B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9063957-B7AE-8988-1441-6D7D21919A7E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BF3805C-94D4-0626-ED5C-C75636550AB2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0F71023-BD21-2B88-3B91-D3973661E362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396A3AE-9D7C-3A99-B474-197F88853A01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5045F04-65A2-ACC3-8667-D112CC6B9E52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327180C-30B7-C241-D274-6D992EA10D11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BD57DDC-5153-800C-B940-902A27B66918}"/>
              </a:ext>
            </a:extLst>
          </p:cNvPr>
          <p:cNvSpPr txBox="1"/>
          <p:nvPr/>
        </p:nvSpPr>
        <p:spPr>
          <a:xfrm>
            <a:off x="732132" y="1879207"/>
            <a:ext cx="1965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예시 코드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897583-6A89-3046-8010-7513F3D81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21" y="2590326"/>
            <a:ext cx="4000500" cy="34036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D259AD8-0573-6906-0053-2CC8FD012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792" y="1430844"/>
            <a:ext cx="4349486" cy="5308050"/>
          </a:xfrm>
          <a:prstGeom prst="rect">
            <a:avLst/>
          </a:prstGeom>
        </p:spPr>
      </p:pic>
      <p:cxnSp>
        <p:nvCxnSpPr>
          <p:cNvPr id="5" name="직선 연결선 26">
            <a:extLst>
              <a:ext uri="{FF2B5EF4-FFF2-40B4-BE49-F238E27FC236}">
                <a16:creationId xmlns:a16="http://schemas.microsoft.com/office/drawing/2014/main" id="{AA326C5C-B023-C6F5-7968-B2FF1580B9E1}"/>
              </a:ext>
            </a:extLst>
          </p:cNvPr>
          <p:cNvCxnSpPr>
            <a:cxnSpLocks/>
          </p:cNvCxnSpPr>
          <p:nvPr/>
        </p:nvCxnSpPr>
        <p:spPr>
          <a:xfrm>
            <a:off x="9890953" y="6175840"/>
            <a:ext cx="3333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29">
            <a:extLst>
              <a:ext uri="{FF2B5EF4-FFF2-40B4-BE49-F238E27FC236}">
                <a16:creationId xmlns:a16="http://schemas.microsoft.com/office/drawing/2014/main" id="{6BE9F5BB-F83B-A2FC-8017-70A418CECC05}"/>
              </a:ext>
            </a:extLst>
          </p:cNvPr>
          <p:cNvCxnSpPr>
            <a:cxnSpLocks/>
          </p:cNvCxnSpPr>
          <p:nvPr/>
        </p:nvCxnSpPr>
        <p:spPr>
          <a:xfrm>
            <a:off x="9890953" y="6660099"/>
            <a:ext cx="3333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33">
            <a:extLst>
              <a:ext uri="{FF2B5EF4-FFF2-40B4-BE49-F238E27FC236}">
                <a16:creationId xmlns:a16="http://schemas.microsoft.com/office/drawing/2014/main" id="{A104FE93-7762-9EA2-F0BF-258F8E59BDB2}"/>
              </a:ext>
            </a:extLst>
          </p:cNvPr>
          <p:cNvCxnSpPr>
            <a:cxnSpLocks/>
          </p:cNvCxnSpPr>
          <p:nvPr/>
        </p:nvCxnSpPr>
        <p:spPr>
          <a:xfrm>
            <a:off x="10224328" y="6175840"/>
            <a:ext cx="0" cy="4842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7C7023F-6D32-559D-B47A-5FACCC0A950E}"/>
              </a:ext>
            </a:extLst>
          </p:cNvPr>
          <p:cNvSpPr txBox="1"/>
          <p:nvPr/>
        </p:nvSpPr>
        <p:spPr>
          <a:xfrm>
            <a:off x="10288313" y="6233303"/>
            <a:ext cx="109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RB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Tree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520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15FA5-2065-B82E-ECC3-0BF62C399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5FE247-D9E9-35EA-8088-479D3A5526B8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/>
              <a:t>BST</a:t>
            </a:r>
            <a:r>
              <a:rPr lang="ko-KR" altLang="en-US" sz="3600" b="1" spc="300"/>
              <a:t>의 정의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435ACC7-DA5D-F3A9-C4EF-E85AC180600D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DFF602D-D898-A384-311F-E8F3A43C66EE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B624C06-5A05-533F-64D0-65590BE5FA3E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2067AB2-405F-0F85-1650-E4CB05E88FA0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C2951FD-07EA-26C8-2187-1C3FAD38F850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647A134-A8B5-D518-BD0E-2B0646F2ACE7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136D669-6E73-666C-BD0E-4D7DD32A0F88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BEA74CF0-D03B-2A80-2B9D-FA9868526F4C}"/>
              </a:ext>
            </a:extLst>
          </p:cNvPr>
          <p:cNvSpPr/>
          <p:nvPr/>
        </p:nvSpPr>
        <p:spPr>
          <a:xfrm>
            <a:off x="5790000" y="1849450"/>
            <a:ext cx="612000" cy="612000"/>
          </a:xfrm>
          <a:prstGeom prst="ellipse">
            <a:avLst/>
          </a:prstGeom>
          <a:solidFill>
            <a:srgbClr val="66FFCC"/>
          </a:solidFill>
          <a:ln w="19050">
            <a:solidFill>
              <a:srgbClr val="0202F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56</a:t>
            </a:r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C80A3B4-ABBE-765D-BCD2-720A3D96FCDD}"/>
              </a:ext>
            </a:extLst>
          </p:cNvPr>
          <p:cNvSpPr/>
          <p:nvPr/>
        </p:nvSpPr>
        <p:spPr>
          <a:xfrm>
            <a:off x="3654449" y="2817000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33</a:t>
            </a: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6161E9A-95F9-4C5F-52DF-DD0234F3247B}"/>
              </a:ext>
            </a:extLst>
          </p:cNvPr>
          <p:cNvSpPr/>
          <p:nvPr/>
        </p:nvSpPr>
        <p:spPr>
          <a:xfrm>
            <a:off x="7925553" y="2817000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80</a:t>
            </a:r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BF8C4F1-6AB4-21D1-1A17-00B2204B5FA6}"/>
              </a:ext>
            </a:extLst>
          </p:cNvPr>
          <p:cNvSpPr/>
          <p:nvPr/>
        </p:nvSpPr>
        <p:spPr>
          <a:xfrm>
            <a:off x="4861133" y="4016808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41</a:t>
            </a:r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31AAEC0-AD11-331B-41C4-18EC0CE81658}"/>
              </a:ext>
            </a:extLst>
          </p:cNvPr>
          <p:cNvSpPr/>
          <p:nvPr/>
        </p:nvSpPr>
        <p:spPr>
          <a:xfrm>
            <a:off x="2547668" y="4016808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27</a:t>
            </a:r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BFF8173-734F-C774-7E63-2690296E52E4}"/>
              </a:ext>
            </a:extLst>
          </p:cNvPr>
          <p:cNvSpPr/>
          <p:nvPr/>
        </p:nvSpPr>
        <p:spPr>
          <a:xfrm>
            <a:off x="6868598" y="4016808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72</a:t>
            </a:r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5028E41-0D3C-3E41-7588-C688DBBDB000}"/>
              </a:ext>
            </a:extLst>
          </p:cNvPr>
          <p:cNvSpPr/>
          <p:nvPr/>
        </p:nvSpPr>
        <p:spPr>
          <a:xfrm>
            <a:off x="9147397" y="4016808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99</a:t>
            </a:r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F137275-BCF2-0C38-5E38-7F71ECE30FDA}"/>
              </a:ext>
            </a:extLst>
          </p:cNvPr>
          <p:cNvSpPr/>
          <p:nvPr/>
        </p:nvSpPr>
        <p:spPr>
          <a:xfrm>
            <a:off x="1677627" y="5339204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17</a:t>
            </a:r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E5AB799-4949-C021-AEE4-E131D33C8BEA}"/>
              </a:ext>
            </a:extLst>
          </p:cNvPr>
          <p:cNvSpPr/>
          <p:nvPr/>
        </p:nvSpPr>
        <p:spPr>
          <a:xfrm>
            <a:off x="3259585" y="5339204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29</a:t>
            </a:r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4A0A228-ABC9-8A45-6E7B-8AA455D318CB}"/>
              </a:ext>
            </a:extLst>
          </p:cNvPr>
          <p:cNvSpPr/>
          <p:nvPr/>
        </p:nvSpPr>
        <p:spPr>
          <a:xfrm>
            <a:off x="4229543" y="5339204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38</a:t>
            </a:r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047A567-EA37-3707-B3AF-49D866492543}"/>
              </a:ext>
            </a:extLst>
          </p:cNvPr>
          <p:cNvCxnSpPr>
            <a:cxnSpLocks/>
          </p:cNvCxnSpPr>
          <p:nvPr/>
        </p:nvCxnSpPr>
        <p:spPr>
          <a:xfrm flipH="1">
            <a:off x="4248150" y="2283152"/>
            <a:ext cx="1571625" cy="709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B4670E6-9A0C-7004-7975-70C5D586FE1E}"/>
              </a:ext>
            </a:extLst>
          </p:cNvPr>
          <p:cNvCxnSpPr>
            <a:cxnSpLocks/>
            <a:stCxn id="8" idx="3"/>
            <a:endCxn id="11" idx="7"/>
          </p:cNvCxnSpPr>
          <p:nvPr/>
        </p:nvCxnSpPr>
        <p:spPr>
          <a:xfrm flipH="1">
            <a:off x="3070043" y="3339375"/>
            <a:ext cx="674031" cy="767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B25FD26-9FC9-A190-C16B-6A9C3AA85131}"/>
              </a:ext>
            </a:extLst>
          </p:cNvPr>
          <p:cNvCxnSpPr>
            <a:cxnSpLocks/>
            <a:stCxn id="10" idx="1"/>
            <a:endCxn id="8" idx="5"/>
          </p:cNvCxnSpPr>
          <p:nvPr/>
        </p:nvCxnSpPr>
        <p:spPr>
          <a:xfrm flipH="1" flipV="1">
            <a:off x="4176824" y="3339375"/>
            <a:ext cx="773934" cy="767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9DD4C25-967E-169B-0EDF-9E4DFEF89BB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372227" y="2283152"/>
            <a:ext cx="1642951" cy="6234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8A16024-2568-4619-B2C5-0899B9F884DF}"/>
              </a:ext>
            </a:extLst>
          </p:cNvPr>
          <p:cNvCxnSpPr>
            <a:cxnSpLocks/>
            <a:stCxn id="9" idx="3"/>
            <a:endCxn id="12" idx="7"/>
          </p:cNvCxnSpPr>
          <p:nvPr/>
        </p:nvCxnSpPr>
        <p:spPr>
          <a:xfrm flipH="1">
            <a:off x="7390973" y="3339375"/>
            <a:ext cx="624205" cy="767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75C95FDC-D65C-DFFE-F350-BBF1B17E27DE}"/>
              </a:ext>
            </a:extLst>
          </p:cNvPr>
          <p:cNvCxnSpPr>
            <a:cxnSpLocks/>
            <a:stCxn id="9" idx="5"/>
            <a:endCxn id="13" idx="1"/>
          </p:cNvCxnSpPr>
          <p:nvPr/>
        </p:nvCxnSpPr>
        <p:spPr>
          <a:xfrm>
            <a:off x="8447928" y="3339375"/>
            <a:ext cx="789094" cy="767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A718645-37C0-91B7-1B50-5DF53B7FE734}"/>
              </a:ext>
            </a:extLst>
          </p:cNvPr>
          <p:cNvCxnSpPr>
            <a:cxnSpLocks/>
            <a:stCxn id="10" idx="3"/>
            <a:endCxn id="16" idx="0"/>
          </p:cNvCxnSpPr>
          <p:nvPr/>
        </p:nvCxnSpPr>
        <p:spPr>
          <a:xfrm flipH="1">
            <a:off x="4535543" y="4539183"/>
            <a:ext cx="415215" cy="800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C9AB9E5-2E41-62E8-DA51-95E2191D1033}"/>
              </a:ext>
            </a:extLst>
          </p:cNvPr>
          <p:cNvCxnSpPr>
            <a:cxnSpLocks/>
            <a:stCxn id="11" idx="5"/>
            <a:endCxn id="15" idx="0"/>
          </p:cNvCxnSpPr>
          <p:nvPr/>
        </p:nvCxnSpPr>
        <p:spPr>
          <a:xfrm>
            <a:off x="3070043" y="4539183"/>
            <a:ext cx="495542" cy="800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558616C-9370-213D-DC85-F5733EAB9B8A}"/>
              </a:ext>
            </a:extLst>
          </p:cNvPr>
          <p:cNvCxnSpPr>
            <a:cxnSpLocks/>
            <a:stCxn id="11" idx="3"/>
            <a:endCxn id="14" idx="7"/>
          </p:cNvCxnSpPr>
          <p:nvPr/>
        </p:nvCxnSpPr>
        <p:spPr>
          <a:xfrm flipH="1">
            <a:off x="2200002" y="4539183"/>
            <a:ext cx="437291" cy="8896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2742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무척추동물이(가) 표시된 사진&#10;&#10;자동 생성된 설명">
            <a:extLst>
              <a:ext uri="{FF2B5EF4-FFF2-40B4-BE49-F238E27FC236}">
                <a16:creationId xmlns:a16="http://schemas.microsoft.com/office/drawing/2014/main" id="{D9A6B50A-9666-2152-708F-8056639759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62D2FD-9118-DF22-A84F-9811C74297BF}"/>
              </a:ext>
            </a:extLst>
          </p:cNvPr>
          <p:cNvSpPr txBox="1"/>
          <p:nvPr/>
        </p:nvSpPr>
        <p:spPr>
          <a:xfrm>
            <a:off x="5145695" y="2901991"/>
            <a:ext cx="17315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>
                <a:solidFill>
                  <a:schemeClr val="bg1"/>
                </a:solidFill>
              </a:rPr>
              <a:t>QnA</a:t>
            </a:r>
          </a:p>
        </p:txBody>
      </p:sp>
    </p:spTree>
    <p:extLst>
      <p:ext uri="{BB962C8B-B14F-4D97-AF65-F5344CB8AC3E}">
        <p14:creationId xmlns:p14="http://schemas.microsoft.com/office/powerpoint/2010/main" val="50734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2A8C6-008F-A126-F75D-89C40CD02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95F14F-7987-D356-F493-49AE9B155617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/>
              <a:t>BST</a:t>
            </a:r>
            <a:r>
              <a:rPr lang="ko-KR" altLang="en-US" sz="3600" b="1" spc="300"/>
              <a:t>의 구현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1E668B9-8995-6BB2-6C3E-F8F946E2D9DD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881AD43-F868-6684-CAF0-84608E5562A4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1B382B5-4F1D-D910-ED97-C83C4BF4DBC1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CD3BA6B-754C-C521-F1CA-B7C734689DEB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D588402-4EAE-337B-27B6-E1E715A33FE5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6B9B4B9-1C41-E671-3450-2934C5143C26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140C186-DBA5-53C9-D3BC-75F6D5C7BEE7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2893647-A244-1845-3AA8-028C109FCE22}"/>
              </a:ext>
            </a:extLst>
          </p:cNvPr>
          <p:cNvSpPr txBox="1"/>
          <p:nvPr/>
        </p:nvSpPr>
        <p:spPr>
          <a:xfrm>
            <a:off x="1161729" y="2444134"/>
            <a:ext cx="2260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1. key 	    : </a:t>
            </a:r>
            <a:r>
              <a:rPr lang="ko-KR" altLang="en-US" sz="2000"/>
              <a:t>값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F8AF74-5C42-2E06-5684-D7C1C90B05D0}"/>
              </a:ext>
            </a:extLst>
          </p:cNvPr>
          <p:cNvSpPr txBox="1"/>
          <p:nvPr/>
        </p:nvSpPr>
        <p:spPr>
          <a:xfrm>
            <a:off x="1161729" y="2890874"/>
            <a:ext cx="2944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2. left, right : </a:t>
            </a:r>
            <a:r>
              <a:rPr lang="ko-KR" altLang="en-US" sz="2000"/>
              <a:t>자식 정점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173D54-3132-DD8E-5C03-CCDA80C5228F}"/>
              </a:ext>
            </a:extLst>
          </p:cNvPr>
          <p:cNvSpPr txBox="1"/>
          <p:nvPr/>
        </p:nvSpPr>
        <p:spPr>
          <a:xfrm>
            <a:off x="1161730" y="3337614"/>
            <a:ext cx="2797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3. p</a:t>
            </a:r>
            <a:r>
              <a:rPr lang="ko-KR" altLang="en-US" sz="2000"/>
              <a:t> </a:t>
            </a:r>
            <a:r>
              <a:rPr lang="en-US" altLang="ko-KR" sz="2000"/>
              <a:t>	    :</a:t>
            </a:r>
            <a:r>
              <a:rPr lang="ko-KR" altLang="en-US" sz="2000"/>
              <a:t> 부모 정점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310FB4-78CE-1359-FF36-F685DB085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295" y="2575171"/>
            <a:ext cx="4203052" cy="37559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7E7792-B5E3-F70E-6856-1D0B6ECC3993}"/>
              </a:ext>
            </a:extLst>
          </p:cNvPr>
          <p:cNvSpPr txBox="1"/>
          <p:nvPr/>
        </p:nvSpPr>
        <p:spPr>
          <a:xfrm>
            <a:off x="1161729" y="3784354"/>
            <a:ext cx="5232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Tip. </a:t>
            </a:r>
            <a:r>
              <a:rPr lang="ko-KR" altLang="en-US" sz="2000"/>
              <a:t>정점과 트리를 별개의 클래스로 구현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FB449AE-2E65-AD8E-AF94-081EA1768E50}"/>
              </a:ext>
            </a:extLst>
          </p:cNvPr>
          <p:cNvGrpSpPr/>
          <p:nvPr/>
        </p:nvGrpSpPr>
        <p:grpSpPr>
          <a:xfrm>
            <a:off x="1010772" y="1898187"/>
            <a:ext cx="9734753" cy="400110"/>
            <a:chOff x="973827" y="3382393"/>
            <a:chExt cx="9734753" cy="4001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EF9ED4-F7B6-197C-4ED2-B67B600FE211}"/>
                </a:ext>
              </a:extLst>
            </p:cNvPr>
            <p:cNvSpPr txBox="1"/>
            <p:nvPr/>
          </p:nvSpPr>
          <p:spPr>
            <a:xfrm>
              <a:off x="1097214" y="3382393"/>
              <a:ext cx="96113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/>
                <a:t>자료구조를 위한 트리이므로 구조체 또는 클래스로 구현하는 것이 일반적이다</a:t>
              </a:r>
              <a:r>
                <a:rPr lang="en-US" altLang="ko-KR" sz="2000"/>
                <a:t>.</a:t>
              </a:r>
              <a:endParaRPr lang="ko-KR" altLang="en-US" sz="200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24CBA10-B4A8-0D16-FF7D-C6D5AB13BD0C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2160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8EF55-3FE3-7E5C-C56A-3DB73F007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F8CABB-CE7D-9C77-D050-85B35E2FAC95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/>
              <a:t>BST</a:t>
            </a:r>
            <a:r>
              <a:rPr lang="ko-KR" altLang="en-US" sz="3600" b="1" spc="300"/>
              <a:t>의 구현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00FB02A-AD93-D215-41BB-04E4EDE46A41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8579A50-0ACB-B293-3520-72F04E151946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538C0F7-9A57-2B3E-CC37-8950CD4A31E9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17F54EF-95DA-C4E3-5A84-221D12C49F55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A5854E7-E696-D7CB-95D8-4A29900BCE6C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046406A-7A26-38A2-D329-417DE9AAC48B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4D88E3-A391-F7AF-7AAF-E63B1C3D15E5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20C8C4C-780E-34D4-D85F-CCE0BDC3E340}"/>
              </a:ext>
            </a:extLst>
          </p:cNvPr>
          <p:cNvSpPr txBox="1"/>
          <p:nvPr/>
        </p:nvSpPr>
        <p:spPr>
          <a:xfrm>
            <a:off x="878516" y="1915976"/>
            <a:ext cx="9142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BST Insertion</a:t>
            </a:r>
            <a:endParaRPr lang="ko-KR" altLang="en-US" sz="24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3223901-3F37-892E-99BE-22CBED2DD79D}"/>
              </a:ext>
            </a:extLst>
          </p:cNvPr>
          <p:cNvGrpSpPr/>
          <p:nvPr/>
        </p:nvGrpSpPr>
        <p:grpSpPr>
          <a:xfrm>
            <a:off x="1225855" y="2555499"/>
            <a:ext cx="7544105" cy="400110"/>
            <a:chOff x="973827" y="3382393"/>
            <a:chExt cx="7544105" cy="4001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8058FA-007B-7289-7DAD-801E02C67A60}"/>
                </a:ext>
              </a:extLst>
            </p:cNvPr>
            <p:cNvSpPr txBox="1"/>
            <p:nvPr/>
          </p:nvSpPr>
          <p:spPr>
            <a:xfrm>
              <a:off x="1097214" y="3382393"/>
              <a:ext cx="7420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/>
                <a:t>기존에 존재하지 않는 새로운 </a:t>
              </a:r>
              <a:r>
                <a:rPr lang="en-US" altLang="ko-KR" sz="2000"/>
                <a:t>key</a:t>
              </a:r>
              <a:r>
                <a:rPr lang="ko-KR" altLang="en-US" sz="2000"/>
                <a:t>만 삽입할 수 있다</a:t>
              </a:r>
              <a:r>
                <a:rPr lang="en-US" altLang="ko-KR" sz="2000"/>
                <a:t>.</a:t>
              </a:r>
              <a:endParaRPr lang="ko-KR" altLang="en-US" sz="20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CFA1D41-86E8-4BCD-5D21-7FE43CDF651C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E1693EE-7EDF-289F-D29D-E4504F27EDDD}"/>
              </a:ext>
            </a:extLst>
          </p:cNvPr>
          <p:cNvGrpSpPr/>
          <p:nvPr/>
        </p:nvGrpSpPr>
        <p:grpSpPr>
          <a:xfrm>
            <a:off x="1225855" y="3133467"/>
            <a:ext cx="7544105" cy="400110"/>
            <a:chOff x="973827" y="3382393"/>
            <a:chExt cx="7544105" cy="4001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8B44BD-B777-EFDA-FC29-499EB8ED7604}"/>
                </a:ext>
              </a:extLst>
            </p:cNvPr>
            <p:cNvSpPr txBox="1"/>
            <p:nvPr/>
          </p:nvSpPr>
          <p:spPr>
            <a:xfrm>
              <a:off x="1097214" y="3382393"/>
              <a:ext cx="7420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/>
                <a:t>정점이 </a:t>
              </a:r>
              <a:r>
                <a:rPr lang="en-US" altLang="ko-KR" sz="2000"/>
                <a:t>0</a:t>
              </a:r>
              <a:r>
                <a:rPr lang="ko-KR" altLang="en-US" sz="2000"/>
                <a:t>개인 경우 새로 삽입한 정점이 루트가 된다</a:t>
              </a:r>
              <a:r>
                <a:rPr lang="en-US" altLang="ko-KR" sz="2000"/>
                <a:t>.</a:t>
              </a:r>
              <a:endParaRPr lang="ko-KR" altLang="en-US" sz="200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D2DBC34-B502-0E9A-746F-8B6BE848D5FB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ED29ACC-6965-2645-8E6F-3625C147110C}"/>
              </a:ext>
            </a:extLst>
          </p:cNvPr>
          <p:cNvGrpSpPr/>
          <p:nvPr/>
        </p:nvGrpSpPr>
        <p:grpSpPr>
          <a:xfrm>
            <a:off x="1225855" y="3711435"/>
            <a:ext cx="7544105" cy="400110"/>
            <a:chOff x="973827" y="3382393"/>
            <a:chExt cx="7544105" cy="40011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E0C460D-226C-3F9A-6FD0-3B258041D3C3}"/>
                </a:ext>
              </a:extLst>
            </p:cNvPr>
            <p:cNvSpPr txBox="1"/>
            <p:nvPr/>
          </p:nvSpPr>
          <p:spPr>
            <a:xfrm>
              <a:off x="1097214" y="3382393"/>
              <a:ext cx="7420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/>
                <a:t>정점이 </a:t>
              </a:r>
              <a:r>
                <a:rPr lang="en-US" altLang="ko-KR" sz="2000"/>
                <a:t>1</a:t>
              </a:r>
              <a:r>
                <a:rPr lang="ko-KR" altLang="en-US" sz="2000"/>
                <a:t>개 이상인 경우 루트부터 삽입될 위치를 찾는다</a:t>
              </a:r>
              <a:r>
                <a:rPr lang="en-US" altLang="ko-KR" sz="2000"/>
                <a:t>.</a:t>
              </a:r>
              <a:endParaRPr lang="ko-KR" altLang="en-US" sz="20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0A5094B-8B24-B792-DC7A-985AFC5F4A68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26E6484-652C-C861-D8CE-793AAD281A09}"/>
              </a:ext>
            </a:extLst>
          </p:cNvPr>
          <p:cNvSpPr txBox="1"/>
          <p:nvPr/>
        </p:nvSpPr>
        <p:spPr>
          <a:xfrm>
            <a:off x="1349243" y="4159170"/>
            <a:ext cx="9442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1. </a:t>
            </a:r>
            <a:r>
              <a:rPr lang="ko-KR" altLang="en-US" sz="2000"/>
              <a:t>삽입할 노드의 </a:t>
            </a:r>
            <a:r>
              <a:rPr lang="en-US" altLang="ko-KR" sz="2000"/>
              <a:t>key</a:t>
            </a:r>
            <a:r>
              <a:rPr lang="ko-KR" altLang="en-US" sz="2000"/>
              <a:t>가 현재 정점의 </a:t>
            </a:r>
            <a:r>
              <a:rPr lang="en-US" altLang="ko-KR" sz="2000"/>
              <a:t>key</a:t>
            </a:r>
            <a:r>
              <a:rPr lang="ko-KR" altLang="en-US" sz="2000"/>
              <a:t>보다 작으면 왼쪽 자식 정점으로 이동한다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F52BE6-B7EA-1BEF-4DCF-5B6DFDA6ABBC}"/>
              </a:ext>
            </a:extLst>
          </p:cNvPr>
          <p:cNvSpPr txBox="1"/>
          <p:nvPr/>
        </p:nvSpPr>
        <p:spPr>
          <a:xfrm>
            <a:off x="1349243" y="4622880"/>
            <a:ext cx="9442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2. </a:t>
            </a:r>
            <a:r>
              <a:rPr lang="ko-KR" altLang="en-US" sz="2000"/>
              <a:t>삽입할 노드의 </a:t>
            </a:r>
            <a:r>
              <a:rPr lang="en-US" altLang="ko-KR" sz="2000"/>
              <a:t>key</a:t>
            </a:r>
            <a:r>
              <a:rPr lang="ko-KR" altLang="en-US" sz="2000"/>
              <a:t>가 현재 정점의 </a:t>
            </a:r>
            <a:r>
              <a:rPr lang="en-US" altLang="ko-KR" sz="2000"/>
              <a:t>key</a:t>
            </a:r>
            <a:r>
              <a:rPr lang="ko-KR" altLang="en-US" sz="2000"/>
              <a:t>보다 크면 오른쪽 자식 정점으로 이동한다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DA0F2B-8B73-5093-5D8D-6A7B914E6D30}"/>
              </a:ext>
            </a:extLst>
          </p:cNvPr>
          <p:cNvSpPr txBox="1"/>
          <p:nvPr/>
        </p:nvSpPr>
        <p:spPr>
          <a:xfrm>
            <a:off x="1349243" y="5086590"/>
            <a:ext cx="9442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3. </a:t>
            </a:r>
            <a:r>
              <a:rPr lang="ko-KR" altLang="en-US" sz="2000"/>
              <a:t>탐색 위치에 정점이 존재하지 않으면 해당 위치에 정점을 삽입하고 종료한다</a:t>
            </a:r>
            <a:r>
              <a:rPr lang="en-US" altLang="ko-KR" sz="2000"/>
              <a:t>.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221965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627FD-A35A-82F3-127B-DA7EB1EE4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22DFD4-0EA2-0B56-0629-90D907713BE4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/>
              <a:t>BST</a:t>
            </a:r>
            <a:r>
              <a:rPr lang="ko-KR" altLang="en-US" sz="3600" b="1" spc="300"/>
              <a:t>의 구현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7A651C8-25B1-330C-A762-46C7F627B047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FA3F21D-7387-3C3C-C642-E5020886A830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E7D2CD4-CBDC-99D6-2770-65D4DA1E835E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4E31DA8-EAF0-7776-0DBD-E6BAE93C107A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F7F38FA-D4D4-7131-AF2C-57A5E299C56B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03F44D9-2941-2A3B-F23F-ABF5B6788A69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7064A4C-BC95-FECE-4D14-6E299A025008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17B37E1-C270-0B38-C68C-45E3AFC6CDBD}"/>
              </a:ext>
            </a:extLst>
          </p:cNvPr>
          <p:cNvSpPr txBox="1"/>
          <p:nvPr/>
        </p:nvSpPr>
        <p:spPr>
          <a:xfrm>
            <a:off x="878516" y="1915976"/>
            <a:ext cx="9142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BST Insertion</a:t>
            </a:r>
            <a:endParaRPr lang="ko-KR" altLang="en-US" sz="24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E23A96C-2878-ABD8-EC4A-BF5C28147EE4}"/>
              </a:ext>
            </a:extLst>
          </p:cNvPr>
          <p:cNvGrpSpPr/>
          <p:nvPr/>
        </p:nvGrpSpPr>
        <p:grpSpPr>
          <a:xfrm>
            <a:off x="1225855" y="2555499"/>
            <a:ext cx="4470095" cy="405945"/>
            <a:chOff x="973827" y="3382393"/>
            <a:chExt cx="4470095" cy="4059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0A866DF-E323-7C4B-AD52-93BF83F1B417}"/>
                    </a:ext>
                  </a:extLst>
                </p:cNvPr>
                <p:cNvSpPr txBox="1"/>
                <p:nvPr/>
              </p:nvSpPr>
              <p:spPr>
                <a:xfrm>
                  <a:off x="1097214" y="3382393"/>
                  <a:ext cx="4346708" cy="4059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000"/>
                    <a:t>초기화 </a:t>
                  </a:r>
                  <a:r>
                    <a:rPr lang="en-US" altLang="ko-KR" sz="2000"/>
                    <a:t>O(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altLang="ko-KR" sz="2000"/>
                    <a:t>)</a:t>
                  </a:r>
                  <a:endParaRPr lang="ko-KR" altLang="en-US" sz="200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0A866DF-E323-7C4B-AD52-93BF83F1B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14" y="3382393"/>
                  <a:ext cx="4346708" cy="405945"/>
                </a:xfrm>
                <a:prstGeom prst="rect">
                  <a:avLst/>
                </a:prstGeom>
                <a:blipFill>
                  <a:blip r:embed="rId2"/>
                  <a:stretch>
                    <a:fillRect l="-1403" t="-10448" b="-2388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2D08B7-A468-D8A4-6405-B7C3C3E144F6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2FE4BC4-D265-C092-4B73-9E81E086DB35}"/>
              </a:ext>
            </a:extLst>
          </p:cNvPr>
          <p:cNvGrpSpPr/>
          <p:nvPr/>
        </p:nvGrpSpPr>
        <p:grpSpPr>
          <a:xfrm>
            <a:off x="1225855" y="3133467"/>
            <a:ext cx="4321895" cy="400110"/>
            <a:chOff x="973827" y="3382393"/>
            <a:chExt cx="4321895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566E8DA-C83A-2ADA-6389-851BC449474C}"/>
                    </a:ext>
                  </a:extLst>
                </p:cNvPr>
                <p:cNvSpPr txBox="1"/>
                <p:nvPr/>
              </p:nvSpPr>
              <p:spPr>
                <a:xfrm>
                  <a:off x="1097214" y="3382393"/>
                  <a:ext cx="419850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000"/>
                    <a:t>탐색</a:t>
                  </a:r>
                  <a:r>
                    <a:rPr lang="en-US" altLang="ko-KR" sz="2000"/>
                    <a:t> O(</a:t>
                  </a:r>
                  <a14:m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en-US" altLang="ko-KR" sz="2000"/>
                    <a:t>)</a:t>
                  </a:r>
                  <a:endParaRPr lang="ko-KR" altLang="en-US" sz="200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566E8DA-C83A-2ADA-6389-851BC44947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14" y="3382393"/>
                  <a:ext cx="4198508" cy="400110"/>
                </a:xfrm>
                <a:prstGeom prst="rect">
                  <a:avLst/>
                </a:prstGeom>
                <a:blipFill>
                  <a:blip r:embed="rId3"/>
                  <a:stretch>
                    <a:fillRect l="-1451" t="-10606" b="-2575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077F501-EDB5-2887-0AC3-A811F8BFBD8B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67297C5-73DC-5092-F5C9-C781310F0B96}"/>
              </a:ext>
            </a:extLst>
          </p:cNvPr>
          <p:cNvGrpSpPr/>
          <p:nvPr/>
        </p:nvGrpSpPr>
        <p:grpSpPr>
          <a:xfrm>
            <a:off x="1225855" y="3711435"/>
            <a:ext cx="7544105" cy="400110"/>
            <a:chOff x="973827" y="3382393"/>
            <a:chExt cx="7544105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084A6F4-AF1F-C448-B168-47B055DBC9EE}"/>
                    </a:ext>
                  </a:extLst>
                </p:cNvPr>
                <p:cNvSpPr txBox="1"/>
                <p:nvPr/>
              </p:nvSpPr>
              <p:spPr>
                <a:xfrm>
                  <a:off x="1097214" y="3382393"/>
                  <a:ext cx="742071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000"/>
                    <a:t>삽입 </a:t>
                  </a:r>
                  <a:r>
                    <a:rPr lang="en-US" altLang="ko-KR" sz="2000"/>
                    <a:t>O(</a:t>
                  </a:r>
                  <a14:m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altLang="ko-KR" sz="2000"/>
                    <a:t>)</a:t>
                  </a:r>
                  <a:endParaRPr lang="ko-KR" altLang="en-US" sz="200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084A6F4-AF1F-C448-B168-47B055DBC9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14" y="3382393"/>
                  <a:ext cx="7420718" cy="400110"/>
                </a:xfrm>
                <a:prstGeom prst="rect">
                  <a:avLst/>
                </a:prstGeom>
                <a:blipFill>
                  <a:blip r:embed="rId4"/>
                  <a:stretch>
                    <a:fillRect l="-821" t="-12308" b="-2769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86EF2F0-E15C-118C-DBB4-67F5680DAC84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16E20E25-87C4-61AD-7134-AB98A5215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2809" y="1548933"/>
            <a:ext cx="3791479" cy="4953691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64859BB-8C9F-1042-9B5E-8F8F8156EDED}"/>
              </a:ext>
            </a:extLst>
          </p:cNvPr>
          <p:cNvCxnSpPr/>
          <p:nvPr/>
        </p:nvCxnSpPr>
        <p:spPr>
          <a:xfrm>
            <a:off x="9105900" y="2555499"/>
            <a:ext cx="3333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CCF167D-2BBE-E3C3-27C1-CD84E5AA2DF1}"/>
              </a:ext>
            </a:extLst>
          </p:cNvPr>
          <p:cNvCxnSpPr/>
          <p:nvPr/>
        </p:nvCxnSpPr>
        <p:spPr>
          <a:xfrm>
            <a:off x="9105899" y="4025778"/>
            <a:ext cx="3333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464DB21-FB28-BCB8-E778-A12220213ED0}"/>
              </a:ext>
            </a:extLst>
          </p:cNvPr>
          <p:cNvCxnSpPr>
            <a:cxnSpLocks/>
          </p:cNvCxnSpPr>
          <p:nvPr/>
        </p:nvCxnSpPr>
        <p:spPr>
          <a:xfrm>
            <a:off x="9439274" y="2555499"/>
            <a:ext cx="0" cy="14702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63E8E9F-C4B1-6D14-E68F-42EF8EE1BB76}"/>
              </a:ext>
            </a:extLst>
          </p:cNvPr>
          <p:cNvCxnSpPr>
            <a:cxnSpLocks/>
          </p:cNvCxnSpPr>
          <p:nvPr/>
        </p:nvCxnSpPr>
        <p:spPr>
          <a:xfrm>
            <a:off x="9105899" y="4629150"/>
            <a:ext cx="3333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A361A9B-0249-9BAE-4506-7725DAD0C53B}"/>
              </a:ext>
            </a:extLst>
          </p:cNvPr>
          <p:cNvCxnSpPr>
            <a:cxnSpLocks/>
          </p:cNvCxnSpPr>
          <p:nvPr/>
        </p:nvCxnSpPr>
        <p:spPr>
          <a:xfrm>
            <a:off x="9105899" y="6330828"/>
            <a:ext cx="3333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560D2CF-8F67-4964-2624-EECF3C7CD30F}"/>
              </a:ext>
            </a:extLst>
          </p:cNvPr>
          <p:cNvCxnSpPr>
            <a:cxnSpLocks/>
          </p:cNvCxnSpPr>
          <p:nvPr/>
        </p:nvCxnSpPr>
        <p:spPr>
          <a:xfrm>
            <a:off x="9439274" y="4629150"/>
            <a:ext cx="0" cy="17016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24C174-7A29-959E-7D6A-E8CE2DACCF35}"/>
              </a:ext>
            </a:extLst>
          </p:cNvPr>
          <p:cNvSpPr txBox="1"/>
          <p:nvPr/>
        </p:nvSpPr>
        <p:spPr>
          <a:xfrm>
            <a:off x="9505081" y="3104892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Search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3F32B6-4BBC-F4A7-B698-CE09A4C93C95}"/>
              </a:ext>
            </a:extLst>
          </p:cNvPr>
          <p:cNvSpPr txBox="1"/>
          <p:nvPr/>
        </p:nvSpPr>
        <p:spPr>
          <a:xfrm>
            <a:off x="9505081" y="5295323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Insert</a:t>
            </a:r>
            <a:endParaRPr lang="ko-KR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4463B8-5FBC-FF55-9085-F43C77C52768}"/>
                  </a:ext>
                </a:extLst>
              </p:cNvPr>
              <p:cNvSpPr txBox="1"/>
              <p:nvPr/>
            </p:nvSpPr>
            <p:spPr>
              <a:xfrm>
                <a:off x="1010772" y="4303206"/>
                <a:ext cx="32771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/>
                  <a:t>전체적으로 </a:t>
                </a:r>
                <a:r>
                  <a:rPr lang="en-US" altLang="ko-KR" sz="2000"/>
                  <a:t>O(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ko-KR" sz="2000"/>
                  <a:t>) </a:t>
                </a:r>
                <a:r>
                  <a:rPr lang="ko-KR" altLang="en-US" sz="2000"/>
                  <a:t>소요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4463B8-5FBC-FF55-9085-F43C77C52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72" y="4303206"/>
                <a:ext cx="3277128" cy="400110"/>
              </a:xfrm>
              <a:prstGeom prst="rect">
                <a:avLst/>
              </a:prstGeom>
              <a:blipFill>
                <a:blip r:embed="rId6"/>
                <a:stretch>
                  <a:fillRect l="-1931" t="-9091" b="-242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034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5D78D-1427-73E1-3C57-44A70FF6E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A34959-7815-C1DD-22FC-859FE9AD43F6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/>
              <a:t>BST</a:t>
            </a:r>
            <a:r>
              <a:rPr lang="ko-KR" altLang="en-US" sz="3600" b="1" spc="300"/>
              <a:t>의 구현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8896237-D2C3-ADD7-FBB9-58FC51AB9847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66173B4-32B5-055F-D943-BE04B9930F9C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7463AE1-EA30-2EFB-9A2C-15509D03E815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B856284-2930-0142-9BD1-F33CDDC75A84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09980FD-57E0-99DE-DDA2-6AFFFB9B2CD5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134D35A-0521-C234-D231-2B6F4F34925E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EC40865-6E34-5B81-0703-EA458122193F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C72B97C-AC9A-5AF1-8C0C-49DEA4985F62}"/>
              </a:ext>
            </a:extLst>
          </p:cNvPr>
          <p:cNvSpPr txBox="1"/>
          <p:nvPr/>
        </p:nvSpPr>
        <p:spPr>
          <a:xfrm>
            <a:off x="878516" y="1915976"/>
            <a:ext cx="9142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BST Search</a:t>
            </a:r>
            <a:endParaRPr lang="ko-KR" altLang="en-US" sz="24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EBBEDD-F049-6FF5-324C-DA08F769579C}"/>
              </a:ext>
            </a:extLst>
          </p:cNvPr>
          <p:cNvGrpSpPr/>
          <p:nvPr/>
        </p:nvGrpSpPr>
        <p:grpSpPr>
          <a:xfrm>
            <a:off x="1225855" y="2555499"/>
            <a:ext cx="7544105" cy="400110"/>
            <a:chOff x="973827" y="3382393"/>
            <a:chExt cx="7544105" cy="4001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A884DC-7DAB-BB31-1447-7A8E8932DFD7}"/>
                </a:ext>
              </a:extLst>
            </p:cNvPr>
            <p:cNvSpPr txBox="1"/>
            <p:nvPr/>
          </p:nvSpPr>
          <p:spPr>
            <a:xfrm>
              <a:off x="1097214" y="3382393"/>
              <a:ext cx="7420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/>
                <a:t>존재하지 않는 </a:t>
              </a:r>
              <a:r>
                <a:rPr lang="en-US" altLang="ko-KR" sz="2000"/>
                <a:t>key</a:t>
              </a:r>
              <a:r>
                <a:rPr lang="ko-KR" altLang="en-US" sz="2000"/>
                <a:t>도 검색 가능하다</a:t>
              </a:r>
              <a:r>
                <a:rPr lang="en-US" altLang="ko-KR" sz="2000"/>
                <a:t>.</a:t>
              </a:r>
              <a:endParaRPr lang="ko-KR" altLang="en-US" sz="20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0506BB9-A469-76A2-2351-7DC3788E995E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62B2B15-E816-FE14-DFC2-9A96C0ADDF73}"/>
              </a:ext>
            </a:extLst>
          </p:cNvPr>
          <p:cNvGrpSpPr/>
          <p:nvPr/>
        </p:nvGrpSpPr>
        <p:grpSpPr>
          <a:xfrm>
            <a:off x="1225855" y="3133467"/>
            <a:ext cx="7544105" cy="400110"/>
            <a:chOff x="973827" y="3382393"/>
            <a:chExt cx="7544105" cy="4001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3FE983-474C-0D01-23CB-03E4A5966930}"/>
                </a:ext>
              </a:extLst>
            </p:cNvPr>
            <p:cNvSpPr txBox="1"/>
            <p:nvPr/>
          </p:nvSpPr>
          <p:spPr>
            <a:xfrm>
              <a:off x="1097214" y="3382393"/>
              <a:ext cx="7420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/>
                <a:t>재귀와 반복 두 가지 방법으로 구현할 수 있고 큰 차이는 없다</a:t>
              </a:r>
              <a:r>
                <a:rPr lang="en-US" altLang="ko-KR" sz="2000"/>
                <a:t>.</a:t>
              </a:r>
              <a:endParaRPr lang="ko-KR" altLang="en-US" sz="200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705273-39F8-3231-2315-93E0EC1DAD22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2853F0B-7FF6-5931-D707-66A2A1BD7A50}"/>
              </a:ext>
            </a:extLst>
          </p:cNvPr>
          <p:cNvGrpSpPr/>
          <p:nvPr/>
        </p:nvGrpSpPr>
        <p:grpSpPr>
          <a:xfrm>
            <a:off x="1225855" y="3711435"/>
            <a:ext cx="9103445" cy="400110"/>
            <a:chOff x="973827" y="3382393"/>
            <a:chExt cx="9103445" cy="40011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A697EA8-6BE0-D810-77A8-B7C6C7004820}"/>
                </a:ext>
              </a:extLst>
            </p:cNvPr>
            <p:cNvSpPr txBox="1"/>
            <p:nvPr/>
          </p:nvSpPr>
          <p:spPr>
            <a:xfrm>
              <a:off x="1097214" y="3382393"/>
              <a:ext cx="89800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/>
                <a:t>탐색 과정도 삽입의 일부이기 때문에 삽입 코드에서 탐색 코드를 찾을 수 있다</a:t>
              </a:r>
              <a:r>
                <a:rPr lang="en-US" altLang="ko-KR" sz="2000"/>
                <a:t>.</a:t>
              </a:r>
              <a:endParaRPr lang="ko-KR" altLang="en-US" sz="20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D82911C-6DDB-2659-CDF8-9D57106E109D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9274F81-7159-9E43-5D9E-D74A8BF12C45}"/>
              </a:ext>
            </a:extLst>
          </p:cNvPr>
          <p:cNvSpPr txBox="1"/>
          <p:nvPr/>
        </p:nvSpPr>
        <p:spPr>
          <a:xfrm>
            <a:off x="1349242" y="4184550"/>
            <a:ext cx="9442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1. </a:t>
            </a:r>
            <a:r>
              <a:rPr lang="ko-KR" altLang="en-US" sz="2000"/>
              <a:t>비어 있는 </a:t>
            </a:r>
            <a:r>
              <a:rPr lang="en-US" altLang="ko-KR" sz="2000"/>
              <a:t>BST</a:t>
            </a:r>
            <a:r>
              <a:rPr lang="ko-KR" altLang="en-US" sz="2000"/>
              <a:t>일 경우 탐색을 바로 종료한다</a:t>
            </a:r>
            <a:r>
              <a:rPr lang="en-US" altLang="ko-KR" sz="2000"/>
              <a:t>. </a:t>
            </a:r>
            <a:endParaRPr lang="ko-KR" altLang="en-US" sz="20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01D8CB-2494-10E5-74AF-320B6F819064}"/>
              </a:ext>
            </a:extLst>
          </p:cNvPr>
          <p:cNvSpPr txBox="1"/>
          <p:nvPr/>
        </p:nvSpPr>
        <p:spPr>
          <a:xfrm>
            <a:off x="1349243" y="4622880"/>
            <a:ext cx="9442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2. </a:t>
            </a:r>
            <a:r>
              <a:rPr lang="ko-KR" altLang="en-US" sz="2000"/>
              <a:t>찾는 </a:t>
            </a:r>
            <a:r>
              <a:rPr lang="en-US" altLang="ko-KR" sz="2000"/>
              <a:t>key</a:t>
            </a:r>
            <a:r>
              <a:rPr lang="ko-KR" altLang="en-US" sz="2000"/>
              <a:t>가 현재 정점의 </a:t>
            </a:r>
            <a:r>
              <a:rPr lang="en-US" altLang="ko-KR" sz="2000"/>
              <a:t>key</a:t>
            </a:r>
            <a:r>
              <a:rPr lang="ko-KR" altLang="en-US" sz="2000"/>
              <a:t>보다 작으면 왼쪽 자식 정점을 탐색하러 간다</a:t>
            </a:r>
            <a:r>
              <a:rPr lang="en-US" altLang="ko-KR" sz="2000"/>
              <a:t>.</a:t>
            </a:r>
            <a:endParaRPr lang="ko-KR" altLang="en-US" sz="20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9748FB-7241-B5F7-5C08-9AAA382CC0B3}"/>
              </a:ext>
            </a:extLst>
          </p:cNvPr>
          <p:cNvSpPr txBox="1"/>
          <p:nvPr/>
        </p:nvSpPr>
        <p:spPr>
          <a:xfrm>
            <a:off x="1349243" y="5086590"/>
            <a:ext cx="9442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3. </a:t>
            </a:r>
            <a:r>
              <a:rPr lang="ko-KR" altLang="en-US" sz="2000"/>
              <a:t>찾는 </a:t>
            </a:r>
            <a:r>
              <a:rPr lang="en-US" altLang="ko-KR" sz="2000"/>
              <a:t>key</a:t>
            </a:r>
            <a:r>
              <a:rPr lang="ko-KR" altLang="en-US" sz="2000"/>
              <a:t>가 현재 정점의 </a:t>
            </a:r>
            <a:r>
              <a:rPr lang="en-US" altLang="ko-KR" sz="2000"/>
              <a:t>key</a:t>
            </a:r>
            <a:r>
              <a:rPr lang="ko-KR" altLang="en-US" sz="2000"/>
              <a:t>보다 크면 오른쪽 자식 정점을 탐색하러 간다</a:t>
            </a:r>
            <a:r>
              <a:rPr lang="en-US" altLang="ko-KR" sz="2000"/>
              <a:t>.</a:t>
            </a:r>
            <a:endParaRPr lang="ko-KR" altLang="en-US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5AFB5D-DEFA-66E8-4B19-32AF844B6AC4}"/>
              </a:ext>
            </a:extLst>
          </p:cNvPr>
          <p:cNvSpPr txBox="1"/>
          <p:nvPr/>
        </p:nvSpPr>
        <p:spPr>
          <a:xfrm>
            <a:off x="1349242" y="5550300"/>
            <a:ext cx="9442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4. </a:t>
            </a:r>
            <a:r>
              <a:rPr lang="ko-KR" altLang="en-US" sz="2000"/>
              <a:t>탐색 위치에 정점이 없거나 현재 정점의 </a:t>
            </a:r>
            <a:r>
              <a:rPr lang="en-US" altLang="ko-KR" sz="2000"/>
              <a:t>key</a:t>
            </a:r>
            <a:r>
              <a:rPr lang="ko-KR" altLang="en-US" sz="2000"/>
              <a:t>가 찾는 </a:t>
            </a:r>
            <a:r>
              <a:rPr lang="en-US" altLang="ko-KR" sz="2000"/>
              <a:t>key</a:t>
            </a:r>
            <a:r>
              <a:rPr lang="ko-KR" altLang="en-US" sz="2000"/>
              <a:t>일 경우 탐색을 종료한다</a:t>
            </a:r>
            <a:r>
              <a:rPr lang="en-US" altLang="ko-KR" sz="2000"/>
              <a:t>.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78949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A7FBE-7DDB-B45E-1CE7-C7F1893A9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5D31AB-BCE5-61A5-A52F-B65CC94FC951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/>
              <a:t>BST</a:t>
            </a:r>
            <a:r>
              <a:rPr lang="ko-KR" altLang="en-US" sz="3600" b="1" spc="300"/>
              <a:t>의 구현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1C78950-A7DD-C65D-6783-B077D4B4320F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037EFCA-4EC5-DEDC-772B-F6E91AC7388D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AD7541E-E9EE-B897-5041-644228ECAFA3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361D88E-4C2A-862B-BE94-7A3D854E24CF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7CD8436-B8C2-E346-D6F8-E10B1A53CD22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FBFF535-E323-8BB3-2F82-4E3FB5E7117B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31695F6-A9ED-E413-D8B7-013AFD84804E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6EAA66C-21B9-0381-0003-9FEADA5FA798}"/>
              </a:ext>
            </a:extLst>
          </p:cNvPr>
          <p:cNvSpPr txBox="1"/>
          <p:nvPr/>
        </p:nvSpPr>
        <p:spPr>
          <a:xfrm>
            <a:off x="878516" y="1915976"/>
            <a:ext cx="9142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BST Search</a:t>
            </a:r>
            <a:endParaRPr lang="ko-KR" altLang="en-US" sz="240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D9EDCFB-2198-2610-6A71-3FCAD229F056}"/>
              </a:ext>
            </a:extLst>
          </p:cNvPr>
          <p:cNvGrpSpPr/>
          <p:nvPr/>
        </p:nvGrpSpPr>
        <p:grpSpPr>
          <a:xfrm>
            <a:off x="1161729" y="2535336"/>
            <a:ext cx="1509471" cy="400110"/>
            <a:chOff x="973827" y="3382393"/>
            <a:chExt cx="1509471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A7D9D26-FC35-0396-4C59-F7682203BFCC}"/>
                    </a:ext>
                  </a:extLst>
                </p:cNvPr>
                <p:cNvSpPr txBox="1"/>
                <p:nvPr/>
              </p:nvSpPr>
              <p:spPr>
                <a:xfrm>
                  <a:off x="1097214" y="3382393"/>
                  <a:ext cx="138608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/>
                    <a:t>O(</a:t>
                  </a:r>
                  <a14:m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en-US" altLang="ko-KR" sz="2000"/>
                    <a:t>)</a:t>
                  </a:r>
                  <a:endParaRPr lang="ko-KR" altLang="en-US" sz="200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A7D9D26-FC35-0396-4C59-F7682203BF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14" y="3382393"/>
                  <a:ext cx="1386084" cy="400110"/>
                </a:xfrm>
                <a:prstGeom prst="rect">
                  <a:avLst/>
                </a:prstGeom>
                <a:blipFill>
                  <a:blip r:embed="rId2"/>
                  <a:stretch>
                    <a:fillRect l="-4846" t="-9091" b="-2575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CC926BC-CBF9-7172-732E-C6AA631D5CF2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1C20F413-5B1D-E7A2-4F4B-2B809F4FC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355" y="3285771"/>
            <a:ext cx="4658375" cy="215295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F910B36-EF1A-2E82-C9A1-E579B56C7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230" y="3285771"/>
            <a:ext cx="5107223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48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9CC2"/>
      </a:accent1>
      <a:accent2>
        <a:srgbClr val="91BAD0"/>
      </a:accent2>
      <a:accent3>
        <a:srgbClr val="D7DBDC"/>
      </a:accent3>
      <a:accent4>
        <a:srgbClr val="D1CCC5"/>
      </a:accent4>
      <a:accent5>
        <a:srgbClr val="F5D8D3"/>
      </a:accent5>
      <a:accent6>
        <a:srgbClr val="C6BBCA"/>
      </a:accent6>
      <a:hlink>
        <a:srgbClr val="262626"/>
      </a:hlink>
      <a:folHlink>
        <a:srgbClr val="262626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3139</TotalTime>
  <Words>1999</Words>
  <Application>Microsoft Office PowerPoint</Application>
  <PresentationFormat>와이드스크린</PresentationFormat>
  <Paragraphs>438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Pretendard</vt:lpstr>
      <vt:lpstr>Pretendard Black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Jonghwan Seo</cp:lastModifiedBy>
  <cp:revision>542</cp:revision>
  <dcterms:created xsi:type="dcterms:W3CDTF">2022-12-21T02:15:26Z</dcterms:created>
  <dcterms:modified xsi:type="dcterms:W3CDTF">2025-09-01T18:29:48Z</dcterms:modified>
</cp:coreProperties>
</file>