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68" autoAdjust="0"/>
    <p:restoredTop sz="94660"/>
  </p:normalViewPr>
  <p:slideViewPr>
    <p:cSldViewPr>
      <p:cViewPr varScale="1">
        <p:scale>
          <a:sx n="103" d="100"/>
          <a:sy n="103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9DBA-A392-4825-AF2C-84FBC3481900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E62D-F69F-4F03-BEA7-8499047A7C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FE62D-F69F-4F03-BEA7-8499047A7C25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FE62D-F69F-4F03-BEA7-8499047A7C25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CC47-629F-458B-9496-EEEF37B98DD9}" type="datetimeFigureOut">
              <a:rPr lang="ko-KR" altLang="en-US" smtClean="0"/>
              <a:pPr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87E6-5137-4A63-912D-970E3603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400" b="1" dirty="0" err="1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개요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자바스크립트에 없는 기능 확장한 프레임워크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914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특징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428736"/>
            <a:ext cx="8929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막강한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CSS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셀렉터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dirty="0" smtClean="0">
                <a:latin typeface="굴림" pitchFamily="50" charset="-127"/>
                <a:ea typeface="굴림" pitchFamily="50" charset="-127"/>
              </a:rPr>
            </a:b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크로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스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브라우저 지원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dirty="0" smtClean="0">
                <a:latin typeface="굴림" pitchFamily="50" charset="-127"/>
                <a:ea typeface="굴림" pitchFamily="50" charset="-127"/>
              </a:rPr>
            </a:b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메서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드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체인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dirty="0" smtClean="0">
                <a:latin typeface="굴림" pitchFamily="50" charset="-127"/>
                <a:ea typeface="굴림" pitchFamily="50" charset="-127"/>
              </a:rPr>
            </a:b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Ajax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지원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dirty="0" smtClean="0">
                <a:latin typeface="굴림" pitchFamily="50" charset="-127"/>
                <a:ea typeface="굴림" pitchFamily="50" charset="-127"/>
              </a:rPr>
            </a:b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풍부한 플러그인 지원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344025" cy="2552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571876"/>
            <a:ext cx="4314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jQuery(element)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elements:(Element|Array):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검색 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입력값으로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통해 검색된 결과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Array&lt;jquery&gt;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929066"/>
            <a:ext cx="36004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642910" y="142852"/>
            <a:ext cx="6877050" cy="3467100"/>
            <a:chOff x="642910" y="142852"/>
            <a:chExt cx="6877050" cy="34671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142852"/>
              <a:ext cx="6877050" cy="34671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642910" y="2357430"/>
              <a:ext cx="221457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jQuery(callback)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callback:(Function) : callback function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모두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load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된 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 function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실행한다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42852"/>
            <a:ext cx="11296650" cy="3238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214818"/>
            <a:ext cx="40767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each(callback)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callback:(Function) : callback function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document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에서 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들에 대해서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 function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실행한다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여러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들이 리턴되었을 경우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for, while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루프를 실행한 것과 같은 기능을 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this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예약어는 각각으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의미한다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0"/>
            <a:ext cx="69246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500570"/>
            <a:ext cx="32289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size() / length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없음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개수를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내부적으로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length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size()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동일한 기능을 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Number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66294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857628"/>
            <a:ext cx="35147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eq(position)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position:(Number):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선택하고자 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위치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여러 개의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(position)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받은 위치에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입력값의 시작은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'0'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시작하며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 값에 해당하는 위치에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존재하지 않을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개발 환경 설정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642918"/>
            <a:ext cx="914406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http://www.jquery.com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으로 접속한다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b="1" smtClean="0">
                <a:latin typeface="굴림" pitchFamily="50" charset="-127"/>
                <a:ea typeface="굴림" pitchFamily="50" charset="-127"/>
              </a:rPr>
            </a:b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라는 폴더를 만든 후에 다운 로드 받는다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1643050"/>
            <a:ext cx="11144296" cy="6076950"/>
            <a:chOff x="0" y="1643050"/>
            <a:chExt cx="11144296" cy="6076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643050"/>
              <a:ext cx="10877550" cy="607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7500958" y="6286520"/>
              <a:ext cx="3643338" cy="78579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714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657600"/>
            <a:ext cx="48672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get()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없음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대상이 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$(element)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 경우 대상이 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객체 배열 형식으로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$(element).get()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객체 배열이 아닌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배열 형식으로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Arrays&lt;Element&gt;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6486525" cy="4810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857760"/>
            <a:ext cx="47720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get(index)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index:(Number)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(index)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위치하는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위치에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시작 값은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'0'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620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071942"/>
            <a:ext cx="3600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index(subject)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subject:(Element) : DOM 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입력값으로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동일한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몇 번째에 있는 지를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시작되며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존재하지 않을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-1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number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5632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572008"/>
            <a:ext cx="45148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62952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428604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DOM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의 의미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 Core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사용법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jQuery (expression[, context])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892971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expression: (String):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검색하고자 하는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selector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표현식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context :(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Element|jquery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 : (Optional)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검색 대상이 되는 구문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3571876"/>
            <a:ext cx="9644130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모든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기본이 되는 문법 형태이다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(=$)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CSS(Cascading Style sheet)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 기본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selector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문법을 사용한다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첫 번째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입력값은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속성값을 검색할 수 있는 문자열이 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두번째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입력 값은 첫 번째 입력 값의 검색 대상이 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10287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643446"/>
            <a:ext cx="4762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52"/>
            <a:ext cx="66770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500570"/>
            <a:ext cx="4638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14950"/>
            <a:ext cx="4581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290"/>
            <a:ext cx="87344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jQuery(html)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html:(String) : document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추가할 문자열 형식의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입력 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문자열을 현재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document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포함한다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858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429000"/>
            <a:ext cx="48482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427</TotalTime>
  <Words>438</Words>
  <Application>Microsoft Office PowerPoint</Application>
  <PresentationFormat>화면 슬라이드 쇼(4:3)</PresentationFormat>
  <Paragraphs>93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USER</cp:lastModifiedBy>
  <cp:revision>91</cp:revision>
  <dcterms:created xsi:type="dcterms:W3CDTF">2012-04-01T09:45:22Z</dcterms:created>
  <dcterms:modified xsi:type="dcterms:W3CDTF">2012-04-06T12:55:00Z</dcterms:modified>
</cp:coreProperties>
</file>