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7" autoAdjust="0"/>
    <p:restoredTop sz="94660"/>
  </p:normalViewPr>
  <p:slideViewPr>
    <p:cSldViewPr>
      <p:cViewPr varScale="1">
        <p:scale>
          <a:sx n="86" d="100"/>
          <a:sy n="86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9CBA-2C09-4D20-93A2-DBC35CCB2AC4}" type="datetimeFigureOut">
              <a:rPr lang="ko-KR" altLang="en-US" smtClean="0"/>
              <a:t>2012-04-05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03C3-1F54-4844-8693-DA5E7A9B5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9CBA-2C09-4D20-93A2-DBC35CCB2AC4}" type="datetimeFigureOut">
              <a:rPr lang="ko-KR" altLang="en-US" smtClean="0"/>
              <a:t>2012-04-05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03C3-1F54-4844-8693-DA5E7A9B5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9CBA-2C09-4D20-93A2-DBC35CCB2AC4}" type="datetimeFigureOut">
              <a:rPr lang="ko-KR" altLang="en-US" smtClean="0"/>
              <a:t>2012-04-05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03C3-1F54-4844-8693-DA5E7A9B5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9CBA-2C09-4D20-93A2-DBC35CCB2AC4}" type="datetimeFigureOut">
              <a:rPr lang="ko-KR" altLang="en-US" smtClean="0"/>
              <a:t>2012-04-05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03C3-1F54-4844-8693-DA5E7A9B5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9CBA-2C09-4D20-93A2-DBC35CCB2AC4}" type="datetimeFigureOut">
              <a:rPr lang="ko-KR" altLang="en-US" smtClean="0"/>
              <a:t>2012-04-05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03C3-1F54-4844-8693-DA5E7A9B5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9CBA-2C09-4D20-93A2-DBC35CCB2AC4}" type="datetimeFigureOut">
              <a:rPr lang="ko-KR" altLang="en-US" smtClean="0"/>
              <a:t>2012-04-05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03C3-1F54-4844-8693-DA5E7A9B5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9CBA-2C09-4D20-93A2-DBC35CCB2AC4}" type="datetimeFigureOut">
              <a:rPr lang="ko-KR" altLang="en-US" smtClean="0"/>
              <a:t>2012-04-05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03C3-1F54-4844-8693-DA5E7A9B5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9CBA-2C09-4D20-93A2-DBC35CCB2AC4}" type="datetimeFigureOut">
              <a:rPr lang="ko-KR" altLang="en-US" smtClean="0"/>
              <a:t>2012-04-05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03C3-1F54-4844-8693-DA5E7A9B5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9CBA-2C09-4D20-93A2-DBC35CCB2AC4}" type="datetimeFigureOut">
              <a:rPr lang="ko-KR" altLang="en-US" smtClean="0"/>
              <a:t>2012-04-05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03C3-1F54-4844-8693-DA5E7A9B5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9CBA-2C09-4D20-93A2-DBC35CCB2AC4}" type="datetimeFigureOut">
              <a:rPr lang="ko-KR" altLang="en-US" smtClean="0"/>
              <a:t>2012-04-05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03C3-1F54-4844-8693-DA5E7A9B5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9CBA-2C09-4D20-93A2-DBC35CCB2AC4}" type="datetimeFigureOut">
              <a:rPr lang="ko-KR" altLang="en-US" smtClean="0"/>
              <a:t>2012-04-05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03C3-1F54-4844-8693-DA5E7A9B5F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9CBA-2C09-4D20-93A2-DBC35CCB2AC4}" type="datetimeFigureOut">
              <a:rPr lang="ko-KR" altLang="en-US" smtClean="0"/>
              <a:t>2012-04-05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03C3-1F54-4844-8693-DA5E7A9B5F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parent &gt; child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parent :(Selector) 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기준이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selector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child :(Selector) :parent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기준으로 인접한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child 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찾기 위한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selector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parent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기준으로 인접한 자식 노드에 존재하는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중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child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와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ancestor descendant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와의 차이는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anscestor descendant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경우 부모 노드와 자식 노드가 노드의 깊이에 상관이 없으나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"parent &gt; child"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경웅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는 부모 노드와 자식 노드가 인접한 노드여야 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Array&lt;Element&gt;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:eq(index)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index :(Number):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선택할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index(0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부터 시작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)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중 입력 값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index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해당하는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입력값에 해당하는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index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 존재하지 않을 경우 빈 문자열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("")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을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2425" y="0"/>
            <a:ext cx="94964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4143380"/>
            <a:ext cx="48006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7823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3857628"/>
            <a:ext cx="54387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:first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없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음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조건에 만족하는 첫 번째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111442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4786322"/>
            <a:ext cx="41529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:not(selector)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selector:(selector) :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대상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에서 제외시킬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selector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중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not(selector)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해당되는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제외한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Array&lt;Element&gt;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214346" y="0"/>
            <a:ext cx="8963025" cy="5067300"/>
            <a:chOff x="180975" y="214290"/>
            <a:chExt cx="8963025" cy="50673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0975" y="214290"/>
              <a:ext cx="8963025" cy="5067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714348" y="1357298"/>
              <a:ext cx="2428892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3914775"/>
            <a:ext cx="56864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42844" y="3286124"/>
            <a:ext cx="5429288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:even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중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0,2,4,....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처럼 짝수에 해당하는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index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0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부터 시작한다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Array&lt;Element&gt;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:odd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중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0,2,4,....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처럼 홀수에 해당하는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Array&lt;Element&gt;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4346" y="0"/>
            <a:ext cx="112014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4648200"/>
            <a:ext cx="57340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45</TotalTime>
  <Words>222</Words>
  <Application>Microsoft Office PowerPoint</Application>
  <PresentationFormat>화면 슬라이드 쇼(4:3)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연꽃 당초 무늬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End User</dc:creator>
  <cp:lastModifiedBy>End User</cp:lastModifiedBy>
  <cp:revision>21</cp:revision>
  <dcterms:created xsi:type="dcterms:W3CDTF">2012-04-05T14:55:10Z</dcterms:created>
  <dcterms:modified xsi:type="dcterms:W3CDTF">2012-04-05T15:40:30Z</dcterms:modified>
</cp:coreProperties>
</file>