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 autoAdjust="0"/>
    <p:restoredTop sz="94660"/>
  </p:normalViewPr>
  <p:slideViewPr>
    <p:cSldViewPr>
      <p:cViewPr varScale="1">
        <p:scale>
          <a:sx n="86" d="100"/>
          <a:sy n="86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A5599-D50F-42AF-843E-9590D1E31547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A8ECB-5021-4648-B21C-3D5A7D231E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A8ECB-5021-4648-B21C-3D5A7D231EDB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D6BE-B917-4818-BAA4-BBE1945FB01D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631B-6570-4491-90EA-2D07123EA0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D6BE-B917-4818-BAA4-BBE1945FB01D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631B-6570-4491-90EA-2D07123EA0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D6BE-B917-4818-BAA4-BBE1945FB01D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631B-6570-4491-90EA-2D07123EA0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D6BE-B917-4818-BAA4-BBE1945FB01D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631B-6570-4491-90EA-2D07123EA0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D6BE-B917-4818-BAA4-BBE1945FB01D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631B-6570-4491-90EA-2D07123EA0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D6BE-B917-4818-BAA4-BBE1945FB01D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631B-6570-4491-90EA-2D07123EA0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D6BE-B917-4818-BAA4-BBE1945FB01D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631B-6570-4491-90EA-2D07123EA0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D6BE-B917-4818-BAA4-BBE1945FB01D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631B-6570-4491-90EA-2D07123EA0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D6BE-B917-4818-BAA4-BBE1945FB01D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631B-6570-4491-90EA-2D07123EA0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D6BE-B917-4818-BAA4-BBE1945FB01D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631B-6570-4491-90EA-2D07123EA0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D6BE-B917-4818-BAA4-BBE1945FB01D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631B-6570-4491-90EA-2D07123EA0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2D6BE-B917-4818-BAA4-BBE1945FB01D}" type="datetimeFigureOut">
              <a:rPr lang="ko-KR" altLang="en-US" smtClean="0"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631B-6570-4491-90EA-2D07123EA0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3</a:t>
            </a:r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장 </a:t>
            </a:r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jQuery Attributes</a:t>
            </a:r>
            <a:endParaRPr lang="ko-KR" altLang="en-US" sz="24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052736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DOM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엘리먼트의 여러가지  속성을 조작할수 있게 한다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addClass(class)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class:(String):element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추가할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CSS class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명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일치하는 모든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입력 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class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속성을 적용한다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260648"/>
            <a:ext cx="8639175" cy="5493965"/>
            <a:chOff x="0" y="260648"/>
            <a:chExt cx="8639175" cy="549396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60648"/>
              <a:ext cx="8639175" cy="3752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9752" y="4221088"/>
              <a:ext cx="3286125" cy="153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removeClass(class)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class:(String):element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추가할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CSS class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명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일치하는 모든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입력 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class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속성을 제거한다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78105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437112"/>
            <a:ext cx="34480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val()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없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음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처음 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form 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value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 값로 문자열로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String|Array&lt;String&gt;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2"/>
            <a:ext cx="816292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5661248"/>
            <a:ext cx="33147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74961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5085184"/>
            <a:ext cx="29146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971600" y="2060848"/>
            <a:ext cx="237626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attr(name)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name:(String):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찾길 원하는 속성명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입력값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(name)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해당하는 속성명을 가지고 있는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속성 값을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Object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68865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653136"/>
            <a:ext cx="35433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attr(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prop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name:(Map):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적용하길 원하는 속성명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속성값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모든 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대해서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Map(key/value)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형식의 속성을 적용한다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여러 속성을 적용해애 할 경우에 사용한다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0"/>
            <a:ext cx="71151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941168"/>
            <a:ext cx="32575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attr(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key,value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key:(String)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적용하길 원하는 속성명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value:(Object):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적용하길 원하는속성값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모든 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대해서 입력 받은 형식의 속서을 적용한다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하나의 속성을 적용할 경우에 사용하며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여러 속성을 적용하려면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mtClean="0">
                <a:latin typeface="굴림" pitchFamily="50" charset="-127"/>
                <a:ea typeface="굴림" pitchFamily="50" charset="-127"/>
              </a:rPr>
            </a:b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attr("key1":"value1","key2":"value2"})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로 적용한다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68103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140968"/>
            <a:ext cx="3352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removeAttr(name)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name:(String):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삭제할 속성의 속성명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중 입력 값으로 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name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과 일치하는 모든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속성을 제거한다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74390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445224"/>
            <a:ext cx="31908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5301208"/>
            <a:ext cx="3295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293</TotalTime>
  <Words>222</Words>
  <Application>Microsoft Office PowerPoint</Application>
  <PresentationFormat>화면 슬라이드 쇼(4:3)</PresentationFormat>
  <Paragraphs>55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연꽃 당초 무늬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End User</dc:creator>
  <cp:lastModifiedBy>End User</cp:lastModifiedBy>
  <cp:revision>41</cp:revision>
  <dcterms:created xsi:type="dcterms:W3CDTF">2012-04-08T08:20:27Z</dcterms:created>
  <dcterms:modified xsi:type="dcterms:W3CDTF">2012-04-08T13:13:32Z</dcterms:modified>
</cp:coreProperties>
</file>