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 autoAdjust="0"/>
    <p:restoredTop sz="94660"/>
  </p:normalViewPr>
  <p:slideViewPr>
    <p:cSldViewPr>
      <p:cViewPr varScale="1">
        <p:scale>
          <a:sx n="86" d="100"/>
          <a:sy n="86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B95F-413F-4306-BA4E-BBDF0C725DFB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069E-E70A-407A-8B90-B66020D0F5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69E-E70A-407A-8B90-B66020D0F5CE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DE02-1CD5-47A6-97EC-AD07390CDFC4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1E1F-8490-4D80-9EAE-909156BBFC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. jQuery  Traversing(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탐색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334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229200"/>
            <a:ext cx="46196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:map(fn)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집합을 변경한다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fn:(Function)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내용을 변경할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callback function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11172825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509120"/>
            <a:ext cx="489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not(expr)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집합에서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not(expr)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제외시킨다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expr:(String|Element|Array&lt;Element&gt;):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집합에서 제외할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선택하는 표현식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691515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013176"/>
            <a:ext cx="49720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slice(start,[,end])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시작 번째부터 끝 번째까지의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n.slice(1,3) -&gt;1&lt;=n&lt;3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start:(Integer):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시작할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위치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(0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end :(Integer) : (optional)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선택할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마지막 위치 값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6638925" cy="442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450" y="4797152"/>
            <a:ext cx="59245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add(expr)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통행 선택된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set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add(expr)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일치하는 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 : (String) 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추가할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6934200" cy="496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067300"/>
            <a:ext cx="570547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:children([expr])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에서 입력 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적합한 바로 하위의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인접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한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)child-elemet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 : (String) : (optional)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자식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filter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하기 위한 표현식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eq(index)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여러 개의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입력 값으로 받은 값의 위치에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 값의 시작은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'0'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시작하며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 값에 해당하는 위치에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존재하지 않을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index:(Number):element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위치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(0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부터 시작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67752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789040"/>
            <a:ext cx="409575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parent([expr])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(expr)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해당하는 부모 노드를 찾는다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 : (String) : (optional)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자식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filter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하기 위한 표현식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20090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717032"/>
            <a:ext cx="4610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last()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기준으로 가장 마지막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없음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115300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933056"/>
            <a:ext cx="443865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658350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725144"/>
            <a:ext cx="4676775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has(selector)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엘리먼트 하위 노드에 찾고자하는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Array(element)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찾고자 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82677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5353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filter(expr)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입력 값에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expr(String):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검색하기 위한 표현식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2486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653136"/>
            <a:ext cx="413385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293096"/>
            <a:ext cx="42957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267825" cy="4143375"/>
            <a:chOff x="0" y="0"/>
            <a:chExt cx="9267825" cy="41433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267825" cy="4143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331640" y="3284984"/>
              <a:ext cx="612068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is(expr)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 중 입력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값인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만족하는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하나라도 존재할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true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리턴하고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그렇지 않을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false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Boolean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expr(String):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검색하기 위한 표현식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76</TotalTime>
  <Words>396</Words>
  <Application>Microsoft Office PowerPoint</Application>
  <PresentationFormat>화면 슬라이드 쇼(4:3)</PresentationFormat>
  <Paragraphs>82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End User</cp:lastModifiedBy>
  <cp:revision>44</cp:revision>
  <dcterms:created xsi:type="dcterms:W3CDTF">2012-04-08T09:31:35Z</dcterms:created>
  <dcterms:modified xsi:type="dcterms:W3CDTF">2012-04-08T10:48:33Z</dcterms:modified>
</cp:coreProperties>
</file>