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2" autoAdjust="0"/>
    <p:restoredTop sz="94660"/>
  </p:normalViewPr>
  <p:slideViewPr>
    <p:cSldViewPr>
      <p:cViewPr varScale="1">
        <p:scale>
          <a:sx n="86" d="100"/>
          <a:sy n="8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E352-1E0C-40E9-B798-7039D83F5260}" type="datetimeFigureOut">
              <a:rPr lang="ko-KR" altLang="en-US" smtClean="0"/>
              <a:pPr/>
              <a:t>2012-04-08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B005-683C-4682-A042-8DA66B30E2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2400" b="1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b="1" smtClean="0">
                <a:latin typeface="굴림" pitchFamily="50" charset="-127"/>
                <a:ea typeface="굴림" pitchFamily="50" charset="-127"/>
              </a:rPr>
              <a:t>jQuery  Manipulation</a:t>
            </a:r>
            <a:endParaRPr lang="ko-KR" altLang="en-US" sz="2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712968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DOM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엘리먼트에 다른 요소를 추가하거나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삭제하는 것 같은 여러가지 기능을 하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mtClean="0">
                <a:latin typeface="굴림" pitchFamily="50" charset="-127"/>
                <a:ea typeface="굴림" pitchFamily="50" charset="-127"/>
              </a:rPr>
            </a:b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는 메소드를 지원한다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10410825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140968"/>
            <a:ext cx="35147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appendTo(expr)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content:(String):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대상을 검색하는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표현식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append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 기능상의 차이는 없으며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appendTo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입력값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(expr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위치한다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286875" cy="2705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005064"/>
            <a:ext cx="3914775" cy="96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prepend(content)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content:(HTML | String | Element):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위치 앞에 포함될 내용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위치에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추가한다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속성값이 존재할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 값 앞에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추가한다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715375" cy="271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717032"/>
            <a:ext cx="3848100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after(content)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content:(HTML | String | Element):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뒤에 추가될 내용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뒤에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내용을 추가한다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7248525" cy="223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284984"/>
            <a:ext cx="401955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before(content)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content:(HTML | String | Element):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앞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추가될 내용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앞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내용을 추가한다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7029450" cy="1685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24944"/>
            <a:ext cx="39243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insertAfter(content)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content:(String):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검색하는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표현식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after()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와이 차이점은 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DOM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insertAfter()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뒤에 위치한다는 점이다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html()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>
                <a:latin typeface="굴림" pitchFamily="50" charset="-127"/>
                <a:ea typeface="굴림" pitchFamily="50" charset="-127"/>
              </a:rPr>
              <a:t>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3857628"/>
            <a:ext cx="9644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처음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내용을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형식의 문자열로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리턴되는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같은 노드에 여러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위치하는 경우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$("tagName").html()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mtClean="0">
                <a:latin typeface="굴림" pitchFamily="50" charset="-127"/>
                <a:ea typeface="굴림" pitchFamily="50" charset="-127"/>
              </a:rPr>
            </a:b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$($("tagName")[0]).html()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과 같다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String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6672"/>
            <a:ext cx="8353425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212976"/>
            <a:ext cx="3438525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wrap(html)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html:(String):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에워쌀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문자열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입력 받은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HTML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내용으로 에워싼다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6924675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861048"/>
            <a:ext cx="54673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replaceWith(content)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content:(String | Element | jQuery)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대체할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입력값으로 받은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(content)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으로 변경한다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5375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05064"/>
            <a:ext cx="3562350" cy="1247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empty()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음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DOM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의하위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들과 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 값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mtClean="0">
                <a:latin typeface="굴림" pitchFamily="50" charset="-127"/>
                <a:ea typeface="굴림" pitchFamily="50" charset="-127"/>
              </a:rPr>
            </a:b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을 삭제한다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020175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509120"/>
            <a:ext cx="4800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085184"/>
            <a:ext cx="36385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remove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([expr])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expr :(String):(Optional)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대상을 검색하는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표현식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삭제한다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9544050" cy="275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4391025" cy="122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284984"/>
            <a:ext cx="73723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156176" y="4941168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clone()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없음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DOM 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복제한다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복제되는 하위의  모든 자식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들도 같이 복제된다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6924675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157192"/>
            <a:ext cx="3267075" cy="153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157192"/>
            <a:ext cx="5086350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44000" cy="18954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08920"/>
            <a:ext cx="6600825" cy="3228975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763688" y="4581128"/>
            <a:ext cx="309634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10648950" cy="277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005064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text</a:t>
            </a:r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([val])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val:(Optional):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노드에 적용할 문자열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모든 일치하는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속성값을 리턴한다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개 이상이ㅣ거나 하위에 여러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포함하고 있으며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하위의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들도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속성값을 갖고 있는 경우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리턴되는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속성값은 모두 연결된 상태로 리턴된다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String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6743700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365104"/>
            <a:ext cx="3219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7191375" cy="235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212976"/>
            <a:ext cx="3371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굴림" pitchFamily="50" charset="-127"/>
                <a:ea typeface="굴림" pitchFamily="50" charset="-127"/>
              </a:rPr>
              <a:t>append(content)</a:t>
            </a:r>
            <a:endParaRPr lang="ko-KR" altLang="en-US" sz="20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714356"/>
            <a:ext cx="942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parameters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content:(HTML | String | Element):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대상이 되는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자식 노드로 추가될 내용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3857628"/>
            <a:ext cx="964413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굴림" pitchFamily="50" charset="-127"/>
                <a:ea typeface="굴림" pitchFamily="50" charset="-127"/>
              </a:rPr>
              <a:t>설명</a:t>
            </a:r>
            <a:endParaRPr lang="en-US" altLang="ko-KR" b="1" smtClean="0"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일치하는 모든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노드 위치에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content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를 추가한다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대상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element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속성값이 존재할 경우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text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값 뒤에 추가된다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643182"/>
            <a:ext cx="892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굴림" pitchFamily="50" charset="-127"/>
                <a:ea typeface="굴림" pitchFamily="50" charset="-127"/>
              </a:rPr>
              <a:t>returns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jQuery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372475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645024"/>
            <a:ext cx="4381500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83</TotalTime>
  <Words>472</Words>
  <Application>Microsoft Office PowerPoint</Application>
  <PresentationFormat>화면 슬라이드 쇼(4:3)</PresentationFormat>
  <Paragraphs>98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연꽃 당초 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End User</cp:lastModifiedBy>
  <cp:revision>68</cp:revision>
  <dcterms:created xsi:type="dcterms:W3CDTF">2012-04-08T11:47:54Z</dcterms:created>
  <dcterms:modified xsi:type="dcterms:W3CDTF">2012-04-08T13:12:25Z</dcterms:modified>
</cp:coreProperties>
</file>