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880" autoAdjust="0"/>
    <p:restoredTop sz="94660"/>
  </p:normalViewPr>
  <p:slideViewPr>
    <p:cSldViewPr>
      <p:cViewPr>
        <p:scale>
          <a:sx n="80" d="100"/>
          <a:sy n="80" d="100"/>
        </p:scale>
        <p:origin x="-4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73B1-9DEA-4FCE-8783-6C32E66B5BBA}" type="datetimeFigureOut">
              <a:rPr lang="ko-KR" altLang="en-US" smtClean="0"/>
              <a:pPr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0363-61FF-4148-8F40-2155B1978F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6</a:t>
            </a: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장  </a:t>
            </a:r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sz="2400" b="1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CSS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2474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 DOM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엘리먼트의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여러가지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CSS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속성을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조작하는기능을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제공한다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048" y="1779687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hasClass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.height()</a:t>
            </a:r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innerHeight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outerHeight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(</a:t>
            </a:r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scrollLeft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scrollTop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628800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메소드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70580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157192"/>
            <a:ext cx="3429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화살표 연결선 4"/>
          <p:cNvCxnSpPr/>
          <p:nvPr/>
        </p:nvCxnSpPr>
        <p:spPr>
          <a:xfrm>
            <a:off x="3923928" y="5949280"/>
            <a:ext cx="208823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156176" y="5517232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5936" y="53012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220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35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height()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높이 값을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number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797152"/>
            <a:ext cx="53149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252536" y="0"/>
            <a:ext cx="9782175" cy="5191125"/>
            <a:chOff x="-252536" y="0"/>
            <a:chExt cx="9782175" cy="519112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52536" y="0"/>
              <a:ext cx="9782175" cy="519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251520" y="3861048"/>
              <a:ext cx="417646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229200"/>
            <a:ext cx="5086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height(val)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 :(String | Number) 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세로 길이값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입력받은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(val)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으로 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세로 길이 값을 변경한다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68008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115616" y="2636912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221088"/>
            <a:ext cx="31337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width()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가로 길이 값을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Number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013176"/>
            <a:ext cx="53149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0104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013176"/>
            <a:ext cx="4905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width(val)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val:(String | Number) 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가로 길이 값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입력받은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(val)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으로 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가로 길이 값을 변경한다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78009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581128"/>
            <a:ext cx="3657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outerHeight([val])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val:(Boolean):(Optional) true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margin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값을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height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포함시킨다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.(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기본 값은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false)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처음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일치하는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border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padding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을 포함한 높이 값을 리턴한다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Integer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797152"/>
            <a:ext cx="52863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css(name)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name(String) : css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명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첫 번째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에서 입력받은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name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과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css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명과 일치하는 값을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mtClean="0">
                <a:latin typeface="굴림" pitchFamily="50" charset="-127"/>
                <a:ea typeface="굴림" pitchFamily="50" charset="-127"/>
              </a:rPr>
            </a:br>
            <a:r>
              <a:rPr lang="ko-KR" altLang="en-US" smtClean="0">
                <a:latin typeface="굴림" pitchFamily="50" charset="-127"/>
                <a:ea typeface="굴림" pitchFamily="50" charset="-127"/>
              </a:rPr>
              <a:t>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String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100012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068960"/>
            <a:ext cx="50958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outerWidth([val])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val:(Boolean):(Optional) true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margin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값을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width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포함시킨다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.(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기본 값은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false)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처음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일치하는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border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padding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을 포함한 가로 길이 값을 리턴한다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Integer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725144"/>
            <a:ext cx="53054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2583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501008"/>
            <a:ext cx="5095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100203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869160"/>
            <a:ext cx="32956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css(properties)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properties:(Map): key/value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값을 갖는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style properties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입력값으로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properties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해당하는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style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적용한다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css(name, value)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94298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name :(String):style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속성명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value :(String|Number)  Style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입력값으로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style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name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속성과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value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속성값을적용한다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5725" y="404664"/>
            <a:ext cx="9058275" cy="3000375"/>
            <a:chOff x="85725" y="260648"/>
            <a:chExt cx="9058275" cy="3000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260648"/>
              <a:ext cx="9058275" cy="300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539552" y="2852936"/>
              <a:ext cx="302433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293096"/>
            <a:ext cx="3305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572625" cy="441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013176"/>
            <a:ext cx="36766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offset()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시작되는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x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좌표와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y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좌표 값을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object(top,left)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067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645024"/>
            <a:ext cx="3505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443</TotalTime>
  <Words>332</Words>
  <Application>Microsoft Office PowerPoint</Application>
  <PresentationFormat>화면 슬라이드 쇼(4:3)</PresentationFormat>
  <Paragraphs>94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연꽃 당초 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USER</cp:lastModifiedBy>
  <cp:revision>56</cp:revision>
  <dcterms:created xsi:type="dcterms:W3CDTF">2012-04-11T03:43:33Z</dcterms:created>
  <dcterms:modified xsi:type="dcterms:W3CDTF">2012-04-12T13:06:56Z</dcterms:modified>
</cp:coreProperties>
</file>