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9" autoAdjust="0"/>
    <p:restoredTop sz="94630" autoAdjust="0"/>
  </p:normalViewPr>
  <p:slideViewPr>
    <p:cSldViewPr>
      <p:cViewPr>
        <p:scale>
          <a:sx n="80" d="100"/>
          <a:sy n="80" d="100"/>
        </p:scale>
        <p:origin x="-45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1FC6-670A-431B-8BE3-DA86CD4D11DB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534-BDF8-4472-ADAC-5828C6ABA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7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jQuery   Utility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에서  미리 사용할 수 있는 여러가지 편리한 메소드을 제공한다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16832"/>
            <a:ext cx="6624736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jQuery.browser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jQuery.extend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jQuery.grep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jQuery.each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jQuery.makeArray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jQuery.inArray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jQuery.unique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jQuery.isFunction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jQuery.trim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jQuery.map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10153650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797152"/>
            <a:ext cx="3248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jQuery.makeArray(obj)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 : (Object):Array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또는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형태의 반복되는 구조로 변경 가능한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형태로 변형 가능한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입력 받아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형태로 변형한다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" y="476672"/>
            <a:ext cx="9182100" cy="337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149080"/>
            <a:ext cx="31242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jQuery.unique(array)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 : (Array)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변경할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객체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중복되는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대해서 중복을 제거한다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8886825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229200"/>
            <a:ext cx="3810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jQuery.trim(str)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str:(String):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양쪽 공백을 적용할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문자열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입력 값으로 받은 문자열의 앞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뒤 공백을 제거한다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653415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89040"/>
            <a:ext cx="3381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jQuery.map(array, callback)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array:(Array)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배열 형식을 갖는 어떤 값이나 기능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callback:(function)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함수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입력 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객체를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calllback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함수에서 처리해한 후 결과값을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Arrays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105650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797152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jQuery.inArray(value, array)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value:(Any)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어떤 값이나 기능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array:(Array)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배열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두 번째 입력 값인 배열에서 첫 번째 입력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(value)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 존재하는지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존재한다면 몇 번째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존재하는지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존재하지 않을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-1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리턴하며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index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시작은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Number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jQuery.browser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실행되는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browser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version, browser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종류를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형식으로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81248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941168"/>
            <a:ext cx="5057775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그 외 기능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052736"/>
            <a:ext cx="7839075" cy="4667250"/>
            <a:chOff x="323528" y="1052736"/>
            <a:chExt cx="7839075" cy="46672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052736"/>
              <a:ext cx="7839075" cy="466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827584" y="3212976"/>
              <a:ext cx="540060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5857875"/>
            <a:ext cx="3162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6696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221088"/>
            <a:ext cx="3200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" pitchFamily="50" charset="-127"/>
                <a:ea typeface="굴림" pitchFamily="50" charset="-127"/>
              </a:rPr>
              <a:t>jQuery.extend</a:t>
            </a:r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(target,obj1[,</a:t>
            </a:r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obj2,..</a:t>
            </a:r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,objN])</a:t>
            </a:r>
            <a:endParaRPr lang="ko-KR" altLang="en-US" sz="2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target:(Object):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확장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상속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obj1:(Object):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첫 번째 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(target)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포함시킬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objN : (Object)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첫 번째 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(target)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포함시킬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번째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첫 번째 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(target)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기준으로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번째 입력 값부터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번째 입력 값까지 모두 첫 번째 입력 값에 포함된다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 때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중복되는 값이 존재할 경우 나중 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(obj1,...,objN)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변경된다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44075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581128"/>
            <a:ext cx="4219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858125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629275"/>
            <a:ext cx="36766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jQuery.grep(array, callback[,invert])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array:(Array):Array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callback:(function) : callback function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invert(:(Boolean):(optional):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기본은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false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true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 경우 리턴되는 결과 값은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false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인 경우의 값을 제외한 나머지  값이 리턴된다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grep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배열 형태의 입력 값을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받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filter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처리한 후 배열 형식으로 다시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리턴한다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188640"/>
            <a:ext cx="116967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869160"/>
            <a:ext cx="32956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jQuery.each(object, callback)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object:(Object): Array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또는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형태의 반복되는 구조를 가지느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 : (Function) : Object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해당하는 값을 받을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 function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Array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형태의 첫 번째 입력 값인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object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각 요소에 해당하는 값을 두 번째 입력 값인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callback function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통해서 얻어 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 때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callback function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형태가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function(Number)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 경우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Number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값은 첫 번째 입력 값인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object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index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값을 의미한다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function(number,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obj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 경우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obj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index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 해당하는 위치의 요소를 의미한다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Object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map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형태일 경우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,function(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key,val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 호출된다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200</TotalTime>
  <Words>506</Words>
  <Application>Microsoft Office PowerPoint</Application>
  <PresentationFormat>화면 슬라이드 쇼(4:3)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USER</cp:lastModifiedBy>
  <cp:revision>52</cp:revision>
  <dcterms:created xsi:type="dcterms:W3CDTF">2012-04-11T05:02:32Z</dcterms:created>
  <dcterms:modified xsi:type="dcterms:W3CDTF">2012-04-12T13:06:05Z</dcterms:modified>
</cp:coreProperties>
</file>