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783" autoAdjust="0"/>
  </p:normalViewPr>
  <p:slideViewPr>
    <p:cSldViewPr snapToGrid="0">
      <p:cViewPr varScale="1">
        <p:scale>
          <a:sx n="74" d="100"/>
          <a:sy n="74" d="100"/>
        </p:scale>
        <p:origin x="2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44DC-E3F0-420D-AC7F-43081628CB7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9ADC-606B-4F76-B8ED-14BE6FB0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4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1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3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2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10269-CEA4-46AD-A3C6-DBA6476A5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24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849B7-1D58-47C7-B773-56CFB0780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734F7-48C6-4F6B-B3ED-4977139EA9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1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1420-146A-4E30-99FC-C3BC0185F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4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2079-ED63-4A59-B0C9-F921C89DD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9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B29B-2C83-4DAE-9A0A-A9DC90495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0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B370-C9B0-4B79-B424-3CD3905C2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0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A5989-7BB3-444B-8899-F3A0EEDB9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2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2F912-FF45-4E75-B6F0-2FFD6CC5B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9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90B-4A92-42F0-A5A8-9AE1A8597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5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DA93-8171-4FA6-9113-5BCBF8200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9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  </a:t>
            </a:r>
            <a:r>
              <a:rPr lang="zh-CN" altLang="en-US"/>
              <a:t>第三章 用有标签样本进行学习的统计模式识别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70F6-15D8-4643-82C9-2385622CD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00800"/>
            <a:ext cx="69342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99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 err="1"/>
              <a:t>Guijin</a:t>
            </a:r>
            <a:r>
              <a:rPr kumimoji="1" lang="en-US" altLang="zh-CN" dirty="0"/>
              <a:t> Wang, Tsinghua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412009-E18C-4EBA-96B3-AC2B4189FA1D}" type="slidenum">
              <a:rPr kumimoji="1"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048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 smtClean="0">
                <a:solidFill>
                  <a:srgbClr val="FF9900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5838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71232"/>
            <a:ext cx="2286089" cy="80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 smtClean="0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 smtClean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2968" cy="4907632"/>
          </a:xfrm>
        </p:spPr>
        <p:txBody>
          <a:bodyPr/>
          <a:lstStyle/>
          <a:p>
            <a:r>
              <a:rPr lang="zh-CN" altLang="en-US" sz="2800" dirty="0"/>
              <a:t>提供数据：本次作业提供两组数据，分别存放在</a:t>
            </a:r>
            <a:r>
              <a:rPr lang="en-US" altLang="zh-CN" sz="2800" dirty="0"/>
              <a:t>train</a:t>
            </a:r>
            <a:r>
              <a:rPr lang="zh-CN" altLang="en-US" sz="2800" dirty="0"/>
              <a:t>文件夹和</a:t>
            </a:r>
            <a:r>
              <a:rPr lang="en-US" altLang="zh-CN" sz="2800" dirty="0"/>
              <a:t>test</a:t>
            </a:r>
            <a:r>
              <a:rPr lang="zh-CN" altLang="en-US" sz="2800" dirty="0"/>
              <a:t>文件夹中。</a:t>
            </a:r>
            <a:endParaRPr lang="en-US" altLang="zh-CN" sz="2800" dirty="0"/>
          </a:p>
          <a:p>
            <a:endParaRPr lang="en-US" altLang="zh-CN" sz="600" dirty="0"/>
          </a:p>
          <a:p>
            <a:pPr lvl="1"/>
            <a:r>
              <a:rPr lang="en-US" altLang="zh-CN" sz="2200" dirty="0"/>
              <a:t>train</a:t>
            </a:r>
            <a:r>
              <a:rPr lang="zh-CN" altLang="en-US" sz="2200" dirty="0"/>
              <a:t>文件夹中有已单独分割出来的</a:t>
            </a:r>
            <a:r>
              <a:rPr lang="en-US" altLang="zh-CN" sz="2200" dirty="0"/>
              <a:t>0-9</a:t>
            </a:r>
            <a:r>
              <a:rPr lang="zh-CN" altLang="en-US" sz="2200" dirty="0"/>
              <a:t>数字图像模板。如图</a:t>
            </a:r>
            <a:r>
              <a:rPr lang="en-US" altLang="zh-CN" sz="2200" dirty="0"/>
              <a:t>2</a:t>
            </a:r>
            <a:r>
              <a:rPr lang="zh-CN" altLang="en-US" sz="2200" dirty="0"/>
              <a:t>所示，模板已统一到相同的尺度，每个模板为对应数字的外切分割结果。</a:t>
            </a:r>
            <a:endParaRPr lang="en-US" altLang="zh-CN" sz="2200" dirty="0"/>
          </a:p>
          <a:p>
            <a:pPr>
              <a:buNone/>
            </a:pPr>
            <a:r>
              <a:rPr lang="en-US" altLang="zh-CN" dirty="0" smtClean="0"/>
              <a:t>             </a:t>
            </a:r>
            <a:endParaRPr lang="en-US" altLang="zh-CN" dirty="0"/>
          </a:p>
          <a:p>
            <a:pPr lvl="1"/>
            <a:r>
              <a:rPr lang="en-US" altLang="zh-CN" sz="2200" dirty="0"/>
              <a:t>test</a:t>
            </a:r>
            <a:r>
              <a:rPr lang="zh-CN" altLang="en-US" sz="2200" dirty="0"/>
              <a:t>文件夹中有</a:t>
            </a:r>
            <a:r>
              <a:rPr lang="en-US" altLang="zh-CN" sz="2200" dirty="0"/>
              <a:t>8</a:t>
            </a:r>
            <a:r>
              <a:rPr lang="zh-CN" altLang="en-US" sz="2200" dirty="0"/>
              <a:t>张用于测试的图像，其中</a:t>
            </a:r>
            <a:r>
              <a:rPr lang="en-US" altLang="zh-CN" sz="2200" dirty="0"/>
              <a:t>6</a:t>
            </a:r>
            <a:r>
              <a:rPr lang="zh-CN" altLang="en-US" sz="2200" dirty="0"/>
              <a:t>张正常尺度（与模板尺度相同），</a:t>
            </a:r>
            <a:r>
              <a:rPr lang="en-US" altLang="zh-CN" sz="2200" dirty="0"/>
              <a:t>1</a:t>
            </a:r>
            <a:r>
              <a:rPr lang="zh-CN" altLang="en-US" sz="2200" dirty="0"/>
              <a:t>张存在划痕，</a:t>
            </a:r>
            <a:r>
              <a:rPr lang="en-US" altLang="zh-CN" sz="2200" dirty="0"/>
              <a:t>1</a:t>
            </a:r>
            <a:r>
              <a:rPr lang="zh-CN" altLang="en-US" sz="2200" dirty="0"/>
              <a:t>张有噪声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800" dirty="0" smtClean="0"/>
              <a:t>请</a:t>
            </a:r>
            <a:r>
              <a:rPr lang="zh-CN" altLang="en-US" sz="2800" dirty="0"/>
              <a:t>利用给出的图像模板对测试图像进行数字字符识别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229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 smtClean="0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 smtClean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84976" cy="4907632"/>
          </a:xfrm>
        </p:spPr>
        <p:txBody>
          <a:bodyPr/>
          <a:lstStyle/>
          <a:p>
            <a:r>
              <a:rPr lang="zh-CN" altLang="en-US" sz="2800" dirty="0"/>
              <a:t>问题分析：</a:t>
            </a:r>
            <a:endParaRPr lang="en-US" altLang="zh-CN" sz="2800" dirty="0"/>
          </a:p>
          <a:p>
            <a:pPr lvl="1"/>
            <a:r>
              <a:rPr lang="zh-CN" altLang="en-US" sz="2200" dirty="0"/>
              <a:t>可以用扫描窗方式对测试图像进行扫描，对每个扫描窗进行模板匹配，若最接近某个模板，就认为是该模板对应的数字。同时也需注意拒识非数字字符的窗口。</a:t>
            </a:r>
            <a:endParaRPr lang="en-US" altLang="zh-CN" sz="2200" dirty="0"/>
          </a:p>
          <a:p>
            <a:pPr lvl="1"/>
            <a:r>
              <a:rPr lang="zh-CN" altLang="en-US" sz="2200" dirty="0"/>
              <a:t>对于图像数据，可以对其进行二值化后再作为特征向量用于匹配，以提高算法的鲁棒性。同时也鼓励尝试采用其他的特征提取方式。</a:t>
            </a:r>
            <a:endParaRPr lang="en-US" altLang="zh-CN" sz="22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补充题：</a:t>
            </a:r>
            <a:endParaRPr lang="en-US" altLang="zh-CN" sz="2800" dirty="0"/>
          </a:p>
          <a:p>
            <a:pPr lvl="1"/>
            <a:r>
              <a:rPr lang="en-US" altLang="zh-CN" sz="2200" dirty="0"/>
              <a:t>test</a:t>
            </a:r>
            <a:r>
              <a:rPr lang="zh-CN" altLang="en-US" sz="2200" dirty="0"/>
              <a:t>文件夹中还有</a:t>
            </a:r>
            <a:r>
              <a:rPr lang="en-US" altLang="zh-CN" sz="2200" dirty="0"/>
              <a:t>2</a:t>
            </a:r>
            <a:r>
              <a:rPr lang="zh-CN" altLang="en-US" sz="2200" dirty="0"/>
              <a:t>张图像</a:t>
            </a:r>
            <a:r>
              <a:rPr lang="zh-CN" altLang="en-US" sz="2200"/>
              <a:t>进行</a:t>
            </a:r>
            <a:r>
              <a:rPr lang="zh-CN" altLang="en-US" sz="2200" smtClean="0"/>
              <a:t>过放缩</a:t>
            </a:r>
            <a:r>
              <a:rPr lang="zh-CN" altLang="en-US" sz="2200" dirty="0"/>
              <a:t>处理（尺度与模板不一致），有兴趣的同学可以思考如何对这</a:t>
            </a:r>
            <a:r>
              <a:rPr lang="en-US" altLang="zh-CN" sz="2200" dirty="0"/>
              <a:t>2</a:t>
            </a:r>
            <a:r>
              <a:rPr lang="zh-CN" altLang="en-US" sz="2200" dirty="0"/>
              <a:t>张图像进行数字字符识别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38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244</Words>
  <Application>Microsoft Office PowerPoint</Application>
  <PresentationFormat>全屏显示(4:3)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Monotype Sorts</vt:lpstr>
      <vt:lpstr>黑体</vt:lpstr>
      <vt:lpstr>宋体</vt:lpstr>
      <vt:lpstr>Calibri</vt:lpstr>
      <vt:lpstr>Times New Roman</vt:lpstr>
      <vt:lpstr>默认设计模板</vt:lpstr>
      <vt:lpstr>数字字符识别—模板匹配</vt:lpstr>
      <vt:lpstr>数字字符识别—模板匹配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大作业说明</dc:title>
  <dc:creator>Chen Hongzhao</dc:creator>
  <cp:lastModifiedBy>visionlab</cp:lastModifiedBy>
  <cp:revision>54</cp:revision>
  <cp:lastPrinted>2016-03-04T03:06:06Z</cp:lastPrinted>
  <dcterms:created xsi:type="dcterms:W3CDTF">2015-03-04T01:29:23Z</dcterms:created>
  <dcterms:modified xsi:type="dcterms:W3CDTF">2018-03-15T11:00:36Z</dcterms:modified>
</cp:coreProperties>
</file>