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5" r:id="rId15"/>
    <p:sldId id="268" r:id="rId16"/>
    <p:sldId id="269" r:id="rId17"/>
    <p:sldId id="270" r:id="rId18"/>
    <p:sldId id="276" r:id="rId19"/>
    <p:sldId id="277" r:id="rId20"/>
    <p:sldId id="271" r:id="rId21"/>
    <p:sldId id="272" r:id="rId22"/>
    <p:sldId id="278" r:id="rId23"/>
    <p:sldId id="279" r:id="rId24"/>
    <p:sldId id="273" r:id="rId25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qso+muD7qxSKyk66oXGt+27nM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46484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9375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9361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9406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2281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01770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9246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7500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85172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70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21387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7306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77771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3308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8924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7915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39867fdc9_0_1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2039867fdc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470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39867fdc9_0_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2039867fdc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563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ademia.edu/download/94219746/Ecommerce_Website_with_Recommendation_System_Including_Chatbot_and_Reverse_Image_Search.pdf" TargetMode="External"/><Relationship Id="rId2" Type="http://schemas.openxmlformats.org/officeDocument/2006/relationships/hyperlink" Target="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de/saadmakhdoom/ecommerce-faq-chatbot/inpu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Final Year Project Proposal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" lvl="0" indent="0">
              <a:spcBef>
                <a:spcPts val="0"/>
              </a:spcBef>
            </a:pPr>
            <a:r>
              <a:rPr lang="en-US" dirty="0"/>
              <a:t>Savify – Where Your Shopping Experience Comes </a:t>
            </a:r>
            <a:r>
              <a:rPr lang="en-US" dirty="0" smtClean="0"/>
              <a:t>Alive</a:t>
            </a:r>
          </a:p>
          <a:p>
            <a:pPr marL="63500" lvl="0" indent="0">
              <a:spcBef>
                <a:spcPts val="0"/>
              </a:spcBef>
            </a:pPr>
            <a:r>
              <a:rPr lang="en-US" sz="1400" dirty="0" smtClean="0"/>
              <a:t>Supervised </a:t>
            </a:r>
            <a:r>
              <a:rPr lang="en-US" sz="1400" dirty="0"/>
              <a:t>By: Hassaan Ali Shah (Junior Lecturer)</a:t>
            </a:r>
            <a:endParaRPr dirty="0"/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PROBLEM STATEMENT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502024" y="1327183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2400" dirty="0" smtClean="0"/>
              <a:t>.</a:t>
            </a:r>
            <a:endParaRPr lang="en-US" sz="2400" dirty="0"/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660774" y="939800"/>
            <a:ext cx="79121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Many online shoppers struggle with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fixed pricing models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does not meet their budget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making it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difficult to afford items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at their desired price point. Additionally,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 products without knowing the exact keywords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 be a frustrating experience. They also face challenges in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locating products quickly and efficiently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when they can’t provide specific details. These issues often lead to a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 satisfying shopping experience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can drive customers away from platforms that don’t address their needs.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PROPOSED SOLUTION AND METHODOLOGY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.app/documents/b0484859-69c5-43e0-ad7c-7f69e0870a74/pages/0_0?a=358&amp;x=140&amp;y=64&amp;w=902&amp;h=453&amp;store=1&amp;accept=image%2F*&amp;auth=LCA%208bdf36e49f1424bc31624a1fccb2195c3aa2b41ffa6b5b1e829a5a139448429c-ts%3D17258700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034" y="803556"/>
            <a:ext cx="4201329" cy="210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78395" y="412376"/>
            <a:ext cx="260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Data Flow Diagram </a:t>
            </a:r>
            <a:r>
              <a:rPr lang="en-US" sz="1800" b="1" dirty="0"/>
              <a:t>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8394" y="2935378"/>
            <a:ext cx="260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Data Flow Diagram II</a:t>
            </a:r>
            <a:endParaRPr lang="en-US" sz="1800" b="1" dirty="0"/>
          </a:p>
        </p:txBody>
      </p:sp>
      <p:pic>
        <p:nvPicPr>
          <p:cNvPr id="1028" name="Picture 4" descr="https://documents.lucid.app/documents/b0484859-69c5-43e0-ad7c-7f69e0870a74/pages/0_0?a=562&amp;x=234&amp;y=574&amp;w=978&amp;h=552&amp;store=1&amp;accept=image%2F*&amp;auth=LCA%201261b57ae093d7c96b9c17fc6861b4b9933410bcdf5b571e95a5b310671d12f2-ts%3D17258700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034" y="3326558"/>
            <a:ext cx="4510741" cy="254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70871" y="1087014"/>
            <a:ext cx="82296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/>
              <a:t>Image search</a:t>
            </a:r>
            <a:endParaRPr lang="en-US" sz="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209" y="3601904"/>
            <a:ext cx="823031" cy="231668"/>
          </a:xfrm>
          <a:prstGeom prst="rect">
            <a:avLst/>
          </a:prstGeom>
        </p:spPr>
      </p:pic>
      <p:cxnSp>
        <p:nvCxnSpPr>
          <p:cNvPr id="7" name="Elbow Connector 6"/>
          <p:cNvCxnSpPr/>
          <p:nvPr/>
        </p:nvCxnSpPr>
        <p:spPr>
          <a:xfrm rot="16200000" flipH="1">
            <a:off x="4689475" y="4810125"/>
            <a:ext cx="1289050" cy="368300"/>
          </a:xfrm>
          <a:prstGeom prst="bentConnector3">
            <a:avLst>
              <a:gd name="adj1" fmla="val 99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8150" y="5538772"/>
            <a:ext cx="825500" cy="20005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700" dirty="0" smtClean="0"/>
              <a:t>Speech To Text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25920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documents.lucid.app/documents/8d07ad0d-0cd1-4bf7-a90d-27c57d519cb2/pages/0_0?a=722&amp;x=325&amp;y=47&amp;w=1180&amp;h=1146&amp;store=1&amp;accept=image%2F*&amp;auth=LCA%20f51ebaf01a932c15dfb9246b974311aedbb6a77d64be0879da2d6252052e5502-ts%3D17259769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567" y="412376"/>
            <a:ext cx="5566733" cy="54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178395" y="412376"/>
            <a:ext cx="260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/>
              <a:t>Data Flow Diagram III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2470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457200" y="1277374"/>
            <a:ext cx="8229600" cy="5476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/>
              <a:t>We will create a website with following features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sz="2800" b="1" dirty="0"/>
              <a:t>Image Search</a:t>
            </a:r>
            <a:r>
              <a:rPr lang="en-US" sz="2800" dirty="0"/>
              <a:t>: User can use images to search for the specific product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sz="2800" b="1" dirty="0"/>
              <a:t>AI-assistant</a:t>
            </a:r>
            <a:r>
              <a:rPr lang="en-US" sz="2800" dirty="0"/>
              <a:t>: User can chat with AI bot which will help, Guide and recommend products to user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sz="2800" b="1" dirty="0"/>
              <a:t>Bargaining Feature</a:t>
            </a:r>
            <a:r>
              <a:rPr lang="en-US" sz="2800" dirty="0"/>
              <a:t>: Helps user to feel involved in Pricing process and get Traditional shopping experience.</a:t>
            </a:r>
            <a:endParaRPr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5" y="182660"/>
            <a:ext cx="7745609" cy="54764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20" y="0"/>
            <a:ext cx="7853082" cy="5889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39" y="0"/>
            <a:ext cx="8159844" cy="5889812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SCOPE</a:t>
            </a:r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2706" y="1631576"/>
            <a:ext cx="825649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Scope of this project is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Increase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product discovery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the customers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Enhance Shopping experience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by providing personalized product recommendations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Promoting negotiation system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online stores for better prices and sale competition</a:t>
            </a:r>
            <a:r>
              <a:rPr lang="en-US" sz="1600" dirty="0" smtClean="0"/>
              <a:t>.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Make Search easier by 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Speech Recognition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Work Breakdown Structure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0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1782" y="921327"/>
            <a:ext cx="8229600" cy="4525963"/>
          </a:xfrm>
        </p:spPr>
        <p:txBody>
          <a:bodyPr/>
          <a:lstStyle/>
          <a:p>
            <a:pPr marL="660400" indent="-457200">
              <a:spcBef>
                <a:spcPts val="0"/>
              </a:spcBef>
              <a:buSzPts val="3200"/>
            </a:pPr>
            <a:r>
              <a:rPr lang="en-US" dirty="0" smtClean="0"/>
              <a:t>Project</a:t>
            </a:r>
            <a:endParaRPr lang="en-US" dirty="0"/>
          </a:p>
          <a:p>
            <a:pPr marL="660400" indent="-457200">
              <a:spcBef>
                <a:spcPts val="0"/>
              </a:spcBef>
              <a:buSzPts val="3200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69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Team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Farhan Ahmed (32621)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Muzammil Arif (35747)</a:t>
            </a:r>
            <a:endParaRPr dirty="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CONSTRAINTS AND LIMITATIONS</a:t>
            </a:r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419100" y="482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3600" b="1" dirty="0"/>
              <a:t>O</a:t>
            </a:r>
            <a:r>
              <a:rPr lang="en-US" sz="3600" b="1" dirty="0" smtClean="0"/>
              <a:t>ur limitations </a:t>
            </a:r>
            <a:r>
              <a:rPr lang="en-US" sz="3600" dirty="0" smtClean="0"/>
              <a:t>: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dirty="0" smtClean="0"/>
              <a:t>Image </a:t>
            </a:r>
            <a:r>
              <a:rPr lang="en-US" dirty="0"/>
              <a:t>search model will be trained for </a:t>
            </a:r>
            <a:r>
              <a:rPr lang="en-US" b="1" dirty="0" smtClean="0"/>
              <a:t>5-6 products only</a:t>
            </a:r>
            <a:r>
              <a:rPr lang="en-US" dirty="0"/>
              <a:t>.</a:t>
            </a:r>
            <a:endParaRPr lang="en-US" dirty="0" smtClean="0"/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dirty="0" smtClean="0"/>
              <a:t>The </a:t>
            </a:r>
            <a:r>
              <a:rPr lang="en-US" dirty="0"/>
              <a:t>products on platform will be </a:t>
            </a:r>
            <a:r>
              <a:rPr lang="en-US" b="1" dirty="0" smtClean="0"/>
              <a:t>limited.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dirty="0" smtClean="0"/>
              <a:t> Ai </a:t>
            </a:r>
            <a:r>
              <a:rPr lang="en-US" dirty="0"/>
              <a:t>Product recommendation </a:t>
            </a:r>
            <a:r>
              <a:rPr lang="en-US" b="1" dirty="0"/>
              <a:t>will not always be always to customer needs</a:t>
            </a:r>
            <a:r>
              <a:rPr lang="en-US" dirty="0"/>
              <a:t> , it depends on </a:t>
            </a:r>
            <a:r>
              <a:rPr lang="en-US" dirty="0" smtClean="0"/>
              <a:t>User description &amp; </a:t>
            </a:r>
            <a:r>
              <a:rPr lang="en-US" dirty="0"/>
              <a:t>how much we could </a:t>
            </a:r>
            <a:r>
              <a:rPr lang="en-US" dirty="0" smtClean="0"/>
              <a:t>categorize.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dirty="0" smtClean="0"/>
              <a:t>The Model Trained for </a:t>
            </a:r>
            <a:r>
              <a:rPr lang="en-US" b="1" dirty="0" smtClean="0"/>
              <a:t>FAQs will be limited</a:t>
            </a:r>
            <a:r>
              <a:rPr lang="en-US" dirty="0" smtClean="0"/>
              <a:t>.</a:t>
            </a:r>
          </a:p>
          <a:p>
            <a:pPr marL="660400" indent="-457200">
              <a:spcBef>
                <a:spcPts val="0"/>
              </a:spcBef>
              <a:buSzPts val="32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and Responsibilities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64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5909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dirty="0" smtClean="0"/>
              <a:t>Muzammil Arif:</a:t>
            </a:r>
          </a:p>
          <a:p>
            <a:r>
              <a:rPr lang="en-US" sz="2000" dirty="0" smtClean="0"/>
              <a:t>Front-End Development</a:t>
            </a:r>
          </a:p>
          <a:p>
            <a:r>
              <a:rPr lang="en-US" sz="2000" dirty="0" smtClean="0"/>
              <a:t>Backend</a:t>
            </a:r>
          </a:p>
          <a:p>
            <a:r>
              <a:rPr lang="en-US" sz="2000" dirty="0" smtClean="0"/>
              <a:t>Model Training</a:t>
            </a:r>
          </a:p>
          <a:p>
            <a:r>
              <a:rPr lang="en-US" sz="2000" dirty="0" smtClean="0"/>
              <a:t>Documentation</a:t>
            </a:r>
          </a:p>
          <a:p>
            <a:pPr marL="114300" indent="0">
              <a:buNone/>
            </a:pPr>
            <a:r>
              <a:rPr lang="en-US" sz="2000" b="1" dirty="0" smtClean="0"/>
              <a:t>Farhan Ahmed:</a:t>
            </a:r>
          </a:p>
          <a:p>
            <a:r>
              <a:rPr lang="en-US" sz="2000" dirty="0" smtClean="0"/>
              <a:t>Front-end Designing</a:t>
            </a:r>
          </a:p>
          <a:p>
            <a:r>
              <a:rPr lang="en-US" sz="2000" dirty="0" smtClean="0"/>
              <a:t>Model Training</a:t>
            </a:r>
          </a:p>
          <a:p>
            <a:r>
              <a:rPr lang="en-US" sz="2000" dirty="0" smtClean="0"/>
              <a:t>Documentation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5188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oogle Sans"/>
              </a:rPr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50" dirty="0">
                <a:solidFill>
                  <a:srgbClr val="333333"/>
                </a:solidFill>
                <a:latin typeface="Google Sans"/>
              </a:rPr>
              <a:t>[1]-</a:t>
            </a:r>
            <a:r>
              <a:rPr lang="en-US" sz="1650" dirty="0">
                <a:latin typeface="Google Sans"/>
              </a:rPr>
              <a:t>Alpha Multi Store</a:t>
            </a:r>
            <a:r>
              <a:rPr lang="en-US" sz="1650" dirty="0">
                <a:solidFill>
                  <a:srgbClr val="333333"/>
                </a:solidFill>
                <a:latin typeface="Google Sans"/>
              </a:rPr>
              <a:t>(</a:t>
            </a:r>
            <a:r>
              <a:rPr lang="en-US" sz="1650" dirty="0">
                <a:solidFill>
                  <a:srgbClr val="333333"/>
                </a:solidFill>
                <a:latin typeface="Google Sans"/>
                <a:hlinkClick r:id="rId2" action="ppaction://hlinkfile"/>
              </a:rPr>
              <a:t>https://shisrrj.com/paper/SHISRRJ2472109.pdf</a:t>
            </a:r>
            <a:r>
              <a:rPr lang="en-US" sz="1650" dirty="0">
                <a:solidFill>
                  <a:srgbClr val="333333"/>
                </a:solidFill>
                <a:latin typeface="Google Sans"/>
              </a:rPr>
              <a:t>)</a:t>
            </a:r>
          </a:p>
          <a:p>
            <a:r>
              <a:rPr lang="en-US" sz="1650" dirty="0">
                <a:solidFill>
                  <a:srgbClr val="000000"/>
                </a:solidFill>
                <a:latin typeface="Google Sans"/>
              </a:rPr>
              <a:t>[2]-</a:t>
            </a:r>
            <a:r>
              <a:rPr lang="en-US" sz="1650" b="1" dirty="0">
                <a:latin typeface="Google Sans"/>
              </a:rPr>
              <a:t>Ecommerce </a:t>
            </a:r>
            <a:r>
              <a:rPr lang="en-US" sz="1650" dirty="0">
                <a:latin typeface="Google Sans"/>
              </a:rPr>
              <a:t>Hypermarket Shopping site with Product Recommendation System, Prediction </a:t>
            </a:r>
            <a:r>
              <a:rPr lang="en-US" sz="1650" b="1" dirty="0">
                <a:latin typeface="Google Sans"/>
              </a:rPr>
              <a:t>based </a:t>
            </a:r>
            <a:r>
              <a:rPr lang="en-US" sz="1650" dirty="0">
                <a:latin typeface="Google Sans"/>
              </a:rPr>
              <a:t>System by Machine Learning, Internet Security and </a:t>
            </a:r>
            <a:r>
              <a:rPr lang="en-US" sz="1650" b="1" dirty="0">
                <a:latin typeface="Google Sans"/>
              </a:rPr>
              <a:t>Artificial</a:t>
            </a:r>
            <a:r>
              <a:rPr lang="en-US" sz="1650" dirty="0">
                <a:solidFill>
                  <a:srgbClr val="000000"/>
                </a:solidFill>
                <a:latin typeface="Google Sans"/>
              </a:rPr>
              <a:t>(</a:t>
            </a:r>
            <a:r>
              <a:rPr lang="en-US" sz="1650" dirty="0">
                <a:solidFill>
                  <a:srgbClr val="000000"/>
                </a:solidFill>
                <a:latin typeface="Google Sans"/>
                <a:hlinkClick r:id="rId2" action="ppaction://hlinkfile"/>
              </a:rPr>
              <a:t>https://www.academia.edu/download/64728663/Online_Ecommerce_Hypermarket_Shopping_site_with_Product_Recommendation_System.pdf</a:t>
            </a:r>
            <a:r>
              <a:rPr lang="en-US" sz="1650" dirty="0">
                <a:solidFill>
                  <a:srgbClr val="000000"/>
                </a:solidFill>
                <a:latin typeface="Google Sans"/>
              </a:rPr>
              <a:t>)</a:t>
            </a:r>
          </a:p>
          <a:p>
            <a:r>
              <a:rPr lang="en-US" sz="1650" dirty="0">
                <a:solidFill>
                  <a:srgbClr val="222222"/>
                </a:solidFill>
                <a:latin typeface="Google Sans"/>
              </a:rPr>
              <a:t>[3]-</a:t>
            </a:r>
            <a:r>
              <a:rPr lang="en-US" sz="1650" dirty="0">
                <a:latin typeface="Google Sans"/>
              </a:rPr>
              <a:t>Ecommerce Website with Recommendation System Including Chatbot and Reverse Image Search</a:t>
            </a:r>
            <a:r>
              <a:rPr lang="en-US" sz="1650" dirty="0">
                <a:solidFill>
                  <a:srgbClr val="222222"/>
                </a:solidFill>
                <a:latin typeface="Google Sans"/>
              </a:rPr>
              <a:t>(</a:t>
            </a:r>
            <a:r>
              <a:rPr lang="en-US" sz="1650" dirty="0">
                <a:solidFill>
                  <a:srgbClr val="222222"/>
                </a:solidFill>
                <a:latin typeface="Google Sans"/>
                <a:hlinkClick r:id="rId3"/>
              </a:rPr>
              <a:t>https://www.academia.edu/download/94219746/Ecommerce_Website_with_Recommendation_System_Including_Chatbot_and_Reverse_Image_Search.pdf</a:t>
            </a:r>
            <a:r>
              <a:rPr lang="en-US" sz="1650" dirty="0">
                <a:solidFill>
                  <a:srgbClr val="222222"/>
                </a:solidFill>
                <a:latin typeface="Google Sans"/>
              </a:rPr>
              <a:t>)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000000"/>
                </a:solidFill>
                <a:latin typeface="Google Sans"/>
              </a:rPr>
              <a:t>Data Set</a:t>
            </a:r>
          </a:p>
          <a:p>
            <a:r>
              <a:rPr lang="en-US" sz="1650" dirty="0">
                <a:latin typeface="Google Sans"/>
              </a:rPr>
              <a:t>Ecommerce-FAQ-Chatbot-Dataset (</a:t>
            </a:r>
            <a:r>
              <a:rPr lang="en-US" sz="1650" dirty="0">
                <a:latin typeface="Google Sans"/>
                <a:hlinkClick r:id="rId4"/>
              </a:rPr>
              <a:t>https://www.kaggle.com/code/saadmakhdoom/ecommerce-faq-chatbot/input</a:t>
            </a:r>
            <a:r>
              <a:rPr lang="en-US" sz="1650" dirty="0">
                <a:latin typeface="Google Sans"/>
              </a:rPr>
              <a:t>)</a:t>
            </a:r>
          </a:p>
          <a:p>
            <a:r>
              <a:rPr lang="en-US" sz="1650" dirty="0">
                <a:latin typeface="Google Sans"/>
              </a:rPr>
              <a:t>Furniture Image Dataset (</a:t>
            </a:r>
            <a:r>
              <a:rPr lang="en-US" sz="1650" dirty="0">
                <a:latin typeface="Google Sans"/>
                <a:hlinkClick r:id="rId2" action="ppaction://hlinkfile"/>
              </a:rPr>
              <a:t>https://www.kaggle.com/datasets/udaysankarmukherjee/furniture-image-dataset</a:t>
            </a:r>
            <a:endParaRPr lang="en-US" sz="165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68744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66165" y="1447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Introduction and Background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Literature Review and Summary </a:t>
            </a:r>
            <a:r>
              <a:rPr lang="en-US" dirty="0" smtClean="0"/>
              <a:t>Table</a:t>
            </a:r>
            <a:endParaRPr lang="en-US"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/>
              <a:t>Gap </a:t>
            </a:r>
            <a:r>
              <a:rPr lang="en-US" dirty="0"/>
              <a:t>Analysis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Problem Statement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Proposed Solution &amp; Methodology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Project Scope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Work Breakdown Structure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Roles and Responsibilities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INTRODUCTION AND BACKGROUND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374070" y="508413"/>
            <a:ext cx="7855527" cy="5321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 smtClean="0"/>
              <a:t>E-Commerce has gained exponential hikes in last few years. 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 smtClean="0"/>
              <a:t>Recent </a:t>
            </a:r>
            <a:r>
              <a:rPr lang="en-US" sz="2800" dirty="0"/>
              <a:t>technology improvements and changing shopping habits have made online shopping </a:t>
            </a:r>
            <a:r>
              <a:rPr lang="en-US" sz="2800" dirty="0" smtClean="0"/>
              <a:t>easier </a:t>
            </a:r>
            <a:r>
              <a:rPr lang="en-US" sz="2800" dirty="0"/>
              <a:t>and more </a:t>
            </a:r>
            <a:r>
              <a:rPr lang="en-US" sz="2800" dirty="0" smtClean="0"/>
              <a:t>popular.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b="1" i="1" dirty="0" smtClean="0"/>
              <a:t>“Savify”</a:t>
            </a:r>
            <a:r>
              <a:rPr lang="en-US" sz="2800" i="1" dirty="0" smtClean="0"/>
              <a:t> </a:t>
            </a:r>
            <a:r>
              <a:rPr lang="en-US" sz="2800" dirty="0" smtClean="0"/>
              <a:t>is an innovative AI based multi-vendor  e-commerce </a:t>
            </a:r>
            <a:r>
              <a:rPr lang="en-US" sz="2800" dirty="0"/>
              <a:t>platform created to fix problems with current online shopping. </a:t>
            </a:r>
          </a:p>
          <a:p>
            <a:pPr marL="660400" indent="-457200" algn="just">
              <a:spcBef>
                <a:spcPts val="0"/>
              </a:spcBef>
              <a:buSzPts val="3200"/>
            </a:pPr>
            <a:r>
              <a:rPr lang="en-US" sz="2800" dirty="0" smtClean="0"/>
              <a:t>With the latest features and technology, Savify provides a smooth, efficient, and personalized shopping experience for everyone.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LITERATURE REVIEW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457200" y="407802"/>
            <a:ext cx="8229600" cy="5476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‘Alpha Multistore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’ platform offers </a:t>
            </a: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 like, detailed 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product catalog, secure user authentication, shopping cart functionality, payment gateway integration, and </a:t>
            </a: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order 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tracking for users. </a:t>
            </a:r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[1]</a:t>
            </a:r>
          </a:p>
          <a:p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This paper discusses an e-commerce platform that combines collaborative filtering and content-based recommendation systems to improve user experience by providing personalized product suggestions.</a:t>
            </a:r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[2]</a:t>
            </a:r>
          </a:p>
          <a:p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The image base search model highlights the application of convolutional neural networks (CNN) , enabling automated product </a:t>
            </a:r>
            <a:r>
              <a:rPr lang="en-US" sz="2300" dirty="0" smtClean="0">
                <a:latin typeface="Calibri" panose="020F0502020204030204" pitchFamily="34" charset="0"/>
                <a:cs typeface="Calibri" panose="020F0502020204030204" pitchFamily="34" charset="0"/>
              </a:rPr>
              <a:t>matching. </a:t>
            </a:r>
            <a:r>
              <a:rPr lang="en-US" sz="23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[3</a:t>
            </a:r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The research aims to introduce or enhance the functionality of customer support </a:t>
            </a:r>
            <a:r>
              <a:rPr lang="en-US" sz="2300" dirty="0" err="1">
                <a:latin typeface="Calibri" panose="020F0502020204030204" pitchFamily="34" charset="0"/>
                <a:cs typeface="Calibri" panose="020F0502020204030204" pitchFamily="34" charset="0"/>
              </a:rPr>
              <a:t>chatbot</a:t>
            </a:r>
            <a:r>
              <a:rPr lang="en-US" sz="2300" dirty="0">
                <a:latin typeface="Calibri" panose="020F0502020204030204" pitchFamily="34" charset="0"/>
                <a:cs typeface="Calibri" panose="020F0502020204030204" pitchFamily="34" charset="0"/>
              </a:rPr>
              <a:t> to make shopping experience more and more easier. </a:t>
            </a:r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[1][2][3]</a:t>
            </a:r>
          </a:p>
          <a:p>
            <a:pPr marL="342900" lvl="0" indent="-139700">
              <a:spcBef>
                <a:spcPts val="0"/>
              </a:spcBef>
              <a:buSzPts val="3200"/>
              <a:buNone/>
            </a:pPr>
            <a:endParaRPr lang="en-US" sz="2300" dirty="0" smtClean="0"/>
          </a:p>
          <a:p>
            <a:pPr marL="342900" lvl="0" indent="-139700">
              <a:spcBef>
                <a:spcPts val="0"/>
              </a:spcBef>
              <a:buSzPts val="3200"/>
              <a:buNone/>
            </a:pPr>
            <a:endParaRPr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39867fdc9_0_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Gap Analysis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39867fdc9_0_16"/>
          <p:cNvSpPr txBox="1">
            <a:spLocks noGrp="1"/>
          </p:cNvSpPr>
          <p:nvPr>
            <p:ph type="body" idx="1"/>
          </p:nvPr>
        </p:nvSpPr>
        <p:spPr>
          <a:xfrm>
            <a:off x="457200" y="3423983"/>
            <a:ext cx="8229600" cy="379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200" b="1" dirty="0" smtClean="0">
                <a:latin typeface="Google Sans"/>
              </a:rPr>
              <a:t>Savify Aims to provide: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sz="2200" dirty="0" smtClean="0">
                <a:latin typeface="Google Sans"/>
              </a:rPr>
              <a:t>Bargain System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sz="2200" dirty="0" smtClean="0">
                <a:latin typeface="Google Sans"/>
              </a:rPr>
              <a:t>AI Chatbot Product Search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sz="2200" dirty="0" smtClean="0">
                <a:latin typeface="Google Sans"/>
              </a:rPr>
              <a:t>FAQs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sz="2200" dirty="0" smtClean="0">
                <a:latin typeface="Google Sans"/>
              </a:rPr>
              <a:t>Image Search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sz="2200" dirty="0" smtClean="0">
                <a:latin typeface="Google Sans"/>
              </a:rPr>
              <a:t>Speech to Text in Chatbot (Urdu to English Translator)</a:t>
            </a:r>
            <a:endParaRPr sz="2200" dirty="0">
              <a:latin typeface="Google San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100089"/>
              </p:ext>
            </p:extLst>
          </p:nvPr>
        </p:nvGraphicFramePr>
        <p:xfrm>
          <a:off x="647905" y="430302"/>
          <a:ext cx="7878121" cy="23308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6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9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85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Name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Bargaining System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AI Chatbot </a:t>
                      </a:r>
                      <a:r>
                        <a:rPr lang="en-US" sz="1400" b="1" u="none" strike="noStrike" dirty="0" smtClean="0">
                          <a:effectLst/>
                        </a:rPr>
                        <a:t>Product Search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Image Search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FAQs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Amazon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❌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❌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✔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✔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 err="1">
                          <a:effectLst/>
                        </a:rPr>
                        <a:t>Daraz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❌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❌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✔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✔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Ali Express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❌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❌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✔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✔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</a:rPr>
                        <a:t>Ali Baba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❌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❌</a:t>
                      </a:r>
                      <a:endParaRPr lang="en-US" sz="11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✔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</a:rPr>
                        <a:t>✔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3836</TotalTime>
  <Words>608</Words>
  <Application>Microsoft Office PowerPoint</Application>
  <PresentationFormat>On-screen Show (4:3)</PresentationFormat>
  <Paragraphs>102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Google Sans</vt:lpstr>
      <vt:lpstr>Office Theme</vt:lpstr>
      <vt:lpstr>Final Year Project Proposal</vt:lpstr>
      <vt:lpstr>Project Team</vt:lpstr>
      <vt:lpstr>Table of Content</vt:lpstr>
      <vt:lpstr>INTRODUCTION AND BACKGROUND</vt:lpstr>
      <vt:lpstr>PowerPoint Presentation</vt:lpstr>
      <vt:lpstr>LITERATURE REVIEW</vt:lpstr>
      <vt:lpstr>PowerPoint Presentation</vt:lpstr>
      <vt:lpstr>Gap Analysis</vt:lpstr>
      <vt:lpstr>PowerPoint Presentation</vt:lpstr>
      <vt:lpstr>PROBLEM STATEMENT</vt:lpstr>
      <vt:lpstr>PowerPoint Presentation</vt:lpstr>
      <vt:lpstr>PROPOSED SOLUTION AND METHODOLOGY</vt:lpstr>
      <vt:lpstr>PowerPoint Presentation</vt:lpstr>
      <vt:lpstr>PowerPoint Presentation</vt:lpstr>
      <vt:lpstr>PowerPoint Presentation</vt:lpstr>
      <vt:lpstr>PROJECT SCOPE</vt:lpstr>
      <vt:lpstr>PowerPoint Presentation</vt:lpstr>
      <vt:lpstr>Work Breakdown Structure </vt:lpstr>
      <vt:lpstr>PowerPoint Presentation</vt:lpstr>
      <vt:lpstr>CONSTRAINTS AND LIMITATIONS</vt:lpstr>
      <vt:lpstr>PowerPoint Presentation</vt:lpstr>
      <vt:lpstr>Roles and Responsibilities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hp</cp:lastModifiedBy>
  <cp:revision>31</cp:revision>
  <dcterms:created xsi:type="dcterms:W3CDTF">2013-01-22T07:04:44Z</dcterms:created>
  <dcterms:modified xsi:type="dcterms:W3CDTF">2024-09-10T17:56:13Z</dcterms:modified>
</cp:coreProperties>
</file>