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306" r:id="rId3"/>
    <p:sldId id="256" r:id="rId4"/>
    <p:sldId id="266" r:id="rId5"/>
    <p:sldId id="275" r:id="rId6"/>
    <p:sldId id="274" r:id="rId7"/>
    <p:sldId id="279" r:id="rId8"/>
    <p:sldId id="280" r:id="rId9"/>
    <p:sldId id="281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82" r:id="rId18"/>
    <p:sldId id="307" r:id="rId19"/>
    <p:sldId id="283" r:id="rId20"/>
    <p:sldId id="262" r:id="rId21"/>
    <p:sldId id="305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520"/>
    <a:srgbClr val="043CAC"/>
    <a:srgbClr val="00B0F0"/>
    <a:srgbClr val="DBD610"/>
    <a:srgbClr val="ED472F"/>
    <a:srgbClr val="CBCB0F"/>
    <a:srgbClr val="AFB00D"/>
    <a:srgbClr val="F4A60E"/>
    <a:srgbClr val="F4AC22"/>
    <a:srgbClr val="F27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6370" autoAdjust="0"/>
  </p:normalViewPr>
  <p:slideViewPr>
    <p:cSldViewPr snapToGrid="0">
      <p:cViewPr varScale="1">
        <p:scale>
          <a:sx n="78" d="100"/>
          <a:sy n="78" d="100"/>
        </p:scale>
        <p:origin x="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7E564-EE6F-4FD2-B7E9-C707593F369C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6419-43D1-4FF6-AA74-24DA93046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0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40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38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88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3309257"/>
            <a:ext cx="9906000" cy="962706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30132FB-AD3D-4EF9-B7F1-F6D6C38415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958" y="-441176"/>
            <a:ext cx="10228452" cy="375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59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67" name="Imagem 66">
            <a:extLst>
              <a:ext uri="{FF2B5EF4-FFF2-40B4-BE49-F238E27FC236}">
                <a16:creationId xmlns:a16="http://schemas.microsoft.com/office/drawing/2014/main" id="{7F160D73-D6BC-4655-A4A6-0ABF741AAD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97697" y="39687"/>
            <a:ext cx="2740603" cy="10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35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F4C8E77-4F13-49D8-8BDB-27906B1BCE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28847" y="-36325"/>
            <a:ext cx="1934307" cy="70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58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3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73000">
              <a:schemeClr val="accent5">
                <a:lumMod val="5000"/>
                <a:lumOff val="95000"/>
              </a:schemeClr>
            </a:gs>
            <a:gs pos="98000">
              <a:srgbClr val="D85161"/>
            </a:gs>
            <a:gs pos="87000">
              <a:srgbClr val="9D80F3">
                <a:alpha val="23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83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05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137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7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77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86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19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593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486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852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381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353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770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035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8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00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20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96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39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3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03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32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3CF87-7D53-4240-980F-D02F909F55E1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5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accent5">
                <a:lumMod val="5000"/>
                <a:lumOff val="95000"/>
              </a:schemeClr>
            </a:gs>
            <a:gs pos="98000">
              <a:srgbClr val="D85161"/>
            </a:gs>
            <a:gs pos="90000">
              <a:srgbClr val="9D80F3">
                <a:alpha val="23000"/>
                <a:lumMod val="37000"/>
                <a:lumOff val="63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9979"/>
            <a:ext cx="12053888" cy="6858001"/>
            <a:chOff x="-14288" y="0"/>
            <a:chExt cx="12053888" cy="6858001"/>
          </a:xfrm>
          <a:solidFill>
            <a:srgbClr val="D85161"/>
          </a:soli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noFill/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D8516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rgbClr val="D8516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D8516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768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rgbClr val="D8516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rgbClr val="D8516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rgbClr val="D8516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rgbClr val="D8516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rgbClr val="D8516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rgbClr val="D8516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33803754@N08/3724518842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896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3833101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pt-BR" sz="4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lassificação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411A12D-2839-4C80-B4A2-5BE178D9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867" y="2200954"/>
            <a:ext cx="9383464" cy="36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5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4207947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pt-BR" sz="4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grupamento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CaixaDeTexto 177"/>
          <p:cNvSpPr txBox="1"/>
          <p:nvPr/>
        </p:nvSpPr>
        <p:spPr>
          <a:xfrm>
            <a:off x="691960" y="2767716"/>
            <a:ext cx="6646521" cy="2271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Dividir automaticamente um conjunto de objetos em grupos.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Clusters.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Classes podem não ser conhecidas.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Dividir de acordo com as similaridades.</a:t>
            </a:r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Resultado de imagem para clustering machine learning">
            <a:extLst>
              <a:ext uri="{FF2B5EF4-FFF2-40B4-BE49-F238E27FC236}">
                <a16:creationId xmlns:a16="http://schemas.microsoft.com/office/drawing/2014/main" id="{06BFF75B-3BE0-4A0D-8B0A-0C9354A90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7" t="5418" r="7908" b="5833"/>
          <a:stretch/>
        </p:blipFill>
        <p:spPr bwMode="auto">
          <a:xfrm>
            <a:off x="7460598" y="2312294"/>
            <a:ext cx="4565749" cy="362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4207947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pt-BR" sz="4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grupamento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57190F4B-F14E-4F73-9BF4-DFC5BFC50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459" y="2131984"/>
            <a:ext cx="3712336" cy="3667063"/>
          </a:xfrm>
          <a:prstGeom prst="rect">
            <a:avLst/>
          </a:prstGeom>
        </p:spPr>
      </p:pic>
      <p:sp>
        <p:nvSpPr>
          <p:cNvPr id="52" name="Seta para a direita 6">
            <a:extLst>
              <a:ext uri="{FF2B5EF4-FFF2-40B4-BE49-F238E27FC236}">
                <a16:creationId xmlns:a16="http://schemas.microsoft.com/office/drawing/2014/main" id="{3161F4C3-1A57-489D-BD4A-35526D09CED9}"/>
              </a:ext>
            </a:extLst>
          </p:cNvPr>
          <p:cNvSpPr/>
          <p:nvPr/>
        </p:nvSpPr>
        <p:spPr>
          <a:xfrm>
            <a:off x="5016834" y="3828611"/>
            <a:ext cx="1129841" cy="498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980DF070-1539-462B-A295-2A2EA2896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971" y="2166178"/>
            <a:ext cx="3712336" cy="3590073"/>
          </a:xfrm>
          <a:prstGeom prst="rect">
            <a:avLst/>
          </a:prstGeom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28CA712E-A2EB-4C27-8876-6475B5309183}"/>
              </a:ext>
            </a:extLst>
          </p:cNvPr>
          <p:cNvSpPr txBox="1"/>
          <p:nvPr/>
        </p:nvSpPr>
        <p:spPr>
          <a:xfrm>
            <a:off x="2194256" y="5802997"/>
            <a:ext cx="282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Dados não agrupados.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58FFD9C8-3589-4547-9ED1-E4C649401157}"/>
              </a:ext>
            </a:extLst>
          </p:cNvPr>
          <p:cNvSpPr txBox="1"/>
          <p:nvPr/>
        </p:nvSpPr>
        <p:spPr>
          <a:xfrm>
            <a:off x="6966662" y="5787311"/>
            <a:ext cx="233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Dados agrupados.</a:t>
            </a:r>
          </a:p>
        </p:txBody>
      </p:sp>
    </p:spTree>
    <p:extLst>
      <p:ext uri="{BB962C8B-B14F-4D97-AF65-F5344CB8AC3E}">
        <p14:creationId xmlns:p14="http://schemas.microsoft.com/office/powerpoint/2010/main" val="325377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2866362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 err="1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pt-BR" sz="4800" b="1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egreção</a:t>
            </a:r>
            <a:endParaRPr lang="pt-BR" sz="48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CaixaDeTexto 177"/>
          <p:cNvSpPr txBox="1"/>
          <p:nvPr/>
        </p:nvSpPr>
        <p:spPr>
          <a:xfrm>
            <a:off x="569843" y="2603848"/>
            <a:ext cx="670139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Usado quando deseja-se prever um valor numérico.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Tenta-se encontrar uma relação entre o conjunto de dados de entrada e uma saída numérica.</a:t>
            </a:r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Resultado de imagem para regressao linear">
            <a:extLst>
              <a:ext uri="{FF2B5EF4-FFF2-40B4-BE49-F238E27FC236}">
                <a16:creationId xmlns:a16="http://schemas.microsoft.com/office/drawing/2014/main" id="{D4C64EA7-5747-4ACA-AA11-AA84D37DA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469" y="2390966"/>
            <a:ext cx="4712817" cy="377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59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2866362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 err="1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pt-BR" sz="4800" b="1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egreção</a:t>
            </a:r>
            <a:endParaRPr lang="pt-BR" sz="48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CaixaDeTexto 177"/>
          <p:cNvSpPr txBox="1"/>
          <p:nvPr/>
        </p:nvSpPr>
        <p:spPr>
          <a:xfrm>
            <a:off x="816681" y="2716762"/>
            <a:ext cx="6859004" cy="199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Estimar: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 próximo movimento de uma ação.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Previsão do tempo.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Mudança de tendência ou comportamento.</a:t>
            </a:r>
          </a:p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Demanda.</a:t>
            </a:r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Resultado de imagem para regressão linear">
            <a:extLst>
              <a:ext uri="{FF2B5EF4-FFF2-40B4-BE49-F238E27FC236}">
                <a16:creationId xmlns:a16="http://schemas.microsoft.com/office/drawing/2014/main" id="{E5E48853-9628-49B3-86E7-ED89BAC67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212" y="2840969"/>
            <a:ext cx="5456569" cy="321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77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2866362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 err="1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pt-BR" sz="4800" b="1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egreção</a:t>
            </a:r>
            <a:endParaRPr lang="pt-BR" sz="48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CaixaDeTexto 177"/>
          <p:cNvSpPr txBox="1"/>
          <p:nvPr/>
        </p:nvSpPr>
        <p:spPr>
          <a:xfrm>
            <a:off x="7511541" y="2150201"/>
            <a:ext cx="226941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Não linear</a:t>
            </a:r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Imagem relacionada">
            <a:extLst>
              <a:ext uri="{FF2B5EF4-FFF2-40B4-BE49-F238E27FC236}">
                <a16:creationId xmlns:a16="http://schemas.microsoft.com/office/drawing/2014/main" id="{4C959D25-05F1-4612-8205-D3435086F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72" y="2719590"/>
            <a:ext cx="4099145" cy="327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1AB2FBBA-6563-4E1C-AA83-2C39605F3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480" y="2619779"/>
            <a:ext cx="5237944" cy="361277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585E7E7-9C50-4376-B4D5-FF33159E0D30}"/>
              </a:ext>
            </a:extLst>
          </p:cNvPr>
          <p:cNvSpPr/>
          <p:nvPr/>
        </p:nvSpPr>
        <p:spPr>
          <a:xfrm>
            <a:off x="1579406" y="2290239"/>
            <a:ext cx="272895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Regressão linear.</a:t>
            </a:r>
          </a:p>
        </p:txBody>
      </p:sp>
    </p:spTree>
    <p:extLst>
      <p:ext uri="{BB962C8B-B14F-4D97-AF65-F5344CB8AC3E}">
        <p14:creationId xmlns:p14="http://schemas.microsoft.com/office/powerpoint/2010/main" val="224827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2604174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ML </a:t>
            </a:r>
            <a:r>
              <a:rPr lang="pt-BR" sz="4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CB1175-6038-4D9B-8139-45AE7AAA6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ML .NET é uma biblioteca de aprendizado de maquina open </a:t>
            </a:r>
            <a:r>
              <a:rPr lang="pt-BR" dirty="0" err="1"/>
              <a:t>source</a:t>
            </a:r>
            <a:r>
              <a:rPr lang="pt-BR" dirty="0"/>
              <a:t>, para as linguagens de programação C# e F#, teve sua primeira versão disponibilizada em 07/05/2018.</a:t>
            </a:r>
          </a:p>
        </p:txBody>
      </p:sp>
      <p:pic>
        <p:nvPicPr>
          <p:cNvPr id="6" name="Imagem 5" descr="Uma imagem contendo água, ao ar livre, céu, natureza&#10;&#10;Descrição gerada com muito alta confiança">
            <a:extLst>
              <a:ext uri="{FF2B5EF4-FFF2-40B4-BE49-F238E27FC236}">
                <a16:creationId xmlns:a16="http://schemas.microsoft.com/office/drawing/2014/main" id="{7C6FD075-5FB0-4324-AE07-7C89433B8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1046" y="3099233"/>
            <a:ext cx="10681815" cy="3171825"/>
          </a:xfrm>
          <a:prstGeom prst="rect">
            <a:avLst/>
          </a:prstGeom>
        </p:spPr>
      </p:pic>
      <p:pic>
        <p:nvPicPr>
          <p:cNvPr id="51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E0C451CA-D6B2-4695-B3E8-B89E6FBE6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21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2604174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ML </a:t>
            </a:r>
            <a:r>
              <a:rPr lang="pt-BR" sz="4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Imagem 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230E1CA2-CEB8-407D-9DD4-6D95B0ECD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1642" y="2078254"/>
            <a:ext cx="723554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3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2604174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ML </a:t>
            </a:r>
            <a:r>
              <a:rPr lang="pt-BR" sz="4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Imagem 3">
            <a:extLst>
              <a:ext uri="{FF2B5EF4-FFF2-40B4-BE49-F238E27FC236}">
                <a16:creationId xmlns:a16="http://schemas.microsoft.com/office/drawing/2014/main" id="{95AB11B7-D627-44AA-AA7D-8BE5FA935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4350" y="2054176"/>
            <a:ext cx="610326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6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8179472" y="2200833"/>
            <a:ext cx="1228705" cy="421717"/>
            <a:chOff x="9025890" y="1851818"/>
            <a:chExt cx="3103578" cy="1065212"/>
          </a:xfrm>
          <a:solidFill>
            <a:srgbClr val="00B0F0"/>
          </a:solidFill>
        </p:grpSpPr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9025890" y="1851818"/>
              <a:ext cx="3103578" cy="1065212"/>
            </a:xfrm>
            <a:custGeom>
              <a:avLst/>
              <a:gdLst>
                <a:gd name="T0" fmla="*/ 1965 w 1990"/>
                <a:gd name="T1" fmla="*/ 485 h 485"/>
                <a:gd name="T2" fmla="*/ 1388 w 1990"/>
                <a:gd name="T3" fmla="*/ 485 h 485"/>
                <a:gd name="T4" fmla="*/ 1363 w 1990"/>
                <a:gd name="T5" fmla="*/ 460 h 485"/>
                <a:gd name="T6" fmla="*/ 1363 w 1990"/>
                <a:gd name="T7" fmla="*/ 459 h 485"/>
                <a:gd name="T8" fmla="*/ 1077 w 1990"/>
                <a:gd name="T9" fmla="*/ 174 h 485"/>
                <a:gd name="T10" fmla="*/ 1075 w 1990"/>
                <a:gd name="T11" fmla="*/ 174 h 485"/>
                <a:gd name="T12" fmla="*/ 1073 w 1990"/>
                <a:gd name="T13" fmla="*/ 174 h 485"/>
                <a:gd name="T14" fmla="*/ 1054 w 1990"/>
                <a:gd name="T15" fmla="*/ 166 h 485"/>
                <a:gd name="T16" fmla="*/ 788 w 1990"/>
                <a:gd name="T17" fmla="*/ 51 h 485"/>
                <a:gd name="T18" fmla="*/ 453 w 1990"/>
                <a:gd name="T19" fmla="*/ 269 h 485"/>
                <a:gd name="T20" fmla="*/ 426 w 1990"/>
                <a:gd name="T21" fmla="*/ 284 h 485"/>
                <a:gd name="T22" fmla="*/ 397 w 1990"/>
                <a:gd name="T23" fmla="*/ 282 h 485"/>
                <a:gd name="T24" fmla="*/ 186 w 1990"/>
                <a:gd name="T25" fmla="*/ 464 h 485"/>
                <a:gd name="T26" fmla="*/ 161 w 1990"/>
                <a:gd name="T27" fmla="*/ 485 h 485"/>
                <a:gd name="T28" fmla="*/ 25 w 1990"/>
                <a:gd name="T29" fmla="*/ 485 h 485"/>
                <a:gd name="T30" fmla="*/ 0 w 1990"/>
                <a:gd name="T31" fmla="*/ 460 h 485"/>
                <a:gd name="T32" fmla="*/ 25 w 1990"/>
                <a:gd name="T33" fmla="*/ 434 h 485"/>
                <a:gd name="T34" fmla="*/ 140 w 1990"/>
                <a:gd name="T35" fmla="*/ 434 h 485"/>
                <a:gd name="T36" fmla="*/ 397 w 1990"/>
                <a:gd name="T37" fmla="*/ 231 h 485"/>
                <a:gd name="T38" fmla="*/ 415 w 1990"/>
                <a:gd name="T39" fmla="*/ 231 h 485"/>
                <a:gd name="T40" fmla="*/ 788 w 1990"/>
                <a:gd name="T41" fmla="*/ 0 h 485"/>
                <a:gd name="T42" fmla="*/ 1083 w 1990"/>
                <a:gd name="T43" fmla="*/ 123 h 485"/>
                <a:gd name="T44" fmla="*/ 1413 w 1990"/>
                <a:gd name="T45" fmla="*/ 434 h 485"/>
                <a:gd name="T46" fmla="*/ 1965 w 1990"/>
                <a:gd name="T47" fmla="*/ 434 h 485"/>
                <a:gd name="T48" fmla="*/ 1990 w 1990"/>
                <a:gd name="T49" fmla="*/ 460 h 485"/>
                <a:gd name="T50" fmla="*/ 1965 w 1990"/>
                <a:gd name="T51" fmla="*/ 485 h 485"/>
                <a:gd name="connsiteX0" fmla="*/ 9874 w 10228"/>
                <a:gd name="connsiteY0" fmla="*/ 10000 h 10000"/>
                <a:gd name="connsiteX1" fmla="*/ 6975 w 10228"/>
                <a:gd name="connsiteY1" fmla="*/ 10000 h 10000"/>
                <a:gd name="connsiteX2" fmla="*/ 6849 w 10228"/>
                <a:gd name="connsiteY2" fmla="*/ 9485 h 10000"/>
                <a:gd name="connsiteX3" fmla="*/ 6849 w 10228"/>
                <a:gd name="connsiteY3" fmla="*/ 9464 h 10000"/>
                <a:gd name="connsiteX4" fmla="*/ 5412 w 10228"/>
                <a:gd name="connsiteY4" fmla="*/ 3588 h 10000"/>
                <a:gd name="connsiteX5" fmla="*/ 5402 w 10228"/>
                <a:gd name="connsiteY5" fmla="*/ 3588 h 10000"/>
                <a:gd name="connsiteX6" fmla="*/ 5392 w 10228"/>
                <a:gd name="connsiteY6" fmla="*/ 3588 h 10000"/>
                <a:gd name="connsiteX7" fmla="*/ 5296 w 10228"/>
                <a:gd name="connsiteY7" fmla="*/ 3423 h 10000"/>
                <a:gd name="connsiteX8" fmla="*/ 3960 w 10228"/>
                <a:gd name="connsiteY8" fmla="*/ 1052 h 10000"/>
                <a:gd name="connsiteX9" fmla="*/ 2276 w 10228"/>
                <a:gd name="connsiteY9" fmla="*/ 5546 h 10000"/>
                <a:gd name="connsiteX10" fmla="*/ 2141 w 10228"/>
                <a:gd name="connsiteY10" fmla="*/ 5856 h 10000"/>
                <a:gd name="connsiteX11" fmla="*/ 1995 w 10228"/>
                <a:gd name="connsiteY11" fmla="*/ 5814 h 10000"/>
                <a:gd name="connsiteX12" fmla="*/ 935 w 10228"/>
                <a:gd name="connsiteY12" fmla="*/ 9567 h 10000"/>
                <a:gd name="connsiteX13" fmla="*/ 809 w 10228"/>
                <a:gd name="connsiteY13" fmla="*/ 10000 h 10000"/>
                <a:gd name="connsiteX14" fmla="*/ 126 w 10228"/>
                <a:gd name="connsiteY14" fmla="*/ 10000 h 10000"/>
                <a:gd name="connsiteX15" fmla="*/ 0 w 10228"/>
                <a:gd name="connsiteY15" fmla="*/ 9485 h 10000"/>
                <a:gd name="connsiteX16" fmla="*/ 126 w 10228"/>
                <a:gd name="connsiteY16" fmla="*/ 8948 h 10000"/>
                <a:gd name="connsiteX17" fmla="*/ 704 w 10228"/>
                <a:gd name="connsiteY17" fmla="*/ 8948 h 10000"/>
                <a:gd name="connsiteX18" fmla="*/ 1995 w 10228"/>
                <a:gd name="connsiteY18" fmla="*/ 4763 h 10000"/>
                <a:gd name="connsiteX19" fmla="*/ 2085 w 10228"/>
                <a:gd name="connsiteY19" fmla="*/ 4763 h 10000"/>
                <a:gd name="connsiteX20" fmla="*/ 3960 w 10228"/>
                <a:gd name="connsiteY20" fmla="*/ 0 h 10000"/>
                <a:gd name="connsiteX21" fmla="*/ 5442 w 10228"/>
                <a:gd name="connsiteY21" fmla="*/ 2536 h 10000"/>
                <a:gd name="connsiteX22" fmla="*/ 7101 w 10228"/>
                <a:gd name="connsiteY22" fmla="*/ 8948 h 10000"/>
                <a:gd name="connsiteX23" fmla="*/ 9874 w 10228"/>
                <a:gd name="connsiteY23" fmla="*/ 8948 h 10000"/>
                <a:gd name="connsiteX24" fmla="*/ 9874 w 10228"/>
                <a:gd name="connsiteY24" fmla="*/ 10000 h 10000"/>
                <a:gd name="connsiteX0" fmla="*/ 9874 w 9874"/>
                <a:gd name="connsiteY0" fmla="*/ 10000 h 10000"/>
                <a:gd name="connsiteX1" fmla="*/ 6975 w 9874"/>
                <a:gd name="connsiteY1" fmla="*/ 10000 h 10000"/>
                <a:gd name="connsiteX2" fmla="*/ 6849 w 9874"/>
                <a:gd name="connsiteY2" fmla="*/ 9485 h 10000"/>
                <a:gd name="connsiteX3" fmla="*/ 6849 w 9874"/>
                <a:gd name="connsiteY3" fmla="*/ 9464 h 10000"/>
                <a:gd name="connsiteX4" fmla="*/ 5412 w 9874"/>
                <a:gd name="connsiteY4" fmla="*/ 3588 h 10000"/>
                <a:gd name="connsiteX5" fmla="*/ 5402 w 9874"/>
                <a:gd name="connsiteY5" fmla="*/ 3588 h 10000"/>
                <a:gd name="connsiteX6" fmla="*/ 5392 w 9874"/>
                <a:gd name="connsiteY6" fmla="*/ 3588 h 10000"/>
                <a:gd name="connsiteX7" fmla="*/ 5296 w 9874"/>
                <a:gd name="connsiteY7" fmla="*/ 3423 h 10000"/>
                <a:gd name="connsiteX8" fmla="*/ 3960 w 9874"/>
                <a:gd name="connsiteY8" fmla="*/ 1052 h 10000"/>
                <a:gd name="connsiteX9" fmla="*/ 2276 w 9874"/>
                <a:gd name="connsiteY9" fmla="*/ 5546 h 10000"/>
                <a:gd name="connsiteX10" fmla="*/ 2141 w 9874"/>
                <a:gd name="connsiteY10" fmla="*/ 5856 h 10000"/>
                <a:gd name="connsiteX11" fmla="*/ 1995 w 9874"/>
                <a:gd name="connsiteY11" fmla="*/ 5814 h 10000"/>
                <a:gd name="connsiteX12" fmla="*/ 935 w 9874"/>
                <a:gd name="connsiteY12" fmla="*/ 9567 h 10000"/>
                <a:gd name="connsiteX13" fmla="*/ 809 w 9874"/>
                <a:gd name="connsiteY13" fmla="*/ 10000 h 10000"/>
                <a:gd name="connsiteX14" fmla="*/ 126 w 9874"/>
                <a:gd name="connsiteY14" fmla="*/ 10000 h 10000"/>
                <a:gd name="connsiteX15" fmla="*/ 0 w 9874"/>
                <a:gd name="connsiteY15" fmla="*/ 9485 h 10000"/>
                <a:gd name="connsiteX16" fmla="*/ 126 w 9874"/>
                <a:gd name="connsiteY16" fmla="*/ 8948 h 10000"/>
                <a:gd name="connsiteX17" fmla="*/ 704 w 9874"/>
                <a:gd name="connsiteY17" fmla="*/ 8948 h 10000"/>
                <a:gd name="connsiteX18" fmla="*/ 1995 w 9874"/>
                <a:gd name="connsiteY18" fmla="*/ 4763 h 10000"/>
                <a:gd name="connsiteX19" fmla="*/ 2085 w 9874"/>
                <a:gd name="connsiteY19" fmla="*/ 4763 h 10000"/>
                <a:gd name="connsiteX20" fmla="*/ 3960 w 9874"/>
                <a:gd name="connsiteY20" fmla="*/ 0 h 10000"/>
                <a:gd name="connsiteX21" fmla="*/ 5442 w 9874"/>
                <a:gd name="connsiteY21" fmla="*/ 2536 h 10000"/>
                <a:gd name="connsiteX22" fmla="*/ 7101 w 9874"/>
                <a:gd name="connsiteY22" fmla="*/ 8948 h 10000"/>
                <a:gd name="connsiteX23" fmla="*/ 9874 w 9874"/>
                <a:gd name="connsiteY23" fmla="*/ 10000 h 10000"/>
                <a:gd name="connsiteX0" fmla="*/ 7192 w 7192"/>
                <a:gd name="connsiteY0" fmla="*/ 8948 h 10000"/>
                <a:gd name="connsiteX1" fmla="*/ 7064 w 7192"/>
                <a:gd name="connsiteY1" fmla="*/ 10000 h 10000"/>
                <a:gd name="connsiteX2" fmla="*/ 6936 w 7192"/>
                <a:gd name="connsiteY2" fmla="*/ 9485 h 10000"/>
                <a:gd name="connsiteX3" fmla="*/ 6936 w 7192"/>
                <a:gd name="connsiteY3" fmla="*/ 9464 h 10000"/>
                <a:gd name="connsiteX4" fmla="*/ 5481 w 7192"/>
                <a:gd name="connsiteY4" fmla="*/ 3588 h 10000"/>
                <a:gd name="connsiteX5" fmla="*/ 5471 w 7192"/>
                <a:gd name="connsiteY5" fmla="*/ 3588 h 10000"/>
                <a:gd name="connsiteX6" fmla="*/ 5461 w 7192"/>
                <a:gd name="connsiteY6" fmla="*/ 3588 h 10000"/>
                <a:gd name="connsiteX7" fmla="*/ 5364 w 7192"/>
                <a:gd name="connsiteY7" fmla="*/ 3423 h 10000"/>
                <a:gd name="connsiteX8" fmla="*/ 4011 w 7192"/>
                <a:gd name="connsiteY8" fmla="*/ 1052 h 10000"/>
                <a:gd name="connsiteX9" fmla="*/ 2305 w 7192"/>
                <a:gd name="connsiteY9" fmla="*/ 5546 h 10000"/>
                <a:gd name="connsiteX10" fmla="*/ 2168 w 7192"/>
                <a:gd name="connsiteY10" fmla="*/ 5856 h 10000"/>
                <a:gd name="connsiteX11" fmla="*/ 2020 w 7192"/>
                <a:gd name="connsiteY11" fmla="*/ 5814 h 10000"/>
                <a:gd name="connsiteX12" fmla="*/ 947 w 7192"/>
                <a:gd name="connsiteY12" fmla="*/ 9567 h 10000"/>
                <a:gd name="connsiteX13" fmla="*/ 819 w 7192"/>
                <a:gd name="connsiteY13" fmla="*/ 10000 h 10000"/>
                <a:gd name="connsiteX14" fmla="*/ 128 w 7192"/>
                <a:gd name="connsiteY14" fmla="*/ 10000 h 10000"/>
                <a:gd name="connsiteX15" fmla="*/ 0 w 7192"/>
                <a:gd name="connsiteY15" fmla="*/ 9485 h 10000"/>
                <a:gd name="connsiteX16" fmla="*/ 128 w 7192"/>
                <a:gd name="connsiteY16" fmla="*/ 8948 h 10000"/>
                <a:gd name="connsiteX17" fmla="*/ 713 w 7192"/>
                <a:gd name="connsiteY17" fmla="*/ 8948 h 10000"/>
                <a:gd name="connsiteX18" fmla="*/ 2020 w 7192"/>
                <a:gd name="connsiteY18" fmla="*/ 4763 h 10000"/>
                <a:gd name="connsiteX19" fmla="*/ 2112 w 7192"/>
                <a:gd name="connsiteY19" fmla="*/ 4763 h 10000"/>
                <a:gd name="connsiteX20" fmla="*/ 4011 w 7192"/>
                <a:gd name="connsiteY20" fmla="*/ 0 h 10000"/>
                <a:gd name="connsiteX21" fmla="*/ 5511 w 7192"/>
                <a:gd name="connsiteY21" fmla="*/ 2536 h 10000"/>
                <a:gd name="connsiteX22" fmla="*/ 7192 w 7192"/>
                <a:gd name="connsiteY22" fmla="*/ 894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192" h="10000">
                  <a:moveTo>
                    <a:pt x="7192" y="8948"/>
                  </a:moveTo>
                  <a:cubicBezTo>
                    <a:pt x="7149" y="9299"/>
                    <a:pt x="7107" y="9649"/>
                    <a:pt x="7064" y="10000"/>
                  </a:cubicBezTo>
                  <a:cubicBezTo>
                    <a:pt x="6993" y="10000"/>
                    <a:pt x="6936" y="9773"/>
                    <a:pt x="6936" y="9485"/>
                  </a:cubicBezTo>
                  <a:lnTo>
                    <a:pt x="6936" y="9464"/>
                  </a:lnTo>
                  <a:cubicBezTo>
                    <a:pt x="6936" y="6227"/>
                    <a:pt x="6285" y="3588"/>
                    <a:pt x="5481" y="3588"/>
                  </a:cubicBezTo>
                  <a:lnTo>
                    <a:pt x="5471" y="3588"/>
                  </a:lnTo>
                  <a:lnTo>
                    <a:pt x="5461" y="3588"/>
                  </a:lnTo>
                  <a:cubicBezTo>
                    <a:pt x="5425" y="3588"/>
                    <a:pt x="5390" y="3526"/>
                    <a:pt x="5364" y="3423"/>
                  </a:cubicBezTo>
                  <a:cubicBezTo>
                    <a:pt x="5008" y="1897"/>
                    <a:pt x="4524" y="1052"/>
                    <a:pt x="4011" y="1052"/>
                  </a:cubicBezTo>
                  <a:cubicBezTo>
                    <a:pt x="3272" y="1052"/>
                    <a:pt x="2606" y="2804"/>
                    <a:pt x="2305" y="5546"/>
                  </a:cubicBezTo>
                  <a:cubicBezTo>
                    <a:pt x="2285" y="5753"/>
                    <a:pt x="2229" y="5876"/>
                    <a:pt x="2168" y="5856"/>
                  </a:cubicBezTo>
                  <a:cubicBezTo>
                    <a:pt x="2117" y="5814"/>
                    <a:pt x="2066" y="5814"/>
                    <a:pt x="2020" y="5814"/>
                  </a:cubicBezTo>
                  <a:cubicBezTo>
                    <a:pt x="1486" y="5814"/>
                    <a:pt x="1023" y="7423"/>
                    <a:pt x="947" y="9567"/>
                  </a:cubicBezTo>
                  <a:cubicBezTo>
                    <a:pt x="937" y="9814"/>
                    <a:pt x="885" y="10000"/>
                    <a:pt x="819" y="10000"/>
                  </a:cubicBezTo>
                  <a:lnTo>
                    <a:pt x="128" y="10000"/>
                  </a:lnTo>
                  <a:cubicBezTo>
                    <a:pt x="56" y="10000"/>
                    <a:pt x="0" y="9773"/>
                    <a:pt x="0" y="9485"/>
                  </a:cubicBezTo>
                  <a:cubicBezTo>
                    <a:pt x="0" y="9196"/>
                    <a:pt x="56" y="8948"/>
                    <a:pt x="128" y="8948"/>
                  </a:cubicBezTo>
                  <a:lnTo>
                    <a:pt x="713" y="8948"/>
                  </a:lnTo>
                  <a:cubicBezTo>
                    <a:pt x="850" y="6536"/>
                    <a:pt x="1395" y="4763"/>
                    <a:pt x="2020" y="4763"/>
                  </a:cubicBezTo>
                  <a:lnTo>
                    <a:pt x="2112" y="4763"/>
                  </a:lnTo>
                  <a:cubicBezTo>
                    <a:pt x="2468" y="1856"/>
                    <a:pt x="3201" y="0"/>
                    <a:pt x="4011" y="0"/>
                  </a:cubicBezTo>
                  <a:cubicBezTo>
                    <a:pt x="4581" y="0"/>
                    <a:pt x="5109" y="887"/>
                    <a:pt x="5511" y="2536"/>
                  </a:cubicBezTo>
                  <a:cubicBezTo>
                    <a:pt x="6403" y="2598"/>
                    <a:pt x="7125" y="5402"/>
                    <a:pt x="7192" y="89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11316650" y="2113756"/>
              <a:ext cx="260350" cy="485775"/>
            </a:xfrm>
            <a:custGeom>
              <a:avLst/>
              <a:gdLst>
                <a:gd name="T0" fmla="*/ 94 w 119"/>
                <a:gd name="T1" fmla="*/ 221 h 221"/>
                <a:gd name="T2" fmla="*/ 68 w 119"/>
                <a:gd name="T3" fmla="*/ 195 h 221"/>
                <a:gd name="T4" fmla="*/ 8 w 119"/>
                <a:gd name="T5" fmla="*/ 44 h 221"/>
                <a:gd name="T6" fmla="*/ 15 w 119"/>
                <a:gd name="T7" fmla="*/ 8 h 221"/>
                <a:gd name="T8" fmla="*/ 50 w 119"/>
                <a:gd name="T9" fmla="*/ 15 h 221"/>
                <a:gd name="T10" fmla="*/ 119 w 119"/>
                <a:gd name="T11" fmla="*/ 195 h 221"/>
                <a:gd name="T12" fmla="*/ 94 w 119"/>
                <a:gd name="T13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21">
                  <a:moveTo>
                    <a:pt x="94" y="221"/>
                  </a:moveTo>
                  <a:cubicBezTo>
                    <a:pt x="80" y="221"/>
                    <a:pt x="68" y="209"/>
                    <a:pt x="68" y="195"/>
                  </a:cubicBezTo>
                  <a:cubicBezTo>
                    <a:pt x="68" y="143"/>
                    <a:pt x="25" y="68"/>
                    <a:pt x="8" y="44"/>
                  </a:cubicBezTo>
                  <a:cubicBezTo>
                    <a:pt x="0" y="32"/>
                    <a:pt x="3" y="16"/>
                    <a:pt x="15" y="8"/>
                  </a:cubicBezTo>
                  <a:cubicBezTo>
                    <a:pt x="26" y="0"/>
                    <a:pt x="42" y="3"/>
                    <a:pt x="50" y="15"/>
                  </a:cubicBezTo>
                  <a:cubicBezTo>
                    <a:pt x="53" y="19"/>
                    <a:pt x="119" y="117"/>
                    <a:pt x="119" y="195"/>
                  </a:cubicBezTo>
                  <a:cubicBezTo>
                    <a:pt x="119" y="209"/>
                    <a:pt x="108" y="221"/>
                    <a:pt x="94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0" name="Group 69"/>
          <p:cNvGrpSpPr/>
          <p:nvPr/>
        </p:nvGrpSpPr>
        <p:grpSpPr>
          <a:xfrm flipH="1">
            <a:off x="2612302" y="1880227"/>
            <a:ext cx="1228705" cy="421717"/>
            <a:chOff x="9025890" y="1851818"/>
            <a:chExt cx="3103578" cy="1065212"/>
          </a:xfrm>
          <a:solidFill>
            <a:srgbClr val="00B0F0"/>
          </a:solidFill>
        </p:grpSpPr>
        <p:sp>
          <p:nvSpPr>
            <p:cNvPr id="71" name="Freeform 137"/>
            <p:cNvSpPr>
              <a:spLocks/>
            </p:cNvSpPr>
            <p:nvPr/>
          </p:nvSpPr>
          <p:spPr bwMode="auto">
            <a:xfrm>
              <a:off x="9025890" y="1851818"/>
              <a:ext cx="3103578" cy="1065212"/>
            </a:xfrm>
            <a:custGeom>
              <a:avLst/>
              <a:gdLst>
                <a:gd name="T0" fmla="*/ 1965 w 1990"/>
                <a:gd name="T1" fmla="*/ 485 h 485"/>
                <a:gd name="T2" fmla="*/ 1388 w 1990"/>
                <a:gd name="T3" fmla="*/ 485 h 485"/>
                <a:gd name="T4" fmla="*/ 1363 w 1990"/>
                <a:gd name="T5" fmla="*/ 460 h 485"/>
                <a:gd name="T6" fmla="*/ 1363 w 1990"/>
                <a:gd name="T7" fmla="*/ 459 h 485"/>
                <a:gd name="T8" fmla="*/ 1077 w 1990"/>
                <a:gd name="T9" fmla="*/ 174 h 485"/>
                <a:gd name="T10" fmla="*/ 1075 w 1990"/>
                <a:gd name="T11" fmla="*/ 174 h 485"/>
                <a:gd name="T12" fmla="*/ 1073 w 1990"/>
                <a:gd name="T13" fmla="*/ 174 h 485"/>
                <a:gd name="T14" fmla="*/ 1054 w 1990"/>
                <a:gd name="T15" fmla="*/ 166 h 485"/>
                <a:gd name="T16" fmla="*/ 788 w 1990"/>
                <a:gd name="T17" fmla="*/ 51 h 485"/>
                <a:gd name="T18" fmla="*/ 453 w 1990"/>
                <a:gd name="T19" fmla="*/ 269 h 485"/>
                <a:gd name="T20" fmla="*/ 426 w 1990"/>
                <a:gd name="T21" fmla="*/ 284 h 485"/>
                <a:gd name="T22" fmla="*/ 397 w 1990"/>
                <a:gd name="T23" fmla="*/ 282 h 485"/>
                <a:gd name="T24" fmla="*/ 186 w 1990"/>
                <a:gd name="T25" fmla="*/ 464 h 485"/>
                <a:gd name="T26" fmla="*/ 161 w 1990"/>
                <a:gd name="T27" fmla="*/ 485 h 485"/>
                <a:gd name="T28" fmla="*/ 25 w 1990"/>
                <a:gd name="T29" fmla="*/ 485 h 485"/>
                <a:gd name="T30" fmla="*/ 0 w 1990"/>
                <a:gd name="T31" fmla="*/ 460 h 485"/>
                <a:gd name="T32" fmla="*/ 25 w 1990"/>
                <a:gd name="T33" fmla="*/ 434 h 485"/>
                <a:gd name="T34" fmla="*/ 140 w 1990"/>
                <a:gd name="T35" fmla="*/ 434 h 485"/>
                <a:gd name="T36" fmla="*/ 397 w 1990"/>
                <a:gd name="T37" fmla="*/ 231 h 485"/>
                <a:gd name="T38" fmla="*/ 415 w 1990"/>
                <a:gd name="T39" fmla="*/ 231 h 485"/>
                <a:gd name="T40" fmla="*/ 788 w 1990"/>
                <a:gd name="T41" fmla="*/ 0 h 485"/>
                <a:gd name="T42" fmla="*/ 1083 w 1990"/>
                <a:gd name="T43" fmla="*/ 123 h 485"/>
                <a:gd name="T44" fmla="*/ 1413 w 1990"/>
                <a:gd name="T45" fmla="*/ 434 h 485"/>
                <a:gd name="T46" fmla="*/ 1965 w 1990"/>
                <a:gd name="T47" fmla="*/ 434 h 485"/>
                <a:gd name="T48" fmla="*/ 1990 w 1990"/>
                <a:gd name="T49" fmla="*/ 460 h 485"/>
                <a:gd name="T50" fmla="*/ 1965 w 1990"/>
                <a:gd name="T51" fmla="*/ 485 h 485"/>
                <a:gd name="connsiteX0" fmla="*/ 9874 w 10228"/>
                <a:gd name="connsiteY0" fmla="*/ 10000 h 10000"/>
                <a:gd name="connsiteX1" fmla="*/ 6975 w 10228"/>
                <a:gd name="connsiteY1" fmla="*/ 10000 h 10000"/>
                <a:gd name="connsiteX2" fmla="*/ 6849 w 10228"/>
                <a:gd name="connsiteY2" fmla="*/ 9485 h 10000"/>
                <a:gd name="connsiteX3" fmla="*/ 6849 w 10228"/>
                <a:gd name="connsiteY3" fmla="*/ 9464 h 10000"/>
                <a:gd name="connsiteX4" fmla="*/ 5412 w 10228"/>
                <a:gd name="connsiteY4" fmla="*/ 3588 h 10000"/>
                <a:gd name="connsiteX5" fmla="*/ 5402 w 10228"/>
                <a:gd name="connsiteY5" fmla="*/ 3588 h 10000"/>
                <a:gd name="connsiteX6" fmla="*/ 5392 w 10228"/>
                <a:gd name="connsiteY6" fmla="*/ 3588 h 10000"/>
                <a:gd name="connsiteX7" fmla="*/ 5296 w 10228"/>
                <a:gd name="connsiteY7" fmla="*/ 3423 h 10000"/>
                <a:gd name="connsiteX8" fmla="*/ 3960 w 10228"/>
                <a:gd name="connsiteY8" fmla="*/ 1052 h 10000"/>
                <a:gd name="connsiteX9" fmla="*/ 2276 w 10228"/>
                <a:gd name="connsiteY9" fmla="*/ 5546 h 10000"/>
                <a:gd name="connsiteX10" fmla="*/ 2141 w 10228"/>
                <a:gd name="connsiteY10" fmla="*/ 5856 h 10000"/>
                <a:gd name="connsiteX11" fmla="*/ 1995 w 10228"/>
                <a:gd name="connsiteY11" fmla="*/ 5814 h 10000"/>
                <a:gd name="connsiteX12" fmla="*/ 935 w 10228"/>
                <a:gd name="connsiteY12" fmla="*/ 9567 h 10000"/>
                <a:gd name="connsiteX13" fmla="*/ 809 w 10228"/>
                <a:gd name="connsiteY13" fmla="*/ 10000 h 10000"/>
                <a:gd name="connsiteX14" fmla="*/ 126 w 10228"/>
                <a:gd name="connsiteY14" fmla="*/ 10000 h 10000"/>
                <a:gd name="connsiteX15" fmla="*/ 0 w 10228"/>
                <a:gd name="connsiteY15" fmla="*/ 9485 h 10000"/>
                <a:gd name="connsiteX16" fmla="*/ 126 w 10228"/>
                <a:gd name="connsiteY16" fmla="*/ 8948 h 10000"/>
                <a:gd name="connsiteX17" fmla="*/ 704 w 10228"/>
                <a:gd name="connsiteY17" fmla="*/ 8948 h 10000"/>
                <a:gd name="connsiteX18" fmla="*/ 1995 w 10228"/>
                <a:gd name="connsiteY18" fmla="*/ 4763 h 10000"/>
                <a:gd name="connsiteX19" fmla="*/ 2085 w 10228"/>
                <a:gd name="connsiteY19" fmla="*/ 4763 h 10000"/>
                <a:gd name="connsiteX20" fmla="*/ 3960 w 10228"/>
                <a:gd name="connsiteY20" fmla="*/ 0 h 10000"/>
                <a:gd name="connsiteX21" fmla="*/ 5442 w 10228"/>
                <a:gd name="connsiteY21" fmla="*/ 2536 h 10000"/>
                <a:gd name="connsiteX22" fmla="*/ 7101 w 10228"/>
                <a:gd name="connsiteY22" fmla="*/ 8948 h 10000"/>
                <a:gd name="connsiteX23" fmla="*/ 9874 w 10228"/>
                <a:gd name="connsiteY23" fmla="*/ 8948 h 10000"/>
                <a:gd name="connsiteX24" fmla="*/ 9874 w 10228"/>
                <a:gd name="connsiteY24" fmla="*/ 10000 h 10000"/>
                <a:gd name="connsiteX0" fmla="*/ 9874 w 9874"/>
                <a:gd name="connsiteY0" fmla="*/ 10000 h 10000"/>
                <a:gd name="connsiteX1" fmla="*/ 6975 w 9874"/>
                <a:gd name="connsiteY1" fmla="*/ 10000 h 10000"/>
                <a:gd name="connsiteX2" fmla="*/ 6849 w 9874"/>
                <a:gd name="connsiteY2" fmla="*/ 9485 h 10000"/>
                <a:gd name="connsiteX3" fmla="*/ 6849 w 9874"/>
                <a:gd name="connsiteY3" fmla="*/ 9464 h 10000"/>
                <a:gd name="connsiteX4" fmla="*/ 5412 w 9874"/>
                <a:gd name="connsiteY4" fmla="*/ 3588 h 10000"/>
                <a:gd name="connsiteX5" fmla="*/ 5402 w 9874"/>
                <a:gd name="connsiteY5" fmla="*/ 3588 h 10000"/>
                <a:gd name="connsiteX6" fmla="*/ 5392 w 9874"/>
                <a:gd name="connsiteY6" fmla="*/ 3588 h 10000"/>
                <a:gd name="connsiteX7" fmla="*/ 5296 w 9874"/>
                <a:gd name="connsiteY7" fmla="*/ 3423 h 10000"/>
                <a:gd name="connsiteX8" fmla="*/ 3960 w 9874"/>
                <a:gd name="connsiteY8" fmla="*/ 1052 h 10000"/>
                <a:gd name="connsiteX9" fmla="*/ 2276 w 9874"/>
                <a:gd name="connsiteY9" fmla="*/ 5546 h 10000"/>
                <a:gd name="connsiteX10" fmla="*/ 2141 w 9874"/>
                <a:gd name="connsiteY10" fmla="*/ 5856 h 10000"/>
                <a:gd name="connsiteX11" fmla="*/ 1995 w 9874"/>
                <a:gd name="connsiteY11" fmla="*/ 5814 h 10000"/>
                <a:gd name="connsiteX12" fmla="*/ 935 w 9874"/>
                <a:gd name="connsiteY12" fmla="*/ 9567 h 10000"/>
                <a:gd name="connsiteX13" fmla="*/ 809 w 9874"/>
                <a:gd name="connsiteY13" fmla="*/ 10000 h 10000"/>
                <a:gd name="connsiteX14" fmla="*/ 126 w 9874"/>
                <a:gd name="connsiteY14" fmla="*/ 10000 h 10000"/>
                <a:gd name="connsiteX15" fmla="*/ 0 w 9874"/>
                <a:gd name="connsiteY15" fmla="*/ 9485 h 10000"/>
                <a:gd name="connsiteX16" fmla="*/ 126 w 9874"/>
                <a:gd name="connsiteY16" fmla="*/ 8948 h 10000"/>
                <a:gd name="connsiteX17" fmla="*/ 704 w 9874"/>
                <a:gd name="connsiteY17" fmla="*/ 8948 h 10000"/>
                <a:gd name="connsiteX18" fmla="*/ 1995 w 9874"/>
                <a:gd name="connsiteY18" fmla="*/ 4763 h 10000"/>
                <a:gd name="connsiteX19" fmla="*/ 2085 w 9874"/>
                <a:gd name="connsiteY19" fmla="*/ 4763 h 10000"/>
                <a:gd name="connsiteX20" fmla="*/ 3960 w 9874"/>
                <a:gd name="connsiteY20" fmla="*/ 0 h 10000"/>
                <a:gd name="connsiteX21" fmla="*/ 5442 w 9874"/>
                <a:gd name="connsiteY21" fmla="*/ 2536 h 10000"/>
                <a:gd name="connsiteX22" fmla="*/ 7101 w 9874"/>
                <a:gd name="connsiteY22" fmla="*/ 8948 h 10000"/>
                <a:gd name="connsiteX23" fmla="*/ 9874 w 9874"/>
                <a:gd name="connsiteY23" fmla="*/ 10000 h 10000"/>
                <a:gd name="connsiteX0" fmla="*/ 7192 w 7192"/>
                <a:gd name="connsiteY0" fmla="*/ 8948 h 10000"/>
                <a:gd name="connsiteX1" fmla="*/ 7064 w 7192"/>
                <a:gd name="connsiteY1" fmla="*/ 10000 h 10000"/>
                <a:gd name="connsiteX2" fmla="*/ 6936 w 7192"/>
                <a:gd name="connsiteY2" fmla="*/ 9485 h 10000"/>
                <a:gd name="connsiteX3" fmla="*/ 6936 w 7192"/>
                <a:gd name="connsiteY3" fmla="*/ 9464 h 10000"/>
                <a:gd name="connsiteX4" fmla="*/ 5481 w 7192"/>
                <a:gd name="connsiteY4" fmla="*/ 3588 h 10000"/>
                <a:gd name="connsiteX5" fmla="*/ 5471 w 7192"/>
                <a:gd name="connsiteY5" fmla="*/ 3588 h 10000"/>
                <a:gd name="connsiteX6" fmla="*/ 5461 w 7192"/>
                <a:gd name="connsiteY6" fmla="*/ 3588 h 10000"/>
                <a:gd name="connsiteX7" fmla="*/ 5364 w 7192"/>
                <a:gd name="connsiteY7" fmla="*/ 3423 h 10000"/>
                <a:gd name="connsiteX8" fmla="*/ 4011 w 7192"/>
                <a:gd name="connsiteY8" fmla="*/ 1052 h 10000"/>
                <a:gd name="connsiteX9" fmla="*/ 2305 w 7192"/>
                <a:gd name="connsiteY9" fmla="*/ 5546 h 10000"/>
                <a:gd name="connsiteX10" fmla="*/ 2168 w 7192"/>
                <a:gd name="connsiteY10" fmla="*/ 5856 h 10000"/>
                <a:gd name="connsiteX11" fmla="*/ 2020 w 7192"/>
                <a:gd name="connsiteY11" fmla="*/ 5814 h 10000"/>
                <a:gd name="connsiteX12" fmla="*/ 947 w 7192"/>
                <a:gd name="connsiteY12" fmla="*/ 9567 h 10000"/>
                <a:gd name="connsiteX13" fmla="*/ 819 w 7192"/>
                <a:gd name="connsiteY13" fmla="*/ 10000 h 10000"/>
                <a:gd name="connsiteX14" fmla="*/ 128 w 7192"/>
                <a:gd name="connsiteY14" fmla="*/ 10000 h 10000"/>
                <a:gd name="connsiteX15" fmla="*/ 0 w 7192"/>
                <a:gd name="connsiteY15" fmla="*/ 9485 h 10000"/>
                <a:gd name="connsiteX16" fmla="*/ 128 w 7192"/>
                <a:gd name="connsiteY16" fmla="*/ 8948 h 10000"/>
                <a:gd name="connsiteX17" fmla="*/ 713 w 7192"/>
                <a:gd name="connsiteY17" fmla="*/ 8948 h 10000"/>
                <a:gd name="connsiteX18" fmla="*/ 2020 w 7192"/>
                <a:gd name="connsiteY18" fmla="*/ 4763 h 10000"/>
                <a:gd name="connsiteX19" fmla="*/ 2112 w 7192"/>
                <a:gd name="connsiteY19" fmla="*/ 4763 h 10000"/>
                <a:gd name="connsiteX20" fmla="*/ 4011 w 7192"/>
                <a:gd name="connsiteY20" fmla="*/ 0 h 10000"/>
                <a:gd name="connsiteX21" fmla="*/ 5511 w 7192"/>
                <a:gd name="connsiteY21" fmla="*/ 2536 h 10000"/>
                <a:gd name="connsiteX22" fmla="*/ 7192 w 7192"/>
                <a:gd name="connsiteY22" fmla="*/ 894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192" h="10000">
                  <a:moveTo>
                    <a:pt x="7192" y="8948"/>
                  </a:moveTo>
                  <a:cubicBezTo>
                    <a:pt x="7149" y="9299"/>
                    <a:pt x="7107" y="9649"/>
                    <a:pt x="7064" y="10000"/>
                  </a:cubicBezTo>
                  <a:cubicBezTo>
                    <a:pt x="6993" y="10000"/>
                    <a:pt x="6936" y="9773"/>
                    <a:pt x="6936" y="9485"/>
                  </a:cubicBezTo>
                  <a:lnTo>
                    <a:pt x="6936" y="9464"/>
                  </a:lnTo>
                  <a:cubicBezTo>
                    <a:pt x="6936" y="6227"/>
                    <a:pt x="6285" y="3588"/>
                    <a:pt x="5481" y="3588"/>
                  </a:cubicBezTo>
                  <a:lnTo>
                    <a:pt x="5471" y="3588"/>
                  </a:lnTo>
                  <a:lnTo>
                    <a:pt x="5461" y="3588"/>
                  </a:lnTo>
                  <a:cubicBezTo>
                    <a:pt x="5425" y="3588"/>
                    <a:pt x="5390" y="3526"/>
                    <a:pt x="5364" y="3423"/>
                  </a:cubicBezTo>
                  <a:cubicBezTo>
                    <a:pt x="5008" y="1897"/>
                    <a:pt x="4524" y="1052"/>
                    <a:pt x="4011" y="1052"/>
                  </a:cubicBezTo>
                  <a:cubicBezTo>
                    <a:pt x="3272" y="1052"/>
                    <a:pt x="2606" y="2804"/>
                    <a:pt x="2305" y="5546"/>
                  </a:cubicBezTo>
                  <a:cubicBezTo>
                    <a:pt x="2285" y="5753"/>
                    <a:pt x="2229" y="5876"/>
                    <a:pt x="2168" y="5856"/>
                  </a:cubicBezTo>
                  <a:cubicBezTo>
                    <a:pt x="2117" y="5814"/>
                    <a:pt x="2066" y="5814"/>
                    <a:pt x="2020" y="5814"/>
                  </a:cubicBezTo>
                  <a:cubicBezTo>
                    <a:pt x="1486" y="5814"/>
                    <a:pt x="1023" y="7423"/>
                    <a:pt x="947" y="9567"/>
                  </a:cubicBezTo>
                  <a:cubicBezTo>
                    <a:pt x="937" y="9814"/>
                    <a:pt x="885" y="10000"/>
                    <a:pt x="819" y="10000"/>
                  </a:cubicBezTo>
                  <a:lnTo>
                    <a:pt x="128" y="10000"/>
                  </a:lnTo>
                  <a:cubicBezTo>
                    <a:pt x="56" y="10000"/>
                    <a:pt x="0" y="9773"/>
                    <a:pt x="0" y="9485"/>
                  </a:cubicBezTo>
                  <a:cubicBezTo>
                    <a:pt x="0" y="9196"/>
                    <a:pt x="56" y="8948"/>
                    <a:pt x="128" y="8948"/>
                  </a:cubicBezTo>
                  <a:lnTo>
                    <a:pt x="713" y="8948"/>
                  </a:lnTo>
                  <a:cubicBezTo>
                    <a:pt x="850" y="6536"/>
                    <a:pt x="1395" y="4763"/>
                    <a:pt x="2020" y="4763"/>
                  </a:cubicBezTo>
                  <a:lnTo>
                    <a:pt x="2112" y="4763"/>
                  </a:lnTo>
                  <a:cubicBezTo>
                    <a:pt x="2468" y="1856"/>
                    <a:pt x="3201" y="0"/>
                    <a:pt x="4011" y="0"/>
                  </a:cubicBezTo>
                  <a:cubicBezTo>
                    <a:pt x="4581" y="0"/>
                    <a:pt x="5109" y="887"/>
                    <a:pt x="5511" y="2536"/>
                  </a:cubicBezTo>
                  <a:cubicBezTo>
                    <a:pt x="6403" y="2598"/>
                    <a:pt x="7125" y="5402"/>
                    <a:pt x="7192" y="89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Freeform 138"/>
            <p:cNvSpPr>
              <a:spLocks/>
            </p:cNvSpPr>
            <p:nvPr/>
          </p:nvSpPr>
          <p:spPr bwMode="auto">
            <a:xfrm>
              <a:off x="11316650" y="2113756"/>
              <a:ext cx="260350" cy="485775"/>
            </a:xfrm>
            <a:custGeom>
              <a:avLst/>
              <a:gdLst>
                <a:gd name="T0" fmla="*/ 94 w 119"/>
                <a:gd name="T1" fmla="*/ 221 h 221"/>
                <a:gd name="T2" fmla="*/ 68 w 119"/>
                <a:gd name="T3" fmla="*/ 195 h 221"/>
                <a:gd name="T4" fmla="*/ 8 w 119"/>
                <a:gd name="T5" fmla="*/ 44 h 221"/>
                <a:gd name="T6" fmla="*/ 15 w 119"/>
                <a:gd name="T7" fmla="*/ 8 h 221"/>
                <a:gd name="T8" fmla="*/ 50 w 119"/>
                <a:gd name="T9" fmla="*/ 15 h 221"/>
                <a:gd name="T10" fmla="*/ 119 w 119"/>
                <a:gd name="T11" fmla="*/ 195 h 221"/>
                <a:gd name="T12" fmla="*/ 94 w 119"/>
                <a:gd name="T13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21">
                  <a:moveTo>
                    <a:pt x="94" y="221"/>
                  </a:moveTo>
                  <a:cubicBezTo>
                    <a:pt x="80" y="221"/>
                    <a:pt x="68" y="209"/>
                    <a:pt x="68" y="195"/>
                  </a:cubicBezTo>
                  <a:cubicBezTo>
                    <a:pt x="68" y="143"/>
                    <a:pt x="25" y="68"/>
                    <a:pt x="8" y="44"/>
                  </a:cubicBezTo>
                  <a:cubicBezTo>
                    <a:pt x="0" y="32"/>
                    <a:pt x="3" y="16"/>
                    <a:pt x="15" y="8"/>
                  </a:cubicBezTo>
                  <a:cubicBezTo>
                    <a:pt x="26" y="0"/>
                    <a:pt x="42" y="3"/>
                    <a:pt x="50" y="15"/>
                  </a:cubicBezTo>
                  <a:cubicBezTo>
                    <a:pt x="53" y="19"/>
                    <a:pt x="119" y="117"/>
                    <a:pt x="119" y="195"/>
                  </a:cubicBezTo>
                  <a:cubicBezTo>
                    <a:pt x="119" y="209"/>
                    <a:pt x="108" y="221"/>
                    <a:pt x="94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66" name="Retângulo 84"/>
          <p:cNvSpPr/>
          <p:nvPr/>
        </p:nvSpPr>
        <p:spPr>
          <a:xfrm>
            <a:off x="-1" y="3042406"/>
            <a:ext cx="12192001" cy="9283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Group 25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27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30" name="CaixaDeTexto 48"/>
          <p:cNvSpPr txBox="1"/>
          <p:nvPr/>
        </p:nvSpPr>
        <p:spPr>
          <a:xfrm>
            <a:off x="3832572" y="2768650"/>
            <a:ext cx="3913251" cy="1499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8400" b="1" spc="1000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pt-BR" sz="8400" b="1" spc="1000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EMO</a:t>
            </a:r>
          </a:p>
        </p:txBody>
      </p:sp>
      <p:sp>
        <p:nvSpPr>
          <p:cNvPr id="35" name="Freeform 74"/>
          <p:cNvSpPr>
            <a:spLocks noEditPoints="1"/>
          </p:cNvSpPr>
          <p:nvPr/>
        </p:nvSpPr>
        <p:spPr bwMode="auto">
          <a:xfrm>
            <a:off x="744291" y="1905062"/>
            <a:ext cx="2695641" cy="1349877"/>
          </a:xfrm>
          <a:custGeom>
            <a:avLst/>
            <a:gdLst>
              <a:gd name="T0" fmla="*/ 941 w 1211"/>
              <a:gd name="T1" fmla="*/ 745 h 745"/>
              <a:gd name="T2" fmla="*/ 220 w 1211"/>
              <a:gd name="T3" fmla="*/ 745 h 745"/>
              <a:gd name="T4" fmla="*/ 0 w 1211"/>
              <a:gd name="T5" fmla="*/ 525 h 745"/>
              <a:gd name="T6" fmla="*/ 220 w 1211"/>
              <a:gd name="T7" fmla="*/ 305 h 745"/>
              <a:gd name="T8" fmla="*/ 283 w 1211"/>
              <a:gd name="T9" fmla="*/ 314 h 745"/>
              <a:gd name="T10" fmla="*/ 283 w 1211"/>
              <a:gd name="T11" fmla="*/ 302 h 745"/>
              <a:gd name="T12" fmla="*/ 585 w 1211"/>
              <a:gd name="T13" fmla="*/ 0 h 745"/>
              <a:gd name="T14" fmla="*/ 873 w 1211"/>
              <a:gd name="T15" fmla="*/ 212 h 745"/>
              <a:gd name="T16" fmla="*/ 941 w 1211"/>
              <a:gd name="T17" fmla="*/ 203 h 745"/>
              <a:gd name="T18" fmla="*/ 1211 w 1211"/>
              <a:gd name="T19" fmla="*/ 474 h 745"/>
              <a:gd name="T20" fmla="*/ 941 w 1211"/>
              <a:gd name="T21" fmla="*/ 745 h 745"/>
              <a:gd name="T22" fmla="*/ 220 w 1211"/>
              <a:gd name="T23" fmla="*/ 337 h 745"/>
              <a:gd name="T24" fmla="*/ 32 w 1211"/>
              <a:gd name="T25" fmla="*/ 525 h 745"/>
              <a:gd name="T26" fmla="*/ 220 w 1211"/>
              <a:gd name="T27" fmla="*/ 713 h 745"/>
              <a:gd name="T28" fmla="*/ 941 w 1211"/>
              <a:gd name="T29" fmla="*/ 713 h 745"/>
              <a:gd name="T30" fmla="*/ 1179 w 1211"/>
              <a:gd name="T31" fmla="*/ 474 h 745"/>
              <a:gd name="T32" fmla="*/ 941 w 1211"/>
              <a:gd name="T33" fmla="*/ 235 h 745"/>
              <a:gd name="T34" fmla="*/ 867 w 1211"/>
              <a:gd name="T35" fmla="*/ 247 h 745"/>
              <a:gd name="T36" fmla="*/ 854 w 1211"/>
              <a:gd name="T37" fmla="*/ 245 h 745"/>
              <a:gd name="T38" fmla="*/ 847 w 1211"/>
              <a:gd name="T39" fmla="*/ 235 h 745"/>
              <a:gd name="T40" fmla="*/ 585 w 1211"/>
              <a:gd name="T41" fmla="*/ 32 h 745"/>
              <a:gd name="T42" fmla="*/ 315 w 1211"/>
              <a:gd name="T43" fmla="*/ 302 h 745"/>
              <a:gd name="T44" fmla="*/ 317 w 1211"/>
              <a:gd name="T45" fmla="*/ 336 h 745"/>
              <a:gd name="T46" fmla="*/ 311 w 1211"/>
              <a:gd name="T47" fmla="*/ 351 h 745"/>
              <a:gd name="T48" fmla="*/ 295 w 1211"/>
              <a:gd name="T49" fmla="*/ 353 h 745"/>
              <a:gd name="T50" fmla="*/ 220 w 1211"/>
              <a:gd name="T51" fmla="*/ 337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11" h="745">
                <a:moveTo>
                  <a:pt x="941" y="745"/>
                </a:moveTo>
                <a:cubicBezTo>
                  <a:pt x="220" y="745"/>
                  <a:pt x="220" y="745"/>
                  <a:pt x="220" y="745"/>
                </a:cubicBezTo>
                <a:cubicBezTo>
                  <a:pt x="99" y="745"/>
                  <a:pt x="0" y="646"/>
                  <a:pt x="0" y="525"/>
                </a:cubicBezTo>
                <a:cubicBezTo>
                  <a:pt x="0" y="404"/>
                  <a:pt x="99" y="305"/>
                  <a:pt x="220" y="305"/>
                </a:cubicBezTo>
                <a:cubicBezTo>
                  <a:pt x="242" y="305"/>
                  <a:pt x="263" y="308"/>
                  <a:pt x="283" y="314"/>
                </a:cubicBezTo>
                <a:cubicBezTo>
                  <a:pt x="283" y="310"/>
                  <a:pt x="283" y="306"/>
                  <a:pt x="283" y="302"/>
                </a:cubicBezTo>
                <a:cubicBezTo>
                  <a:pt x="283" y="135"/>
                  <a:pt x="418" y="0"/>
                  <a:pt x="585" y="0"/>
                </a:cubicBezTo>
                <a:cubicBezTo>
                  <a:pt x="718" y="0"/>
                  <a:pt x="834" y="86"/>
                  <a:pt x="873" y="212"/>
                </a:cubicBezTo>
                <a:cubicBezTo>
                  <a:pt x="895" y="206"/>
                  <a:pt x="918" y="203"/>
                  <a:pt x="941" y="203"/>
                </a:cubicBezTo>
                <a:cubicBezTo>
                  <a:pt x="1090" y="203"/>
                  <a:pt x="1211" y="325"/>
                  <a:pt x="1211" y="474"/>
                </a:cubicBezTo>
                <a:cubicBezTo>
                  <a:pt x="1211" y="623"/>
                  <a:pt x="1090" y="745"/>
                  <a:pt x="941" y="745"/>
                </a:cubicBezTo>
                <a:close/>
                <a:moveTo>
                  <a:pt x="220" y="337"/>
                </a:moveTo>
                <a:cubicBezTo>
                  <a:pt x="116" y="337"/>
                  <a:pt x="32" y="421"/>
                  <a:pt x="32" y="525"/>
                </a:cubicBezTo>
                <a:cubicBezTo>
                  <a:pt x="32" y="629"/>
                  <a:pt x="116" y="713"/>
                  <a:pt x="220" y="713"/>
                </a:cubicBezTo>
                <a:cubicBezTo>
                  <a:pt x="941" y="713"/>
                  <a:pt x="941" y="713"/>
                  <a:pt x="941" y="713"/>
                </a:cubicBezTo>
                <a:cubicBezTo>
                  <a:pt x="1072" y="713"/>
                  <a:pt x="1179" y="606"/>
                  <a:pt x="1179" y="474"/>
                </a:cubicBezTo>
                <a:cubicBezTo>
                  <a:pt x="1179" y="342"/>
                  <a:pt x="1072" y="235"/>
                  <a:pt x="941" y="235"/>
                </a:cubicBezTo>
                <a:cubicBezTo>
                  <a:pt x="916" y="235"/>
                  <a:pt x="891" y="239"/>
                  <a:pt x="867" y="247"/>
                </a:cubicBezTo>
                <a:cubicBezTo>
                  <a:pt x="863" y="248"/>
                  <a:pt x="858" y="248"/>
                  <a:pt x="854" y="245"/>
                </a:cubicBezTo>
                <a:cubicBezTo>
                  <a:pt x="850" y="243"/>
                  <a:pt x="848" y="240"/>
                  <a:pt x="847" y="235"/>
                </a:cubicBezTo>
                <a:cubicBezTo>
                  <a:pt x="816" y="115"/>
                  <a:pt x="709" y="32"/>
                  <a:pt x="585" y="32"/>
                </a:cubicBezTo>
                <a:cubicBezTo>
                  <a:pt x="436" y="32"/>
                  <a:pt x="315" y="153"/>
                  <a:pt x="315" y="302"/>
                </a:cubicBezTo>
                <a:cubicBezTo>
                  <a:pt x="315" y="313"/>
                  <a:pt x="316" y="324"/>
                  <a:pt x="317" y="336"/>
                </a:cubicBezTo>
                <a:cubicBezTo>
                  <a:pt x="318" y="342"/>
                  <a:pt x="316" y="347"/>
                  <a:pt x="311" y="351"/>
                </a:cubicBezTo>
                <a:cubicBezTo>
                  <a:pt x="306" y="354"/>
                  <a:pt x="300" y="355"/>
                  <a:pt x="295" y="353"/>
                </a:cubicBezTo>
                <a:cubicBezTo>
                  <a:pt x="271" y="342"/>
                  <a:pt x="246" y="337"/>
                  <a:pt x="220" y="337"/>
                </a:cubicBezTo>
                <a:close/>
              </a:path>
            </a:pathLst>
          </a:custGeom>
          <a:solidFill>
            <a:srgbClr val="043C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6" name="Freeform 75"/>
          <p:cNvSpPr>
            <a:spLocks noEditPoints="1"/>
          </p:cNvSpPr>
          <p:nvPr/>
        </p:nvSpPr>
        <p:spPr bwMode="auto">
          <a:xfrm>
            <a:off x="1611457" y="2064687"/>
            <a:ext cx="811415" cy="812903"/>
          </a:xfrm>
          <a:custGeom>
            <a:avLst/>
            <a:gdLst>
              <a:gd name="T0" fmla="*/ 0 w 409"/>
              <a:gd name="T1" fmla="*/ 204 h 409"/>
              <a:gd name="T2" fmla="*/ 409 w 409"/>
              <a:gd name="T3" fmla="*/ 204 h 409"/>
              <a:gd name="T4" fmla="*/ 217 w 409"/>
              <a:gd name="T5" fmla="*/ 124 h 409"/>
              <a:gd name="T6" fmla="*/ 297 w 409"/>
              <a:gd name="T7" fmla="*/ 194 h 409"/>
              <a:gd name="T8" fmla="*/ 217 w 409"/>
              <a:gd name="T9" fmla="*/ 124 h 409"/>
              <a:gd name="T10" fmla="*/ 217 w 409"/>
              <a:gd name="T11" fmla="*/ 26 h 409"/>
              <a:gd name="T12" fmla="*/ 217 w 409"/>
              <a:gd name="T13" fmla="*/ 100 h 409"/>
              <a:gd name="T14" fmla="*/ 193 w 409"/>
              <a:gd name="T15" fmla="*/ 100 h 409"/>
              <a:gd name="T16" fmla="*/ 193 w 409"/>
              <a:gd name="T17" fmla="*/ 26 h 409"/>
              <a:gd name="T18" fmla="*/ 193 w 409"/>
              <a:gd name="T19" fmla="*/ 194 h 409"/>
              <a:gd name="T20" fmla="*/ 123 w 409"/>
              <a:gd name="T21" fmla="*/ 119 h 409"/>
              <a:gd name="T22" fmla="*/ 88 w 409"/>
              <a:gd name="T23" fmla="*/ 194 h 409"/>
              <a:gd name="T24" fmla="*/ 54 w 409"/>
              <a:gd name="T25" fmla="*/ 106 h 409"/>
              <a:gd name="T26" fmla="*/ 88 w 409"/>
              <a:gd name="T27" fmla="*/ 194 h 409"/>
              <a:gd name="T28" fmla="*/ 98 w 409"/>
              <a:gd name="T29" fmla="*/ 289 h 409"/>
              <a:gd name="T30" fmla="*/ 25 w 409"/>
              <a:gd name="T31" fmla="*/ 218 h 409"/>
              <a:gd name="T32" fmla="*/ 112 w 409"/>
              <a:gd name="T33" fmla="*/ 218 h 409"/>
              <a:gd name="T34" fmla="*/ 193 w 409"/>
              <a:gd name="T35" fmla="*/ 280 h 409"/>
              <a:gd name="T36" fmla="*/ 112 w 409"/>
              <a:gd name="T37" fmla="*/ 218 h 409"/>
              <a:gd name="T38" fmla="*/ 193 w 409"/>
              <a:gd name="T39" fmla="*/ 383 h 409"/>
              <a:gd name="T40" fmla="*/ 193 w 409"/>
              <a:gd name="T41" fmla="*/ 304 h 409"/>
              <a:gd name="T42" fmla="*/ 217 w 409"/>
              <a:gd name="T43" fmla="*/ 304 h 409"/>
              <a:gd name="T44" fmla="*/ 217 w 409"/>
              <a:gd name="T45" fmla="*/ 383 h 409"/>
              <a:gd name="T46" fmla="*/ 217 w 409"/>
              <a:gd name="T47" fmla="*/ 218 h 409"/>
              <a:gd name="T48" fmla="*/ 287 w 409"/>
              <a:gd name="T49" fmla="*/ 285 h 409"/>
              <a:gd name="T50" fmla="*/ 321 w 409"/>
              <a:gd name="T51" fmla="*/ 218 h 409"/>
              <a:gd name="T52" fmla="*/ 357 w 409"/>
              <a:gd name="T53" fmla="*/ 300 h 409"/>
              <a:gd name="T54" fmla="*/ 321 w 409"/>
              <a:gd name="T55" fmla="*/ 218 h 409"/>
              <a:gd name="T56" fmla="*/ 310 w 409"/>
              <a:gd name="T57" fmla="*/ 116 h 409"/>
              <a:gd name="T58" fmla="*/ 384 w 409"/>
              <a:gd name="T59" fmla="*/ 194 h 409"/>
              <a:gd name="T60" fmla="*/ 339 w 409"/>
              <a:gd name="T61" fmla="*/ 85 h 409"/>
              <a:gd name="T62" fmla="*/ 273 w 409"/>
              <a:gd name="T63" fmla="*/ 38 h 409"/>
              <a:gd name="T64" fmla="*/ 136 w 409"/>
              <a:gd name="T65" fmla="*/ 38 h 409"/>
              <a:gd name="T66" fmla="*/ 70 w 409"/>
              <a:gd name="T67" fmla="*/ 85 h 409"/>
              <a:gd name="T68" fmla="*/ 67 w 409"/>
              <a:gd name="T69" fmla="*/ 320 h 409"/>
              <a:gd name="T70" fmla="*/ 136 w 409"/>
              <a:gd name="T71" fmla="*/ 371 h 409"/>
              <a:gd name="T72" fmla="*/ 273 w 409"/>
              <a:gd name="T73" fmla="*/ 371 h 409"/>
              <a:gd name="T74" fmla="*/ 342 w 409"/>
              <a:gd name="T75" fmla="*/ 321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09" h="409">
                <a:moveTo>
                  <a:pt x="204" y="0"/>
                </a:moveTo>
                <a:cubicBezTo>
                  <a:pt x="92" y="0"/>
                  <a:pt x="0" y="92"/>
                  <a:pt x="0" y="204"/>
                </a:cubicBezTo>
                <a:cubicBezTo>
                  <a:pt x="0" y="317"/>
                  <a:pt x="92" y="409"/>
                  <a:pt x="204" y="409"/>
                </a:cubicBezTo>
                <a:cubicBezTo>
                  <a:pt x="317" y="409"/>
                  <a:pt x="409" y="317"/>
                  <a:pt x="409" y="204"/>
                </a:cubicBezTo>
                <a:cubicBezTo>
                  <a:pt x="409" y="92"/>
                  <a:pt x="317" y="0"/>
                  <a:pt x="204" y="0"/>
                </a:cubicBezTo>
                <a:close/>
                <a:moveTo>
                  <a:pt x="217" y="124"/>
                </a:moveTo>
                <a:cubicBezTo>
                  <a:pt x="241" y="124"/>
                  <a:pt x="264" y="122"/>
                  <a:pt x="286" y="119"/>
                </a:cubicBezTo>
                <a:cubicBezTo>
                  <a:pt x="292" y="142"/>
                  <a:pt x="296" y="167"/>
                  <a:pt x="297" y="194"/>
                </a:cubicBezTo>
                <a:cubicBezTo>
                  <a:pt x="217" y="194"/>
                  <a:pt x="217" y="194"/>
                  <a:pt x="217" y="194"/>
                </a:cubicBezTo>
                <a:lnTo>
                  <a:pt x="217" y="124"/>
                </a:lnTo>
                <a:close/>
                <a:moveTo>
                  <a:pt x="217" y="100"/>
                </a:moveTo>
                <a:cubicBezTo>
                  <a:pt x="217" y="26"/>
                  <a:pt x="217" y="26"/>
                  <a:pt x="217" y="26"/>
                </a:cubicBezTo>
                <a:cubicBezTo>
                  <a:pt x="242" y="33"/>
                  <a:pt x="263" y="59"/>
                  <a:pt x="278" y="96"/>
                </a:cubicBezTo>
                <a:cubicBezTo>
                  <a:pt x="259" y="98"/>
                  <a:pt x="238" y="100"/>
                  <a:pt x="217" y="100"/>
                </a:cubicBezTo>
                <a:close/>
                <a:moveTo>
                  <a:pt x="193" y="26"/>
                </a:moveTo>
                <a:cubicBezTo>
                  <a:pt x="193" y="100"/>
                  <a:pt x="193" y="100"/>
                  <a:pt x="193" y="100"/>
                </a:cubicBezTo>
                <a:cubicBezTo>
                  <a:pt x="171" y="100"/>
                  <a:pt x="150" y="98"/>
                  <a:pt x="131" y="96"/>
                </a:cubicBezTo>
                <a:cubicBezTo>
                  <a:pt x="146" y="59"/>
                  <a:pt x="168" y="32"/>
                  <a:pt x="193" y="26"/>
                </a:cubicBezTo>
                <a:close/>
                <a:moveTo>
                  <a:pt x="193" y="124"/>
                </a:moveTo>
                <a:cubicBezTo>
                  <a:pt x="193" y="194"/>
                  <a:pt x="193" y="194"/>
                  <a:pt x="193" y="194"/>
                </a:cubicBezTo>
                <a:cubicBezTo>
                  <a:pt x="112" y="194"/>
                  <a:pt x="112" y="194"/>
                  <a:pt x="112" y="194"/>
                </a:cubicBezTo>
                <a:cubicBezTo>
                  <a:pt x="113" y="167"/>
                  <a:pt x="117" y="142"/>
                  <a:pt x="123" y="119"/>
                </a:cubicBezTo>
                <a:cubicBezTo>
                  <a:pt x="145" y="122"/>
                  <a:pt x="169" y="124"/>
                  <a:pt x="193" y="124"/>
                </a:cubicBezTo>
                <a:close/>
                <a:moveTo>
                  <a:pt x="88" y="194"/>
                </a:moveTo>
                <a:cubicBezTo>
                  <a:pt x="25" y="194"/>
                  <a:pt x="25" y="194"/>
                  <a:pt x="25" y="194"/>
                </a:cubicBezTo>
                <a:cubicBezTo>
                  <a:pt x="27" y="162"/>
                  <a:pt x="37" y="131"/>
                  <a:pt x="54" y="106"/>
                </a:cubicBezTo>
                <a:cubicBezTo>
                  <a:pt x="67" y="110"/>
                  <a:pt x="82" y="113"/>
                  <a:pt x="99" y="116"/>
                </a:cubicBezTo>
                <a:cubicBezTo>
                  <a:pt x="92" y="140"/>
                  <a:pt x="89" y="166"/>
                  <a:pt x="88" y="194"/>
                </a:cubicBezTo>
                <a:close/>
                <a:moveTo>
                  <a:pt x="88" y="218"/>
                </a:moveTo>
                <a:cubicBezTo>
                  <a:pt x="89" y="243"/>
                  <a:pt x="92" y="267"/>
                  <a:pt x="98" y="289"/>
                </a:cubicBezTo>
                <a:cubicBezTo>
                  <a:pt x="81" y="292"/>
                  <a:pt x="65" y="296"/>
                  <a:pt x="52" y="300"/>
                </a:cubicBezTo>
                <a:cubicBezTo>
                  <a:pt x="37" y="276"/>
                  <a:pt x="27" y="248"/>
                  <a:pt x="25" y="218"/>
                </a:cubicBezTo>
                <a:lnTo>
                  <a:pt x="88" y="218"/>
                </a:lnTo>
                <a:close/>
                <a:moveTo>
                  <a:pt x="112" y="218"/>
                </a:moveTo>
                <a:cubicBezTo>
                  <a:pt x="193" y="218"/>
                  <a:pt x="193" y="218"/>
                  <a:pt x="193" y="218"/>
                </a:cubicBezTo>
                <a:cubicBezTo>
                  <a:pt x="193" y="280"/>
                  <a:pt x="193" y="280"/>
                  <a:pt x="193" y="280"/>
                </a:cubicBezTo>
                <a:cubicBezTo>
                  <a:pt x="168" y="281"/>
                  <a:pt x="144" y="282"/>
                  <a:pt x="122" y="285"/>
                </a:cubicBezTo>
                <a:cubicBezTo>
                  <a:pt x="116" y="265"/>
                  <a:pt x="113" y="242"/>
                  <a:pt x="112" y="218"/>
                </a:cubicBezTo>
                <a:close/>
                <a:moveTo>
                  <a:pt x="193" y="304"/>
                </a:moveTo>
                <a:cubicBezTo>
                  <a:pt x="193" y="383"/>
                  <a:pt x="193" y="383"/>
                  <a:pt x="193" y="383"/>
                </a:cubicBezTo>
                <a:cubicBezTo>
                  <a:pt x="167" y="377"/>
                  <a:pt x="144" y="348"/>
                  <a:pt x="129" y="309"/>
                </a:cubicBezTo>
                <a:cubicBezTo>
                  <a:pt x="149" y="306"/>
                  <a:pt x="171" y="305"/>
                  <a:pt x="193" y="304"/>
                </a:cubicBezTo>
                <a:close/>
                <a:moveTo>
                  <a:pt x="217" y="383"/>
                </a:moveTo>
                <a:cubicBezTo>
                  <a:pt x="217" y="304"/>
                  <a:pt x="217" y="304"/>
                  <a:pt x="217" y="304"/>
                </a:cubicBezTo>
                <a:cubicBezTo>
                  <a:pt x="239" y="305"/>
                  <a:pt x="260" y="306"/>
                  <a:pt x="280" y="309"/>
                </a:cubicBezTo>
                <a:cubicBezTo>
                  <a:pt x="265" y="348"/>
                  <a:pt x="242" y="376"/>
                  <a:pt x="217" y="383"/>
                </a:cubicBezTo>
                <a:close/>
                <a:moveTo>
                  <a:pt x="217" y="280"/>
                </a:moveTo>
                <a:cubicBezTo>
                  <a:pt x="217" y="218"/>
                  <a:pt x="217" y="218"/>
                  <a:pt x="217" y="218"/>
                </a:cubicBezTo>
                <a:cubicBezTo>
                  <a:pt x="297" y="218"/>
                  <a:pt x="297" y="218"/>
                  <a:pt x="297" y="218"/>
                </a:cubicBezTo>
                <a:cubicBezTo>
                  <a:pt x="296" y="242"/>
                  <a:pt x="293" y="265"/>
                  <a:pt x="287" y="285"/>
                </a:cubicBezTo>
                <a:cubicBezTo>
                  <a:pt x="265" y="283"/>
                  <a:pt x="241" y="281"/>
                  <a:pt x="217" y="280"/>
                </a:cubicBezTo>
                <a:close/>
                <a:moveTo>
                  <a:pt x="321" y="218"/>
                </a:moveTo>
                <a:cubicBezTo>
                  <a:pt x="384" y="218"/>
                  <a:pt x="384" y="218"/>
                  <a:pt x="384" y="218"/>
                </a:cubicBezTo>
                <a:cubicBezTo>
                  <a:pt x="382" y="248"/>
                  <a:pt x="372" y="276"/>
                  <a:pt x="357" y="300"/>
                </a:cubicBezTo>
                <a:cubicBezTo>
                  <a:pt x="344" y="296"/>
                  <a:pt x="328" y="292"/>
                  <a:pt x="311" y="289"/>
                </a:cubicBezTo>
                <a:cubicBezTo>
                  <a:pt x="317" y="267"/>
                  <a:pt x="320" y="243"/>
                  <a:pt x="321" y="218"/>
                </a:cubicBezTo>
                <a:close/>
                <a:moveTo>
                  <a:pt x="321" y="194"/>
                </a:moveTo>
                <a:cubicBezTo>
                  <a:pt x="320" y="166"/>
                  <a:pt x="316" y="140"/>
                  <a:pt x="310" y="116"/>
                </a:cubicBezTo>
                <a:cubicBezTo>
                  <a:pt x="327" y="113"/>
                  <a:pt x="342" y="110"/>
                  <a:pt x="355" y="106"/>
                </a:cubicBezTo>
                <a:cubicBezTo>
                  <a:pt x="372" y="131"/>
                  <a:pt x="382" y="162"/>
                  <a:pt x="384" y="194"/>
                </a:cubicBezTo>
                <a:lnTo>
                  <a:pt x="321" y="194"/>
                </a:lnTo>
                <a:close/>
                <a:moveTo>
                  <a:pt x="339" y="85"/>
                </a:moveTo>
                <a:cubicBezTo>
                  <a:pt x="328" y="88"/>
                  <a:pt x="316" y="91"/>
                  <a:pt x="303" y="93"/>
                </a:cubicBezTo>
                <a:cubicBezTo>
                  <a:pt x="295" y="71"/>
                  <a:pt x="285" y="53"/>
                  <a:pt x="273" y="38"/>
                </a:cubicBezTo>
                <a:cubicBezTo>
                  <a:pt x="298" y="48"/>
                  <a:pt x="321" y="65"/>
                  <a:pt x="339" y="85"/>
                </a:cubicBezTo>
                <a:close/>
                <a:moveTo>
                  <a:pt x="136" y="38"/>
                </a:moveTo>
                <a:cubicBezTo>
                  <a:pt x="124" y="53"/>
                  <a:pt x="114" y="71"/>
                  <a:pt x="106" y="93"/>
                </a:cubicBezTo>
                <a:cubicBezTo>
                  <a:pt x="93" y="91"/>
                  <a:pt x="81" y="88"/>
                  <a:pt x="70" y="85"/>
                </a:cubicBezTo>
                <a:cubicBezTo>
                  <a:pt x="88" y="65"/>
                  <a:pt x="111" y="48"/>
                  <a:pt x="136" y="38"/>
                </a:cubicBezTo>
                <a:close/>
                <a:moveTo>
                  <a:pt x="67" y="320"/>
                </a:moveTo>
                <a:cubicBezTo>
                  <a:pt x="78" y="317"/>
                  <a:pt x="91" y="314"/>
                  <a:pt x="105" y="312"/>
                </a:cubicBezTo>
                <a:cubicBezTo>
                  <a:pt x="113" y="335"/>
                  <a:pt x="124" y="355"/>
                  <a:pt x="136" y="371"/>
                </a:cubicBezTo>
                <a:cubicBezTo>
                  <a:pt x="109" y="360"/>
                  <a:pt x="85" y="342"/>
                  <a:pt x="67" y="320"/>
                </a:cubicBezTo>
                <a:close/>
                <a:moveTo>
                  <a:pt x="273" y="371"/>
                </a:moveTo>
                <a:cubicBezTo>
                  <a:pt x="285" y="355"/>
                  <a:pt x="296" y="335"/>
                  <a:pt x="304" y="312"/>
                </a:cubicBezTo>
                <a:cubicBezTo>
                  <a:pt x="318" y="314"/>
                  <a:pt x="331" y="317"/>
                  <a:pt x="342" y="321"/>
                </a:cubicBezTo>
                <a:cubicBezTo>
                  <a:pt x="323" y="343"/>
                  <a:pt x="300" y="360"/>
                  <a:pt x="273" y="37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8" name="Freeform 74"/>
          <p:cNvSpPr>
            <a:spLocks noEditPoints="1"/>
          </p:cNvSpPr>
          <p:nvPr/>
        </p:nvSpPr>
        <p:spPr bwMode="auto">
          <a:xfrm>
            <a:off x="8753758" y="1905062"/>
            <a:ext cx="2695641" cy="1349877"/>
          </a:xfrm>
          <a:custGeom>
            <a:avLst/>
            <a:gdLst>
              <a:gd name="T0" fmla="*/ 941 w 1211"/>
              <a:gd name="T1" fmla="*/ 745 h 745"/>
              <a:gd name="T2" fmla="*/ 220 w 1211"/>
              <a:gd name="T3" fmla="*/ 745 h 745"/>
              <a:gd name="T4" fmla="*/ 0 w 1211"/>
              <a:gd name="T5" fmla="*/ 525 h 745"/>
              <a:gd name="T6" fmla="*/ 220 w 1211"/>
              <a:gd name="T7" fmla="*/ 305 h 745"/>
              <a:gd name="T8" fmla="*/ 283 w 1211"/>
              <a:gd name="T9" fmla="*/ 314 h 745"/>
              <a:gd name="T10" fmla="*/ 283 w 1211"/>
              <a:gd name="T11" fmla="*/ 302 h 745"/>
              <a:gd name="T12" fmla="*/ 585 w 1211"/>
              <a:gd name="T13" fmla="*/ 0 h 745"/>
              <a:gd name="T14" fmla="*/ 873 w 1211"/>
              <a:gd name="T15" fmla="*/ 212 h 745"/>
              <a:gd name="T16" fmla="*/ 941 w 1211"/>
              <a:gd name="T17" fmla="*/ 203 h 745"/>
              <a:gd name="T18" fmla="*/ 1211 w 1211"/>
              <a:gd name="T19" fmla="*/ 474 h 745"/>
              <a:gd name="T20" fmla="*/ 941 w 1211"/>
              <a:gd name="T21" fmla="*/ 745 h 745"/>
              <a:gd name="T22" fmla="*/ 220 w 1211"/>
              <a:gd name="T23" fmla="*/ 337 h 745"/>
              <a:gd name="T24" fmla="*/ 32 w 1211"/>
              <a:gd name="T25" fmla="*/ 525 h 745"/>
              <a:gd name="T26" fmla="*/ 220 w 1211"/>
              <a:gd name="T27" fmla="*/ 713 h 745"/>
              <a:gd name="T28" fmla="*/ 941 w 1211"/>
              <a:gd name="T29" fmla="*/ 713 h 745"/>
              <a:gd name="T30" fmla="*/ 1179 w 1211"/>
              <a:gd name="T31" fmla="*/ 474 h 745"/>
              <a:gd name="T32" fmla="*/ 941 w 1211"/>
              <a:gd name="T33" fmla="*/ 235 h 745"/>
              <a:gd name="T34" fmla="*/ 867 w 1211"/>
              <a:gd name="T35" fmla="*/ 247 h 745"/>
              <a:gd name="T36" fmla="*/ 854 w 1211"/>
              <a:gd name="T37" fmla="*/ 245 h 745"/>
              <a:gd name="T38" fmla="*/ 847 w 1211"/>
              <a:gd name="T39" fmla="*/ 235 h 745"/>
              <a:gd name="T40" fmla="*/ 585 w 1211"/>
              <a:gd name="T41" fmla="*/ 32 h 745"/>
              <a:gd name="T42" fmla="*/ 315 w 1211"/>
              <a:gd name="T43" fmla="*/ 302 h 745"/>
              <a:gd name="T44" fmla="*/ 317 w 1211"/>
              <a:gd name="T45" fmla="*/ 336 h 745"/>
              <a:gd name="T46" fmla="*/ 311 w 1211"/>
              <a:gd name="T47" fmla="*/ 351 h 745"/>
              <a:gd name="T48" fmla="*/ 295 w 1211"/>
              <a:gd name="T49" fmla="*/ 353 h 745"/>
              <a:gd name="T50" fmla="*/ 220 w 1211"/>
              <a:gd name="T51" fmla="*/ 337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11" h="745">
                <a:moveTo>
                  <a:pt x="941" y="745"/>
                </a:moveTo>
                <a:cubicBezTo>
                  <a:pt x="220" y="745"/>
                  <a:pt x="220" y="745"/>
                  <a:pt x="220" y="745"/>
                </a:cubicBezTo>
                <a:cubicBezTo>
                  <a:pt x="99" y="745"/>
                  <a:pt x="0" y="646"/>
                  <a:pt x="0" y="525"/>
                </a:cubicBezTo>
                <a:cubicBezTo>
                  <a:pt x="0" y="404"/>
                  <a:pt x="99" y="305"/>
                  <a:pt x="220" y="305"/>
                </a:cubicBezTo>
                <a:cubicBezTo>
                  <a:pt x="242" y="305"/>
                  <a:pt x="263" y="308"/>
                  <a:pt x="283" y="314"/>
                </a:cubicBezTo>
                <a:cubicBezTo>
                  <a:pt x="283" y="310"/>
                  <a:pt x="283" y="306"/>
                  <a:pt x="283" y="302"/>
                </a:cubicBezTo>
                <a:cubicBezTo>
                  <a:pt x="283" y="135"/>
                  <a:pt x="418" y="0"/>
                  <a:pt x="585" y="0"/>
                </a:cubicBezTo>
                <a:cubicBezTo>
                  <a:pt x="718" y="0"/>
                  <a:pt x="834" y="86"/>
                  <a:pt x="873" y="212"/>
                </a:cubicBezTo>
                <a:cubicBezTo>
                  <a:pt x="895" y="206"/>
                  <a:pt x="918" y="203"/>
                  <a:pt x="941" y="203"/>
                </a:cubicBezTo>
                <a:cubicBezTo>
                  <a:pt x="1090" y="203"/>
                  <a:pt x="1211" y="325"/>
                  <a:pt x="1211" y="474"/>
                </a:cubicBezTo>
                <a:cubicBezTo>
                  <a:pt x="1211" y="623"/>
                  <a:pt x="1090" y="745"/>
                  <a:pt x="941" y="745"/>
                </a:cubicBezTo>
                <a:close/>
                <a:moveTo>
                  <a:pt x="220" y="337"/>
                </a:moveTo>
                <a:cubicBezTo>
                  <a:pt x="116" y="337"/>
                  <a:pt x="32" y="421"/>
                  <a:pt x="32" y="525"/>
                </a:cubicBezTo>
                <a:cubicBezTo>
                  <a:pt x="32" y="629"/>
                  <a:pt x="116" y="713"/>
                  <a:pt x="220" y="713"/>
                </a:cubicBezTo>
                <a:cubicBezTo>
                  <a:pt x="941" y="713"/>
                  <a:pt x="941" y="713"/>
                  <a:pt x="941" y="713"/>
                </a:cubicBezTo>
                <a:cubicBezTo>
                  <a:pt x="1072" y="713"/>
                  <a:pt x="1179" y="606"/>
                  <a:pt x="1179" y="474"/>
                </a:cubicBezTo>
                <a:cubicBezTo>
                  <a:pt x="1179" y="342"/>
                  <a:pt x="1072" y="235"/>
                  <a:pt x="941" y="235"/>
                </a:cubicBezTo>
                <a:cubicBezTo>
                  <a:pt x="916" y="235"/>
                  <a:pt x="891" y="239"/>
                  <a:pt x="867" y="247"/>
                </a:cubicBezTo>
                <a:cubicBezTo>
                  <a:pt x="863" y="248"/>
                  <a:pt x="858" y="248"/>
                  <a:pt x="854" y="245"/>
                </a:cubicBezTo>
                <a:cubicBezTo>
                  <a:pt x="850" y="243"/>
                  <a:pt x="848" y="240"/>
                  <a:pt x="847" y="235"/>
                </a:cubicBezTo>
                <a:cubicBezTo>
                  <a:pt x="816" y="115"/>
                  <a:pt x="709" y="32"/>
                  <a:pt x="585" y="32"/>
                </a:cubicBezTo>
                <a:cubicBezTo>
                  <a:pt x="436" y="32"/>
                  <a:pt x="315" y="153"/>
                  <a:pt x="315" y="302"/>
                </a:cubicBezTo>
                <a:cubicBezTo>
                  <a:pt x="315" y="313"/>
                  <a:pt x="316" y="324"/>
                  <a:pt x="317" y="336"/>
                </a:cubicBezTo>
                <a:cubicBezTo>
                  <a:pt x="318" y="342"/>
                  <a:pt x="316" y="347"/>
                  <a:pt x="311" y="351"/>
                </a:cubicBezTo>
                <a:cubicBezTo>
                  <a:pt x="306" y="354"/>
                  <a:pt x="300" y="355"/>
                  <a:pt x="295" y="353"/>
                </a:cubicBezTo>
                <a:cubicBezTo>
                  <a:pt x="271" y="342"/>
                  <a:pt x="246" y="337"/>
                  <a:pt x="220" y="337"/>
                </a:cubicBezTo>
                <a:close/>
              </a:path>
            </a:pathLst>
          </a:custGeom>
          <a:solidFill>
            <a:srgbClr val="043C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40" name="Group 39"/>
          <p:cNvGrpSpPr/>
          <p:nvPr/>
        </p:nvGrpSpPr>
        <p:grpSpPr>
          <a:xfrm>
            <a:off x="9700469" y="2102464"/>
            <a:ext cx="781264" cy="856825"/>
            <a:chOff x="8918576" y="7991475"/>
            <a:chExt cx="869950" cy="954088"/>
          </a:xfrm>
          <a:solidFill>
            <a:srgbClr val="00B0F0"/>
          </a:solidFill>
        </p:grpSpPr>
        <p:sp>
          <p:nvSpPr>
            <p:cNvPr id="41" name="Freeform 98"/>
            <p:cNvSpPr>
              <a:spLocks noEditPoints="1"/>
            </p:cNvSpPr>
            <p:nvPr/>
          </p:nvSpPr>
          <p:spPr bwMode="auto">
            <a:xfrm>
              <a:off x="8918576" y="7991475"/>
              <a:ext cx="869950" cy="954088"/>
            </a:xfrm>
            <a:custGeom>
              <a:avLst/>
              <a:gdLst>
                <a:gd name="T0" fmla="*/ 199 w 205"/>
                <a:gd name="T1" fmla="*/ 182 h 225"/>
                <a:gd name="T2" fmla="*/ 169 w 205"/>
                <a:gd name="T3" fmla="*/ 146 h 225"/>
                <a:gd name="T4" fmla="*/ 186 w 205"/>
                <a:gd name="T5" fmla="*/ 93 h 225"/>
                <a:gd name="T6" fmla="*/ 93 w 205"/>
                <a:gd name="T7" fmla="*/ 0 h 225"/>
                <a:gd name="T8" fmla="*/ 0 w 205"/>
                <a:gd name="T9" fmla="*/ 93 h 225"/>
                <a:gd name="T10" fmla="*/ 93 w 205"/>
                <a:gd name="T11" fmla="*/ 186 h 225"/>
                <a:gd name="T12" fmla="*/ 128 w 205"/>
                <a:gd name="T13" fmla="*/ 179 h 225"/>
                <a:gd name="T14" fmla="*/ 158 w 205"/>
                <a:gd name="T15" fmla="*/ 216 h 225"/>
                <a:gd name="T16" fmla="*/ 178 w 205"/>
                <a:gd name="T17" fmla="*/ 225 h 225"/>
                <a:gd name="T18" fmla="*/ 178 w 205"/>
                <a:gd name="T19" fmla="*/ 225 h 225"/>
                <a:gd name="T20" fmla="*/ 180 w 205"/>
                <a:gd name="T21" fmla="*/ 225 h 225"/>
                <a:gd name="T22" fmla="*/ 194 w 205"/>
                <a:gd name="T23" fmla="*/ 219 h 225"/>
                <a:gd name="T24" fmla="*/ 195 w 205"/>
                <a:gd name="T25" fmla="*/ 218 h 225"/>
                <a:gd name="T26" fmla="*/ 205 w 205"/>
                <a:gd name="T27" fmla="*/ 201 h 225"/>
                <a:gd name="T28" fmla="*/ 199 w 205"/>
                <a:gd name="T29" fmla="*/ 182 h 225"/>
                <a:gd name="T30" fmla="*/ 14 w 205"/>
                <a:gd name="T31" fmla="*/ 93 h 225"/>
                <a:gd name="T32" fmla="*/ 93 w 205"/>
                <a:gd name="T33" fmla="*/ 14 h 225"/>
                <a:gd name="T34" fmla="*/ 172 w 205"/>
                <a:gd name="T35" fmla="*/ 93 h 225"/>
                <a:gd name="T36" fmla="*/ 93 w 205"/>
                <a:gd name="T37" fmla="*/ 172 h 225"/>
                <a:gd name="T38" fmla="*/ 14 w 205"/>
                <a:gd name="T39" fmla="*/ 93 h 225"/>
                <a:gd name="T40" fmla="*/ 191 w 205"/>
                <a:gd name="T41" fmla="*/ 200 h 225"/>
                <a:gd name="T42" fmla="*/ 186 w 205"/>
                <a:gd name="T43" fmla="*/ 207 h 225"/>
                <a:gd name="T44" fmla="*/ 185 w 205"/>
                <a:gd name="T45" fmla="*/ 208 h 225"/>
                <a:gd name="T46" fmla="*/ 179 w 205"/>
                <a:gd name="T47" fmla="*/ 211 h 225"/>
                <a:gd name="T48" fmla="*/ 178 w 205"/>
                <a:gd name="T49" fmla="*/ 211 h 225"/>
                <a:gd name="T50" fmla="*/ 169 w 205"/>
                <a:gd name="T51" fmla="*/ 207 h 225"/>
                <a:gd name="T52" fmla="*/ 141 w 205"/>
                <a:gd name="T53" fmla="*/ 173 h 225"/>
                <a:gd name="T54" fmla="*/ 160 w 205"/>
                <a:gd name="T55" fmla="*/ 157 h 225"/>
                <a:gd name="T56" fmla="*/ 188 w 205"/>
                <a:gd name="T57" fmla="*/ 191 h 225"/>
                <a:gd name="T58" fmla="*/ 191 w 205"/>
                <a:gd name="T59" fmla="*/ 20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5" h="225">
                  <a:moveTo>
                    <a:pt x="199" y="182"/>
                  </a:moveTo>
                  <a:cubicBezTo>
                    <a:pt x="169" y="146"/>
                    <a:pt x="169" y="146"/>
                    <a:pt x="169" y="146"/>
                  </a:cubicBezTo>
                  <a:cubicBezTo>
                    <a:pt x="180" y="131"/>
                    <a:pt x="186" y="113"/>
                    <a:pt x="186" y="93"/>
                  </a:cubicBezTo>
                  <a:cubicBezTo>
                    <a:pt x="186" y="42"/>
                    <a:pt x="144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ubicBezTo>
                    <a:pt x="105" y="186"/>
                    <a:pt x="117" y="184"/>
                    <a:pt x="128" y="179"/>
                  </a:cubicBezTo>
                  <a:cubicBezTo>
                    <a:pt x="158" y="216"/>
                    <a:pt x="158" y="216"/>
                    <a:pt x="158" y="216"/>
                  </a:cubicBezTo>
                  <a:cubicBezTo>
                    <a:pt x="163" y="222"/>
                    <a:pt x="170" y="225"/>
                    <a:pt x="178" y="225"/>
                  </a:cubicBezTo>
                  <a:cubicBezTo>
                    <a:pt x="178" y="225"/>
                    <a:pt x="178" y="225"/>
                    <a:pt x="178" y="225"/>
                  </a:cubicBezTo>
                  <a:cubicBezTo>
                    <a:pt x="179" y="225"/>
                    <a:pt x="179" y="225"/>
                    <a:pt x="180" y="225"/>
                  </a:cubicBezTo>
                  <a:cubicBezTo>
                    <a:pt x="185" y="225"/>
                    <a:pt x="190" y="223"/>
                    <a:pt x="194" y="219"/>
                  </a:cubicBezTo>
                  <a:cubicBezTo>
                    <a:pt x="195" y="218"/>
                    <a:pt x="195" y="218"/>
                    <a:pt x="195" y="218"/>
                  </a:cubicBezTo>
                  <a:cubicBezTo>
                    <a:pt x="201" y="214"/>
                    <a:pt x="204" y="208"/>
                    <a:pt x="205" y="201"/>
                  </a:cubicBezTo>
                  <a:cubicBezTo>
                    <a:pt x="205" y="194"/>
                    <a:pt x="203" y="188"/>
                    <a:pt x="199" y="182"/>
                  </a:cubicBezTo>
                  <a:close/>
                  <a:moveTo>
                    <a:pt x="14" y="93"/>
                  </a:moveTo>
                  <a:cubicBezTo>
                    <a:pt x="14" y="49"/>
                    <a:pt x="49" y="14"/>
                    <a:pt x="93" y="14"/>
                  </a:cubicBezTo>
                  <a:cubicBezTo>
                    <a:pt x="136" y="14"/>
                    <a:pt x="172" y="49"/>
                    <a:pt x="172" y="93"/>
                  </a:cubicBezTo>
                  <a:cubicBezTo>
                    <a:pt x="172" y="137"/>
                    <a:pt x="136" y="172"/>
                    <a:pt x="93" y="172"/>
                  </a:cubicBezTo>
                  <a:cubicBezTo>
                    <a:pt x="49" y="172"/>
                    <a:pt x="14" y="137"/>
                    <a:pt x="14" y="93"/>
                  </a:cubicBezTo>
                  <a:close/>
                  <a:moveTo>
                    <a:pt x="191" y="200"/>
                  </a:moveTo>
                  <a:cubicBezTo>
                    <a:pt x="190" y="203"/>
                    <a:pt x="189" y="205"/>
                    <a:pt x="186" y="207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183" y="210"/>
                    <a:pt x="181" y="211"/>
                    <a:pt x="179" y="211"/>
                  </a:cubicBezTo>
                  <a:cubicBezTo>
                    <a:pt x="178" y="211"/>
                    <a:pt x="178" y="211"/>
                    <a:pt x="178" y="211"/>
                  </a:cubicBezTo>
                  <a:cubicBezTo>
                    <a:pt x="174" y="211"/>
                    <a:pt x="171" y="209"/>
                    <a:pt x="169" y="207"/>
                  </a:cubicBezTo>
                  <a:cubicBezTo>
                    <a:pt x="141" y="173"/>
                    <a:pt x="141" y="173"/>
                    <a:pt x="141" y="173"/>
                  </a:cubicBezTo>
                  <a:cubicBezTo>
                    <a:pt x="148" y="168"/>
                    <a:pt x="154" y="163"/>
                    <a:pt x="160" y="157"/>
                  </a:cubicBezTo>
                  <a:cubicBezTo>
                    <a:pt x="188" y="191"/>
                    <a:pt x="188" y="191"/>
                    <a:pt x="188" y="191"/>
                  </a:cubicBezTo>
                  <a:cubicBezTo>
                    <a:pt x="190" y="194"/>
                    <a:pt x="191" y="197"/>
                    <a:pt x="191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" name="Freeform 99"/>
            <p:cNvSpPr>
              <a:spLocks/>
            </p:cNvSpPr>
            <p:nvPr/>
          </p:nvSpPr>
          <p:spPr bwMode="auto">
            <a:xfrm>
              <a:off x="9134476" y="8207375"/>
              <a:ext cx="357188" cy="355600"/>
            </a:xfrm>
            <a:custGeom>
              <a:avLst/>
              <a:gdLst>
                <a:gd name="T0" fmla="*/ 131 w 225"/>
                <a:gd name="T1" fmla="*/ 0 h 224"/>
                <a:gd name="T2" fmla="*/ 94 w 225"/>
                <a:gd name="T3" fmla="*/ 0 h 224"/>
                <a:gd name="T4" fmla="*/ 94 w 225"/>
                <a:gd name="T5" fmla="*/ 93 h 224"/>
                <a:gd name="T6" fmla="*/ 0 w 225"/>
                <a:gd name="T7" fmla="*/ 93 h 224"/>
                <a:gd name="T8" fmla="*/ 0 w 225"/>
                <a:gd name="T9" fmla="*/ 131 h 224"/>
                <a:gd name="T10" fmla="*/ 94 w 225"/>
                <a:gd name="T11" fmla="*/ 131 h 224"/>
                <a:gd name="T12" fmla="*/ 94 w 225"/>
                <a:gd name="T13" fmla="*/ 224 h 224"/>
                <a:gd name="T14" fmla="*/ 131 w 225"/>
                <a:gd name="T15" fmla="*/ 224 h 224"/>
                <a:gd name="T16" fmla="*/ 131 w 225"/>
                <a:gd name="T17" fmla="*/ 131 h 224"/>
                <a:gd name="T18" fmla="*/ 225 w 225"/>
                <a:gd name="T19" fmla="*/ 131 h 224"/>
                <a:gd name="T20" fmla="*/ 225 w 225"/>
                <a:gd name="T21" fmla="*/ 93 h 224"/>
                <a:gd name="T22" fmla="*/ 131 w 225"/>
                <a:gd name="T23" fmla="*/ 93 h 224"/>
                <a:gd name="T24" fmla="*/ 131 w 225"/>
                <a:gd name="T2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24">
                  <a:moveTo>
                    <a:pt x="131" y="0"/>
                  </a:moveTo>
                  <a:lnTo>
                    <a:pt x="94" y="0"/>
                  </a:lnTo>
                  <a:lnTo>
                    <a:pt x="94" y="93"/>
                  </a:lnTo>
                  <a:lnTo>
                    <a:pt x="0" y="93"/>
                  </a:lnTo>
                  <a:lnTo>
                    <a:pt x="0" y="131"/>
                  </a:lnTo>
                  <a:lnTo>
                    <a:pt x="94" y="131"/>
                  </a:lnTo>
                  <a:lnTo>
                    <a:pt x="94" y="224"/>
                  </a:lnTo>
                  <a:lnTo>
                    <a:pt x="131" y="224"/>
                  </a:lnTo>
                  <a:lnTo>
                    <a:pt x="131" y="131"/>
                  </a:lnTo>
                  <a:lnTo>
                    <a:pt x="225" y="131"/>
                  </a:lnTo>
                  <a:lnTo>
                    <a:pt x="225" y="93"/>
                  </a:lnTo>
                  <a:lnTo>
                    <a:pt x="131" y="93"/>
                  </a:lnTo>
                  <a:lnTo>
                    <a:pt x="1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3" name="Arc 2"/>
          <p:cNvSpPr/>
          <p:nvPr/>
        </p:nvSpPr>
        <p:spPr>
          <a:xfrm>
            <a:off x="1527747" y="698670"/>
            <a:ext cx="8984343" cy="8984343"/>
          </a:xfrm>
          <a:prstGeom prst="arc">
            <a:avLst>
              <a:gd name="adj1" fmla="val 13718563"/>
              <a:gd name="adj2" fmla="val 18707535"/>
            </a:avLst>
          </a:prstGeom>
          <a:ln w="50800" cap="rnd">
            <a:solidFill>
              <a:srgbClr val="043CAC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/>
          <p:cNvSpPr/>
          <p:nvPr/>
        </p:nvSpPr>
        <p:spPr>
          <a:xfrm>
            <a:off x="1526418" y="-3189091"/>
            <a:ext cx="8984343" cy="8984343"/>
          </a:xfrm>
          <a:prstGeom prst="arc">
            <a:avLst>
              <a:gd name="adj1" fmla="val 2895727"/>
              <a:gd name="adj2" fmla="val 7803429"/>
            </a:avLst>
          </a:prstGeom>
          <a:ln w="50800" cap="rnd">
            <a:solidFill>
              <a:srgbClr val="043CAC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Agrupar 104"/>
          <p:cNvGrpSpPr/>
          <p:nvPr/>
        </p:nvGrpSpPr>
        <p:grpSpPr>
          <a:xfrm>
            <a:off x="962259" y="2190389"/>
            <a:ext cx="198160" cy="196096"/>
            <a:chOff x="3417998" y="4751163"/>
            <a:chExt cx="198160" cy="196096"/>
          </a:xfrm>
          <a:solidFill>
            <a:srgbClr val="00B0F0"/>
          </a:solidFill>
        </p:grpSpPr>
        <p:sp>
          <p:nvSpPr>
            <p:cNvPr id="51" name="Freeform 41"/>
            <p:cNvSpPr>
              <a:spLocks/>
            </p:cNvSpPr>
            <p:nvPr/>
          </p:nvSpPr>
          <p:spPr bwMode="auto">
            <a:xfrm>
              <a:off x="3423159" y="4756323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3544944" y="4878109"/>
              <a:ext cx="71214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5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5"/>
                    <a:pt x="21" y="25"/>
                    <a:pt x="1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3" name="Freeform 43"/>
            <p:cNvSpPr>
              <a:spLocks/>
            </p:cNvSpPr>
            <p:nvPr/>
          </p:nvSpPr>
          <p:spPr bwMode="auto">
            <a:xfrm>
              <a:off x="3417998" y="4875012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3 w 26"/>
                <a:gd name="T3" fmla="*/ 23 h 25"/>
                <a:gd name="T4" fmla="*/ 3 w 26"/>
                <a:gd name="T5" fmla="*/ 15 h 25"/>
                <a:gd name="T6" fmla="*/ 16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6" y="25"/>
                    <a:pt x="4" y="24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8" y="0"/>
                    <a:pt x="22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9" y="25"/>
                    <a:pt x="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4" name="Freeform 44"/>
            <p:cNvSpPr>
              <a:spLocks/>
            </p:cNvSpPr>
            <p:nvPr/>
          </p:nvSpPr>
          <p:spPr bwMode="auto">
            <a:xfrm>
              <a:off x="3541848" y="4751163"/>
              <a:ext cx="72245" cy="71214"/>
            </a:xfrm>
            <a:custGeom>
              <a:avLst/>
              <a:gdLst>
                <a:gd name="T0" fmla="*/ 6 w 26"/>
                <a:gd name="T1" fmla="*/ 26 h 26"/>
                <a:gd name="T2" fmla="*/ 2 w 26"/>
                <a:gd name="T3" fmla="*/ 24 h 26"/>
                <a:gd name="T4" fmla="*/ 2 w 26"/>
                <a:gd name="T5" fmla="*/ 16 h 26"/>
                <a:gd name="T6" fmla="*/ 15 w 26"/>
                <a:gd name="T7" fmla="*/ 3 h 26"/>
                <a:gd name="T8" fmla="*/ 23 w 26"/>
                <a:gd name="T9" fmla="*/ 3 h 26"/>
                <a:gd name="T10" fmla="*/ 23 w 26"/>
                <a:gd name="T11" fmla="*/ 11 h 26"/>
                <a:gd name="T12" fmla="*/ 10 w 26"/>
                <a:gd name="T13" fmla="*/ 24 h 26"/>
                <a:gd name="T14" fmla="*/ 6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2"/>
                    <a:pt x="0" y="18"/>
                    <a:pt x="2" y="16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6" y="5"/>
                    <a:pt x="26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55" name="Retângulo 110"/>
          <p:cNvSpPr/>
          <p:nvPr/>
        </p:nvSpPr>
        <p:spPr>
          <a:xfrm rot="2700000">
            <a:off x="1240145" y="1851909"/>
            <a:ext cx="189765" cy="172514"/>
          </a:xfrm>
          <a:prstGeom prst="rect">
            <a:avLst/>
          </a:prstGeom>
          <a:solidFill>
            <a:srgbClr val="043CAC"/>
          </a:solidFill>
          <a:ln>
            <a:solidFill>
              <a:srgbClr val="043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6" name="CaixaDeTexto 112"/>
          <p:cNvSpPr txBox="1"/>
          <p:nvPr/>
        </p:nvSpPr>
        <p:spPr>
          <a:xfrm>
            <a:off x="1335027" y="1392053"/>
            <a:ext cx="58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00B0F0"/>
                </a:solidFill>
              </a:rPr>
              <a:t>+</a:t>
            </a:r>
          </a:p>
        </p:txBody>
      </p:sp>
      <p:grpSp>
        <p:nvGrpSpPr>
          <p:cNvPr id="57" name="Agrupar 104"/>
          <p:cNvGrpSpPr/>
          <p:nvPr/>
        </p:nvGrpSpPr>
        <p:grpSpPr>
          <a:xfrm>
            <a:off x="10786761" y="1947382"/>
            <a:ext cx="198160" cy="196096"/>
            <a:chOff x="3417998" y="4751163"/>
            <a:chExt cx="198160" cy="196096"/>
          </a:xfrm>
          <a:solidFill>
            <a:srgbClr val="00B0F0"/>
          </a:solidFill>
        </p:grpSpPr>
        <p:sp>
          <p:nvSpPr>
            <p:cNvPr id="58" name="Freeform 41"/>
            <p:cNvSpPr>
              <a:spLocks/>
            </p:cNvSpPr>
            <p:nvPr/>
          </p:nvSpPr>
          <p:spPr bwMode="auto">
            <a:xfrm>
              <a:off x="3423159" y="4756323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9" name="Freeform 42"/>
            <p:cNvSpPr>
              <a:spLocks/>
            </p:cNvSpPr>
            <p:nvPr/>
          </p:nvSpPr>
          <p:spPr bwMode="auto">
            <a:xfrm>
              <a:off x="3544944" y="4878109"/>
              <a:ext cx="71214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5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5"/>
                    <a:pt x="21" y="25"/>
                    <a:pt x="1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0" name="Freeform 43"/>
            <p:cNvSpPr>
              <a:spLocks/>
            </p:cNvSpPr>
            <p:nvPr/>
          </p:nvSpPr>
          <p:spPr bwMode="auto">
            <a:xfrm>
              <a:off x="3417998" y="4875012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3 w 26"/>
                <a:gd name="T3" fmla="*/ 23 h 25"/>
                <a:gd name="T4" fmla="*/ 3 w 26"/>
                <a:gd name="T5" fmla="*/ 15 h 25"/>
                <a:gd name="T6" fmla="*/ 16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6" y="25"/>
                    <a:pt x="4" y="24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8" y="0"/>
                    <a:pt x="22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9" y="25"/>
                    <a:pt x="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1" name="Freeform 44"/>
            <p:cNvSpPr>
              <a:spLocks/>
            </p:cNvSpPr>
            <p:nvPr/>
          </p:nvSpPr>
          <p:spPr bwMode="auto">
            <a:xfrm>
              <a:off x="3541848" y="4751163"/>
              <a:ext cx="72245" cy="71214"/>
            </a:xfrm>
            <a:custGeom>
              <a:avLst/>
              <a:gdLst>
                <a:gd name="T0" fmla="*/ 6 w 26"/>
                <a:gd name="T1" fmla="*/ 26 h 26"/>
                <a:gd name="T2" fmla="*/ 2 w 26"/>
                <a:gd name="T3" fmla="*/ 24 h 26"/>
                <a:gd name="T4" fmla="*/ 2 w 26"/>
                <a:gd name="T5" fmla="*/ 16 h 26"/>
                <a:gd name="T6" fmla="*/ 15 w 26"/>
                <a:gd name="T7" fmla="*/ 3 h 26"/>
                <a:gd name="T8" fmla="*/ 23 w 26"/>
                <a:gd name="T9" fmla="*/ 3 h 26"/>
                <a:gd name="T10" fmla="*/ 23 w 26"/>
                <a:gd name="T11" fmla="*/ 11 h 26"/>
                <a:gd name="T12" fmla="*/ 10 w 26"/>
                <a:gd name="T13" fmla="*/ 24 h 26"/>
                <a:gd name="T14" fmla="*/ 6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2"/>
                    <a:pt x="0" y="18"/>
                    <a:pt x="2" y="16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6" y="5"/>
                    <a:pt x="26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62" name="Retângulo 110"/>
          <p:cNvSpPr/>
          <p:nvPr/>
        </p:nvSpPr>
        <p:spPr>
          <a:xfrm rot="2700000">
            <a:off x="11291037" y="2202752"/>
            <a:ext cx="125406" cy="114006"/>
          </a:xfrm>
          <a:prstGeom prst="rect">
            <a:avLst/>
          </a:prstGeom>
          <a:solidFill>
            <a:srgbClr val="043CAC"/>
          </a:solidFill>
          <a:ln>
            <a:solidFill>
              <a:srgbClr val="043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63" name="CaixaDeTexto 112"/>
          <p:cNvSpPr txBox="1"/>
          <p:nvPr/>
        </p:nvSpPr>
        <p:spPr>
          <a:xfrm>
            <a:off x="10998272" y="1644898"/>
            <a:ext cx="58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00B0F0"/>
                </a:solidFill>
              </a:rPr>
              <a:t>+</a:t>
            </a:r>
          </a:p>
        </p:txBody>
      </p:sp>
      <p:sp>
        <p:nvSpPr>
          <p:cNvPr id="64" name="Half Frame 63"/>
          <p:cNvSpPr/>
          <p:nvPr/>
        </p:nvSpPr>
        <p:spPr>
          <a:xfrm rot="10172704">
            <a:off x="8881609" y="1725529"/>
            <a:ext cx="292608" cy="292608"/>
          </a:xfrm>
          <a:prstGeom prst="halfFrame">
            <a:avLst>
              <a:gd name="adj1" fmla="val 22847"/>
              <a:gd name="adj2" fmla="val 24944"/>
            </a:avLst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Half Frame 64"/>
          <p:cNvSpPr/>
          <p:nvPr/>
        </p:nvSpPr>
        <p:spPr>
          <a:xfrm rot="200096">
            <a:off x="3003809" y="4619475"/>
            <a:ext cx="292608" cy="292608"/>
          </a:xfrm>
          <a:prstGeom prst="halfFrame">
            <a:avLst>
              <a:gd name="adj1" fmla="val 22847"/>
              <a:gd name="adj2" fmla="val 24944"/>
            </a:avLst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3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BE56FA7C-D6B1-4E93-A547-00C61FEAC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49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2770188" y="2279650"/>
            <a:ext cx="576263" cy="1081088"/>
          </a:xfrm>
          <a:custGeom>
            <a:avLst/>
            <a:gdLst>
              <a:gd name="T0" fmla="*/ 91 w 203"/>
              <a:gd name="T1" fmla="*/ 380 h 380"/>
              <a:gd name="T2" fmla="*/ 89 w 203"/>
              <a:gd name="T3" fmla="*/ 378 h 380"/>
              <a:gd name="T4" fmla="*/ 0 w 203"/>
              <a:gd name="T5" fmla="*/ 125 h 380"/>
              <a:gd name="T6" fmla="*/ 1 w 203"/>
              <a:gd name="T7" fmla="*/ 122 h 380"/>
              <a:gd name="T8" fmla="*/ 199 w 203"/>
              <a:gd name="T9" fmla="*/ 1 h 380"/>
              <a:gd name="T10" fmla="*/ 201 w 203"/>
              <a:gd name="T11" fmla="*/ 0 h 380"/>
              <a:gd name="T12" fmla="*/ 202 w 203"/>
              <a:gd name="T13" fmla="*/ 1 h 380"/>
              <a:gd name="T14" fmla="*/ 203 w 203"/>
              <a:gd name="T15" fmla="*/ 3 h 380"/>
              <a:gd name="T16" fmla="*/ 93 w 203"/>
              <a:gd name="T17" fmla="*/ 378 h 380"/>
              <a:gd name="T18" fmla="*/ 91 w 203"/>
              <a:gd name="T19" fmla="*/ 380 h 380"/>
              <a:gd name="T20" fmla="*/ 91 w 203"/>
              <a:gd name="T21" fmla="*/ 380 h 380"/>
              <a:gd name="T22" fmla="*/ 91 w 203"/>
              <a:gd name="T23" fmla="*/ 370 h 380"/>
              <a:gd name="T24" fmla="*/ 197 w 203"/>
              <a:gd name="T25" fmla="*/ 8 h 380"/>
              <a:gd name="T26" fmla="*/ 5 w 203"/>
              <a:gd name="T27" fmla="*/ 125 h 380"/>
              <a:gd name="T28" fmla="*/ 91 w 203"/>
              <a:gd name="T29" fmla="*/ 37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3" h="380">
                <a:moveTo>
                  <a:pt x="91" y="380"/>
                </a:moveTo>
                <a:cubicBezTo>
                  <a:pt x="90" y="380"/>
                  <a:pt x="89" y="379"/>
                  <a:pt x="89" y="378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23"/>
                  <a:pt x="0" y="122"/>
                  <a:pt x="1" y="122"/>
                </a:cubicBezTo>
                <a:cubicBezTo>
                  <a:pt x="199" y="1"/>
                  <a:pt x="199" y="1"/>
                  <a:pt x="199" y="1"/>
                </a:cubicBezTo>
                <a:cubicBezTo>
                  <a:pt x="200" y="0"/>
                  <a:pt x="200" y="0"/>
                  <a:pt x="201" y="0"/>
                </a:cubicBezTo>
                <a:cubicBezTo>
                  <a:pt x="201" y="0"/>
                  <a:pt x="202" y="0"/>
                  <a:pt x="202" y="1"/>
                </a:cubicBezTo>
                <a:cubicBezTo>
                  <a:pt x="203" y="1"/>
                  <a:pt x="203" y="2"/>
                  <a:pt x="203" y="3"/>
                </a:cubicBezTo>
                <a:cubicBezTo>
                  <a:pt x="93" y="378"/>
                  <a:pt x="93" y="378"/>
                  <a:pt x="93" y="378"/>
                </a:cubicBezTo>
                <a:cubicBezTo>
                  <a:pt x="93" y="379"/>
                  <a:pt x="92" y="380"/>
                  <a:pt x="91" y="380"/>
                </a:cubicBezTo>
                <a:cubicBezTo>
                  <a:pt x="91" y="380"/>
                  <a:pt x="91" y="380"/>
                  <a:pt x="91" y="380"/>
                </a:cubicBezTo>
                <a:close/>
                <a:moveTo>
                  <a:pt x="91" y="370"/>
                </a:moveTo>
                <a:cubicBezTo>
                  <a:pt x="197" y="8"/>
                  <a:pt x="197" y="8"/>
                  <a:pt x="197" y="8"/>
                </a:cubicBezTo>
                <a:cubicBezTo>
                  <a:pt x="5" y="125"/>
                  <a:pt x="5" y="125"/>
                  <a:pt x="5" y="125"/>
                </a:cubicBezTo>
                <a:lnTo>
                  <a:pt x="91" y="3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3022600" y="2279650"/>
            <a:ext cx="323850" cy="1485900"/>
          </a:xfrm>
          <a:custGeom>
            <a:avLst/>
            <a:gdLst>
              <a:gd name="T0" fmla="*/ 112 w 114"/>
              <a:gd name="T1" fmla="*/ 522 h 522"/>
              <a:gd name="T2" fmla="*/ 110 w 114"/>
              <a:gd name="T3" fmla="*/ 521 h 522"/>
              <a:gd name="T4" fmla="*/ 0 w 114"/>
              <a:gd name="T5" fmla="*/ 379 h 522"/>
              <a:gd name="T6" fmla="*/ 0 w 114"/>
              <a:gd name="T7" fmla="*/ 377 h 522"/>
              <a:gd name="T8" fmla="*/ 109 w 114"/>
              <a:gd name="T9" fmla="*/ 2 h 522"/>
              <a:gd name="T10" fmla="*/ 112 w 114"/>
              <a:gd name="T11" fmla="*/ 0 h 522"/>
              <a:gd name="T12" fmla="*/ 112 w 114"/>
              <a:gd name="T13" fmla="*/ 0 h 522"/>
              <a:gd name="T14" fmla="*/ 114 w 114"/>
              <a:gd name="T15" fmla="*/ 3 h 522"/>
              <a:gd name="T16" fmla="*/ 114 w 114"/>
              <a:gd name="T17" fmla="*/ 519 h 522"/>
              <a:gd name="T18" fmla="*/ 113 w 114"/>
              <a:gd name="T19" fmla="*/ 522 h 522"/>
              <a:gd name="T20" fmla="*/ 112 w 114"/>
              <a:gd name="T21" fmla="*/ 522 h 522"/>
              <a:gd name="T22" fmla="*/ 109 w 114"/>
              <a:gd name="T23" fmla="*/ 512 h 522"/>
              <a:gd name="T24" fmla="*/ 109 w 114"/>
              <a:gd name="T25" fmla="*/ 19 h 522"/>
              <a:gd name="T26" fmla="*/ 5 w 114"/>
              <a:gd name="T27" fmla="*/ 377 h 522"/>
              <a:gd name="T28" fmla="*/ 109 w 114"/>
              <a:gd name="T29" fmla="*/ 512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4" h="522">
                <a:moveTo>
                  <a:pt x="112" y="522"/>
                </a:moveTo>
                <a:cubicBezTo>
                  <a:pt x="111" y="522"/>
                  <a:pt x="110" y="521"/>
                  <a:pt x="110" y="521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379"/>
                  <a:pt x="0" y="378"/>
                  <a:pt x="0" y="377"/>
                </a:cubicBezTo>
                <a:cubicBezTo>
                  <a:pt x="109" y="2"/>
                  <a:pt x="109" y="2"/>
                  <a:pt x="109" y="2"/>
                </a:cubicBezTo>
                <a:cubicBezTo>
                  <a:pt x="110" y="1"/>
                  <a:pt x="111" y="0"/>
                  <a:pt x="112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3" y="0"/>
                  <a:pt x="114" y="1"/>
                  <a:pt x="114" y="3"/>
                </a:cubicBezTo>
                <a:cubicBezTo>
                  <a:pt x="114" y="519"/>
                  <a:pt x="114" y="519"/>
                  <a:pt x="114" y="519"/>
                </a:cubicBezTo>
                <a:cubicBezTo>
                  <a:pt x="114" y="520"/>
                  <a:pt x="113" y="521"/>
                  <a:pt x="113" y="522"/>
                </a:cubicBezTo>
                <a:cubicBezTo>
                  <a:pt x="112" y="522"/>
                  <a:pt x="112" y="522"/>
                  <a:pt x="112" y="522"/>
                </a:cubicBezTo>
                <a:close/>
                <a:moveTo>
                  <a:pt x="109" y="512"/>
                </a:moveTo>
                <a:cubicBezTo>
                  <a:pt x="109" y="19"/>
                  <a:pt x="109" y="19"/>
                  <a:pt x="109" y="19"/>
                </a:cubicBezTo>
                <a:cubicBezTo>
                  <a:pt x="5" y="377"/>
                  <a:pt x="5" y="377"/>
                  <a:pt x="5" y="377"/>
                </a:cubicBezTo>
                <a:lnTo>
                  <a:pt x="109" y="5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" name="Freeform 7"/>
          <p:cNvSpPr>
            <a:spLocks noEditPoints="1"/>
          </p:cNvSpPr>
          <p:nvPr/>
        </p:nvSpPr>
        <p:spPr bwMode="auto">
          <a:xfrm>
            <a:off x="3332163" y="2279650"/>
            <a:ext cx="585788" cy="1485900"/>
          </a:xfrm>
          <a:custGeom>
            <a:avLst/>
            <a:gdLst>
              <a:gd name="T0" fmla="*/ 3 w 206"/>
              <a:gd name="T1" fmla="*/ 522 h 522"/>
              <a:gd name="T2" fmla="*/ 2 w 206"/>
              <a:gd name="T3" fmla="*/ 521 h 522"/>
              <a:gd name="T4" fmla="*/ 0 w 206"/>
              <a:gd name="T5" fmla="*/ 519 h 522"/>
              <a:gd name="T6" fmla="*/ 0 w 206"/>
              <a:gd name="T7" fmla="*/ 3 h 522"/>
              <a:gd name="T8" fmla="*/ 2 w 206"/>
              <a:gd name="T9" fmla="*/ 0 h 522"/>
              <a:gd name="T10" fmla="*/ 2 w 206"/>
              <a:gd name="T11" fmla="*/ 0 h 522"/>
              <a:gd name="T12" fmla="*/ 3 w 206"/>
              <a:gd name="T13" fmla="*/ 0 h 522"/>
              <a:gd name="T14" fmla="*/ 5 w 206"/>
              <a:gd name="T15" fmla="*/ 1 h 522"/>
              <a:gd name="T16" fmla="*/ 206 w 206"/>
              <a:gd name="T17" fmla="*/ 408 h 522"/>
              <a:gd name="T18" fmla="*/ 205 w 206"/>
              <a:gd name="T19" fmla="*/ 411 h 522"/>
              <a:gd name="T20" fmla="*/ 4 w 206"/>
              <a:gd name="T21" fmla="*/ 521 h 522"/>
              <a:gd name="T22" fmla="*/ 3 w 206"/>
              <a:gd name="T23" fmla="*/ 522 h 522"/>
              <a:gd name="T24" fmla="*/ 5 w 206"/>
              <a:gd name="T25" fmla="*/ 515 h 522"/>
              <a:gd name="T26" fmla="*/ 200 w 206"/>
              <a:gd name="T27" fmla="*/ 408 h 522"/>
              <a:gd name="T28" fmla="*/ 5 w 206"/>
              <a:gd name="T29" fmla="*/ 13 h 522"/>
              <a:gd name="T30" fmla="*/ 5 w 206"/>
              <a:gd name="T31" fmla="*/ 515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6" h="522">
                <a:moveTo>
                  <a:pt x="3" y="522"/>
                </a:moveTo>
                <a:cubicBezTo>
                  <a:pt x="2" y="522"/>
                  <a:pt x="2" y="522"/>
                  <a:pt x="2" y="521"/>
                </a:cubicBezTo>
                <a:cubicBezTo>
                  <a:pt x="1" y="521"/>
                  <a:pt x="0" y="520"/>
                  <a:pt x="0" y="51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3" y="0"/>
                  <a:pt x="3" y="0"/>
                </a:cubicBezTo>
                <a:cubicBezTo>
                  <a:pt x="4" y="0"/>
                  <a:pt x="4" y="1"/>
                  <a:pt x="5" y="1"/>
                </a:cubicBezTo>
                <a:cubicBezTo>
                  <a:pt x="206" y="408"/>
                  <a:pt x="206" y="408"/>
                  <a:pt x="206" y="408"/>
                </a:cubicBezTo>
                <a:cubicBezTo>
                  <a:pt x="206" y="409"/>
                  <a:pt x="206" y="410"/>
                  <a:pt x="205" y="411"/>
                </a:cubicBezTo>
                <a:cubicBezTo>
                  <a:pt x="4" y="521"/>
                  <a:pt x="4" y="521"/>
                  <a:pt x="4" y="521"/>
                </a:cubicBezTo>
                <a:cubicBezTo>
                  <a:pt x="4" y="522"/>
                  <a:pt x="3" y="522"/>
                  <a:pt x="3" y="522"/>
                </a:cubicBezTo>
                <a:close/>
                <a:moveTo>
                  <a:pt x="5" y="515"/>
                </a:moveTo>
                <a:cubicBezTo>
                  <a:pt x="200" y="408"/>
                  <a:pt x="200" y="408"/>
                  <a:pt x="200" y="408"/>
                </a:cubicBezTo>
                <a:cubicBezTo>
                  <a:pt x="5" y="13"/>
                  <a:pt x="5" y="13"/>
                  <a:pt x="5" y="13"/>
                </a:cubicBezTo>
                <a:lnTo>
                  <a:pt x="5" y="5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" name="Freeform 8"/>
          <p:cNvSpPr>
            <a:spLocks noEditPoints="1"/>
          </p:cNvSpPr>
          <p:nvPr/>
        </p:nvSpPr>
        <p:spPr bwMode="auto">
          <a:xfrm>
            <a:off x="6538913" y="550862"/>
            <a:ext cx="771525" cy="1231900"/>
          </a:xfrm>
          <a:custGeom>
            <a:avLst/>
            <a:gdLst>
              <a:gd name="T0" fmla="*/ 136 w 271"/>
              <a:gd name="T1" fmla="*/ 433 h 433"/>
              <a:gd name="T2" fmla="*/ 134 w 271"/>
              <a:gd name="T3" fmla="*/ 431 h 433"/>
              <a:gd name="T4" fmla="*/ 1 w 271"/>
              <a:gd name="T5" fmla="*/ 3 h 433"/>
              <a:gd name="T6" fmla="*/ 1 w 271"/>
              <a:gd name="T7" fmla="*/ 1 h 433"/>
              <a:gd name="T8" fmla="*/ 3 w 271"/>
              <a:gd name="T9" fmla="*/ 0 h 433"/>
              <a:gd name="T10" fmla="*/ 4 w 271"/>
              <a:gd name="T11" fmla="*/ 0 h 433"/>
              <a:gd name="T12" fmla="*/ 270 w 271"/>
              <a:gd name="T13" fmla="*/ 156 h 433"/>
              <a:gd name="T14" fmla="*/ 271 w 271"/>
              <a:gd name="T15" fmla="*/ 159 h 433"/>
              <a:gd name="T16" fmla="*/ 138 w 271"/>
              <a:gd name="T17" fmla="*/ 432 h 433"/>
              <a:gd name="T18" fmla="*/ 136 w 271"/>
              <a:gd name="T19" fmla="*/ 433 h 433"/>
              <a:gd name="T20" fmla="*/ 136 w 271"/>
              <a:gd name="T21" fmla="*/ 424 h 433"/>
              <a:gd name="T22" fmla="*/ 266 w 271"/>
              <a:gd name="T23" fmla="*/ 159 h 433"/>
              <a:gd name="T24" fmla="*/ 7 w 271"/>
              <a:gd name="T25" fmla="*/ 7 h 433"/>
              <a:gd name="T26" fmla="*/ 136 w 271"/>
              <a:gd name="T27" fmla="*/ 424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1" h="433">
                <a:moveTo>
                  <a:pt x="136" y="433"/>
                </a:moveTo>
                <a:cubicBezTo>
                  <a:pt x="135" y="433"/>
                  <a:pt x="134" y="432"/>
                  <a:pt x="134" y="431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270" y="156"/>
                  <a:pt x="270" y="156"/>
                  <a:pt x="270" y="156"/>
                </a:cubicBezTo>
                <a:cubicBezTo>
                  <a:pt x="271" y="156"/>
                  <a:pt x="271" y="157"/>
                  <a:pt x="271" y="159"/>
                </a:cubicBezTo>
                <a:cubicBezTo>
                  <a:pt x="138" y="432"/>
                  <a:pt x="138" y="432"/>
                  <a:pt x="138" y="432"/>
                </a:cubicBezTo>
                <a:cubicBezTo>
                  <a:pt x="138" y="432"/>
                  <a:pt x="137" y="433"/>
                  <a:pt x="136" y="433"/>
                </a:cubicBezTo>
                <a:close/>
                <a:moveTo>
                  <a:pt x="136" y="424"/>
                </a:moveTo>
                <a:cubicBezTo>
                  <a:pt x="266" y="159"/>
                  <a:pt x="266" y="159"/>
                  <a:pt x="266" y="159"/>
                </a:cubicBezTo>
                <a:cubicBezTo>
                  <a:pt x="7" y="7"/>
                  <a:pt x="7" y="7"/>
                  <a:pt x="7" y="7"/>
                </a:cubicBezTo>
                <a:lnTo>
                  <a:pt x="136" y="4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" name="Freeform 9"/>
          <p:cNvSpPr>
            <a:spLocks noEditPoints="1"/>
          </p:cNvSpPr>
          <p:nvPr/>
        </p:nvSpPr>
        <p:spPr bwMode="auto">
          <a:xfrm>
            <a:off x="4611688" y="846137"/>
            <a:ext cx="955675" cy="1163638"/>
          </a:xfrm>
          <a:custGeom>
            <a:avLst/>
            <a:gdLst>
              <a:gd name="T0" fmla="*/ 334 w 336"/>
              <a:gd name="T1" fmla="*/ 409 h 409"/>
              <a:gd name="T2" fmla="*/ 332 w 336"/>
              <a:gd name="T3" fmla="*/ 408 h 409"/>
              <a:gd name="T4" fmla="*/ 1 w 336"/>
              <a:gd name="T5" fmla="*/ 143 h 409"/>
              <a:gd name="T6" fmla="*/ 0 w 336"/>
              <a:gd name="T7" fmla="*/ 140 h 409"/>
              <a:gd name="T8" fmla="*/ 1 w 336"/>
              <a:gd name="T9" fmla="*/ 139 h 409"/>
              <a:gd name="T10" fmla="*/ 325 w 336"/>
              <a:gd name="T11" fmla="*/ 0 h 409"/>
              <a:gd name="T12" fmla="*/ 326 w 336"/>
              <a:gd name="T13" fmla="*/ 0 h 409"/>
              <a:gd name="T14" fmla="*/ 327 w 336"/>
              <a:gd name="T15" fmla="*/ 0 h 409"/>
              <a:gd name="T16" fmla="*/ 328 w 336"/>
              <a:gd name="T17" fmla="*/ 2 h 409"/>
              <a:gd name="T18" fmla="*/ 336 w 336"/>
              <a:gd name="T19" fmla="*/ 406 h 409"/>
              <a:gd name="T20" fmla="*/ 335 w 336"/>
              <a:gd name="T21" fmla="*/ 408 h 409"/>
              <a:gd name="T22" fmla="*/ 334 w 336"/>
              <a:gd name="T23" fmla="*/ 409 h 409"/>
              <a:gd name="T24" fmla="*/ 331 w 336"/>
              <a:gd name="T25" fmla="*/ 401 h 409"/>
              <a:gd name="T26" fmla="*/ 323 w 336"/>
              <a:gd name="T27" fmla="*/ 6 h 409"/>
              <a:gd name="T28" fmla="*/ 7 w 336"/>
              <a:gd name="T29" fmla="*/ 141 h 409"/>
              <a:gd name="T30" fmla="*/ 331 w 336"/>
              <a:gd name="T31" fmla="*/ 401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6" h="409">
                <a:moveTo>
                  <a:pt x="334" y="409"/>
                </a:moveTo>
                <a:cubicBezTo>
                  <a:pt x="333" y="409"/>
                  <a:pt x="332" y="408"/>
                  <a:pt x="332" y="408"/>
                </a:cubicBezTo>
                <a:cubicBezTo>
                  <a:pt x="1" y="143"/>
                  <a:pt x="1" y="143"/>
                  <a:pt x="1" y="143"/>
                </a:cubicBezTo>
                <a:cubicBezTo>
                  <a:pt x="0" y="142"/>
                  <a:pt x="0" y="141"/>
                  <a:pt x="0" y="140"/>
                </a:cubicBezTo>
                <a:cubicBezTo>
                  <a:pt x="0" y="140"/>
                  <a:pt x="1" y="139"/>
                  <a:pt x="1" y="139"/>
                </a:cubicBezTo>
                <a:cubicBezTo>
                  <a:pt x="325" y="0"/>
                  <a:pt x="325" y="0"/>
                  <a:pt x="325" y="0"/>
                </a:cubicBezTo>
                <a:cubicBezTo>
                  <a:pt x="325" y="0"/>
                  <a:pt x="325" y="0"/>
                  <a:pt x="326" y="0"/>
                </a:cubicBezTo>
                <a:cubicBezTo>
                  <a:pt x="326" y="0"/>
                  <a:pt x="327" y="0"/>
                  <a:pt x="327" y="0"/>
                </a:cubicBezTo>
                <a:cubicBezTo>
                  <a:pt x="328" y="1"/>
                  <a:pt x="328" y="2"/>
                  <a:pt x="328" y="2"/>
                </a:cubicBezTo>
                <a:cubicBezTo>
                  <a:pt x="336" y="406"/>
                  <a:pt x="336" y="406"/>
                  <a:pt x="336" y="406"/>
                </a:cubicBezTo>
                <a:cubicBezTo>
                  <a:pt x="336" y="407"/>
                  <a:pt x="335" y="408"/>
                  <a:pt x="335" y="408"/>
                </a:cubicBezTo>
                <a:cubicBezTo>
                  <a:pt x="334" y="408"/>
                  <a:pt x="334" y="409"/>
                  <a:pt x="334" y="409"/>
                </a:cubicBezTo>
                <a:close/>
                <a:moveTo>
                  <a:pt x="331" y="401"/>
                </a:moveTo>
                <a:cubicBezTo>
                  <a:pt x="323" y="6"/>
                  <a:pt x="323" y="6"/>
                  <a:pt x="323" y="6"/>
                </a:cubicBezTo>
                <a:cubicBezTo>
                  <a:pt x="7" y="141"/>
                  <a:pt x="7" y="141"/>
                  <a:pt x="7" y="141"/>
                </a:cubicBezTo>
                <a:lnTo>
                  <a:pt x="331" y="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" name="Freeform 10"/>
          <p:cNvSpPr>
            <a:spLocks noEditPoints="1"/>
          </p:cNvSpPr>
          <p:nvPr/>
        </p:nvSpPr>
        <p:spPr bwMode="auto">
          <a:xfrm>
            <a:off x="8316913" y="2149475"/>
            <a:ext cx="823913" cy="987425"/>
          </a:xfrm>
          <a:custGeom>
            <a:avLst/>
            <a:gdLst>
              <a:gd name="T0" fmla="*/ 3 w 290"/>
              <a:gd name="T1" fmla="*/ 347 h 347"/>
              <a:gd name="T2" fmla="*/ 1 w 290"/>
              <a:gd name="T3" fmla="*/ 346 h 347"/>
              <a:gd name="T4" fmla="*/ 1 w 290"/>
              <a:gd name="T5" fmla="*/ 344 h 347"/>
              <a:gd name="T6" fmla="*/ 71 w 290"/>
              <a:gd name="T7" fmla="*/ 2 h 347"/>
              <a:gd name="T8" fmla="*/ 73 w 290"/>
              <a:gd name="T9" fmla="*/ 0 h 347"/>
              <a:gd name="T10" fmla="*/ 73 w 290"/>
              <a:gd name="T11" fmla="*/ 0 h 347"/>
              <a:gd name="T12" fmla="*/ 73 w 290"/>
              <a:gd name="T13" fmla="*/ 0 h 347"/>
              <a:gd name="T14" fmla="*/ 75 w 290"/>
              <a:gd name="T15" fmla="*/ 1 h 347"/>
              <a:gd name="T16" fmla="*/ 289 w 290"/>
              <a:gd name="T17" fmla="*/ 234 h 347"/>
              <a:gd name="T18" fmla="*/ 290 w 290"/>
              <a:gd name="T19" fmla="*/ 236 h 347"/>
              <a:gd name="T20" fmla="*/ 288 w 290"/>
              <a:gd name="T21" fmla="*/ 237 h 347"/>
              <a:gd name="T22" fmla="*/ 3 w 290"/>
              <a:gd name="T23" fmla="*/ 347 h 347"/>
              <a:gd name="T24" fmla="*/ 3 w 290"/>
              <a:gd name="T25" fmla="*/ 347 h 347"/>
              <a:gd name="T26" fmla="*/ 6 w 290"/>
              <a:gd name="T27" fmla="*/ 340 h 347"/>
              <a:gd name="T28" fmla="*/ 283 w 290"/>
              <a:gd name="T29" fmla="*/ 234 h 347"/>
              <a:gd name="T30" fmla="*/ 75 w 290"/>
              <a:gd name="T31" fmla="*/ 7 h 347"/>
              <a:gd name="T32" fmla="*/ 6 w 290"/>
              <a:gd name="T33" fmla="*/ 34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0" h="347">
                <a:moveTo>
                  <a:pt x="3" y="347"/>
                </a:moveTo>
                <a:cubicBezTo>
                  <a:pt x="2" y="347"/>
                  <a:pt x="2" y="346"/>
                  <a:pt x="1" y="346"/>
                </a:cubicBezTo>
                <a:cubicBezTo>
                  <a:pt x="1" y="345"/>
                  <a:pt x="0" y="345"/>
                  <a:pt x="1" y="344"/>
                </a:cubicBezTo>
                <a:cubicBezTo>
                  <a:pt x="71" y="2"/>
                  <a:pt x="71" y="2"/>
                  <a:pt x="71" y="2"/>
                </a:cubicBezTo>
                <a:cubicBezTo>
                  <a:pt x="71" y="1"/>
                  <a:pt x="72" y="0"/>
                  <a:pt x="73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4" y="0"/>
                  <a:pt x="75" y="0"/>
                  <a:pt x="75" y="1"/>
                </a:cubicBezTo>
                <a:cubicBezTo>
                  <a:pt x="289" y="234"/>
                  <a:pt x="289" y="234"/>
                  <a:pt x="289" y="234"/>
                </a:cubicBezTo>
                <a:cubicBezTo>
                  <a:pt x="290" y="234"/>
                  <a:pt x="290" y="235"/>
                  <a:pt x="290" y="236"/>
                </a:cubicBezTo>
                <a:cubicBezTo>
                  <a:pt x="290" y="236"/>
                  <a:pt x="289" y="237"/>
                  <a:pt x="288" y="237"/>
                </a:cubicBezTo>
                <a:cubicBezTo>
                  <a:pt x="3" y="347"/>
                  <a:pt x="3" y="347"/>
                  <a:pt x="3" y="347"/>
                </a:cubicBezTo>
                <a:cubicBezTo>
                  <a:pt x="3" y="347"/>
                  <a:pt x="3" y="347"/>
                  <a:pt x="3" y="347"/>
                </a:cubicBezTo>
                <a:close/>
                <a:moveTo>
                  <a:pt x="6" y="340"/>
                </a:moveTo>
                <a:cubicBezTo>
                  <a:pt x="283" y="234"/>
                  <a:pt x="283" y="234"/>
                  <a:pt x="283" y="234"/>
                </a:cubicBezTo>
                <a:cubicBezTo>
                  <a:pt x="75" y="7"/>
                  <a:pt x="75" y="7"/>
                  <a:pt x="75" y="7"/>
                </a:cubicBezTo>
                <a:lnTo>
                  <a:pt x="6" y="3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2" name="Freeform 11"/>
          <p:cNvSpPr>
            <a:spLocks noEditPoints="1"/>
          </p:cNvSpPr>
          <p:nvPr/>
        </p:nvSpPr>
        <p:spPr bwMode="auto">
          <a:xfrm>
            <a:off x="3019425" y="846137"/>
            <a:ext cx="503238" cy="557213"/>
          </a:xfrm>
          <a:custGeom>
            <a:avLst/>
            <a:gdLst>
              <a:gd name="T0" fmla="*/ 2 w 177"/>
              <a:gd name="T1" fmla="*/ 196 h 196"/>
              <a:gd name="T2" fmla="*/ 0 w 177"/>
              <a:gd name="T3" fmla="*/ 195 h 196"/>
              <a:gd name="T4" fmla="*/ 1 w 177"/>
              <a:gd name="T5" fmla="*/ 192 h 196"/>
              <a:gd name="T6" fmla="*/ 173 w 177"/>
              <a:gd name="T7" fmla="*/ 1 h 196"/>
              <a:gd name="T8" fmla="*/ 174 w 177"/>
              <a:gd name="T9" fmla="*/ 0 h 196"/>
              <a:gd name="T10" fmla="*/ 175 w 177"/>
              <a:gd name="T11" fmla="*/ 0 h 196"/>
              <a:gd name="T12" fmla="*/ 175 w 177"/>
              <a:gd name="T13" fmla="*/ 0 h 196"/>
              <a:gd name="T14" fmla="*/ 177 w 177"/>
              <a:gd name="T15" fmla="*/ 2 h 196"/>
              <a:gd name="T16" fmla="*/ 177 w 177"/>
              <a:gd name="T17" fmla="*/ 185 h 196"/>
              <a:gd name="T18" fmla="*/ 174 w 177"/>
              <a:gd name="T19" fmla="*/ 187 h 196"/>
              <a:gd name="T20" fmla="*/ 2 w 177"/>
              <a:gd name="T21" fmla="*/ 196 h 196"/>
              <a:gd name="T22" fmla="*/ 8 w 177"/>
              <a:gd name="T23" fmla="*/ 191 h 196"/>
              <a:gd name="T24" fmla="*/ 172 w 177"/>
              <a:gd name="T25" fmla="*/ 182 h 196"/>
              <a:gd name="T26" fmla="*/ 172 w 177"/>
              <a:gd name="T27" fmla="*/ 9 h 196"/>
              <a:gd name="T28" fmla="*/ 8 w 177"/>
              <a:gd name="T29" fmla="*/ 191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196">
                <a:moveTo>
                  <a:pt x="2" y="196"/>
                </a:moveTo>
                <a:cubicBezTo>
                  <a:pt x="1" y="196"/>
                  <a:pt x="0" y="196"/>
                  <a:pt x="0" y="195"/>
                </a:cubicBezTo>
                <a:cubicBezTo>
                  <a:pt x="0" y="194"/>
                  <a:pt x="0" y="193"/>
                  <a:pt x="1" y="192"/>
                </a:cubicBezTo>
                <a:cubicBezTo>
                  <a:pt x="173" y="1"/>
                  <a:pt x="173" y="1"/>
                  <a:pt x="173" y="1"/>
                </a:cubicBezTo>
                <a:cubicBezTo>
                  <a:pt x="173" y="0"/>
                  <a:pt x="174" y="0"/>
                  <a:pt x="174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76" y="1"/>
                  <a:pt x="177" y="1"/>
                  <a:pt x="177" y="2"/>
                </a:cubicBezTo>
                <a:cubicBezTo>
                  <a:pt x="177" y="185"/>
                  <a:pt x="177" y="185"/>
                  <a:pt x="177" y="185"/>
                </a:cubicBezTo>
                <a:cubicBezTo>
                  <a:pt x="177" y="186"/>
                  <a:pt x="176" y="187"/>
                  <a:pt x="174" y="187"/>
                </a:cubicBezTo>
                <a:cubicBezTo>
                  <a:pt x="2" y="196"/>
                  <a:pt x="2" y="196"/>
                  <a:pt x="2" y="196"/>
                </a:cubicBezTo>
                <a:close/>
                <a:moveTo>
                  <a:pt x="8" y="191"/>
                </a:moveTo>
                <a:cubicBezTo>
                  <a:pt x="172" y="182"/>
                  <a:pt x="172" y="182"/>
                  <a:pt x="172" y="182"/>
                </a:cubicBezTo>
                <a:cubicBezTo>
                  <a:pt x="172" y="9"/>
                  <a:pt x="172" y="9"/>
                  <a:pt x="172" y="9"/>
                </a:cubicBezTo>
                <a:lnTo>
                  <a:pt x="8" y="1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3" name="Freeform 12"/>
          <p:cNvSpPr>
            <a:spLocks noEditPoints="1"/>
          </p:cNvSpPr>
          <p:nvPr/>
        </p:nvSpPr>
        <p:spPr bwMode="auto">
          <a:xfrm>
            <a:off x="3508375" y="846137"/>
            <a:ext cx="460375" cy="531813"/>
          </a:xfrm>
          <a:custGeom>
            <a:avLst/>
            <a:gdLst>
              <a:gd name="T0" fmla="*/ 2 w 162"/>
              <a:gd name="T1" fmla="*/ 187 h 187"/>
              <a:gd name="T2" fmla="*/ 1 w 162"/>
              <a:gd name="T3" fmla="*/ 187 h 187"/>
              <a:gd name="T4" fmla="*/ 0 w 162"/>
              <a:gd name="T5" fmla="*/ 185 h 187"/>
              <a:gd name="T6" fmla="*/ 0 w 162"/>
              <a:gd name="T7" fmla="*/ 2 h 187"/>
              <a:gd name="T8" fmla="*/ 1 w 162"/>
              <a:gd name="T9" fmla="*/ 0 h 187"/>
              <a:gd name="T10" fmla="*/ 2 w 162"/>
              <a:gd name="T11" fmla="*/ 0 h 187"/>
              <a:gd name="T12" fmla="*/ 4 w 162"/>
              <a:gd name="T13" fmla="*/ 0 h 187"/>
              <a:gd name="T14" fmla="*/ 161 w 162"/>
              <a:gd name="T15" fmla="*/ 104 h 187"/>
              <a:gd name="T16" fmla="*/ 162 w 162"/>
              <a:gd name="T17" fmla="*/ 106 h 187"/>
              <a:gd name="T18" fmla="*/ 160 w 162"/>
              <a:gd name="T19" fmla="*/ 108 h 187"/>
              <a:gd name="T20" fmla="*/ 3 w 162"/>
              <a:gd name="T21" fmla="*/ 187 h 187"/>
              <a:gd name="T22" fmla="*/ 2 w 162"/>
              <a:gd name="T23" fmla="*/ 187 h 187"/>
              <a:gd name="T24" fmla="*/ 5 w 162"/>
              <a:gd name="T25" fmla="*/ 181 h 187"/>
              <a:gd name="T26" fmla="*/ 155 w 162"/>
              <a:gd name="T27" fmla="*/ 105 h 187"/>
              <a:gd name="T28" fmla="*/ 5 w 162"/>
              <a:gd name="T29" fmla="*/ 7 h 187"/>
              <a:gd name="T30" fmla="*/ 5 w 162"/>
              <a:gd name="T31" fmla="*/ 18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2" h="187">
                <a:moveTo>
                  <a:pt x="2" y="187"/>
                </a:moveTo>
                <a:cubicBezTo>
                  <a:pt x="2" y="187"/>
                  <a:pt x="1" y="187"/>
                  <a:pt x="1" y="187"/>
                </a:cubicBezTo>
                <a:cubicBezTo>
                  <a:pt x="0" y="186"/>
                  <a:pt x="0" y="185"/>
                  <a:pt x="0" y="185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1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3" y="0"/>
                  <a:pt x="4" y="0"/>
                </a:cubicBezTo>
                <a:cubicBezTo>
                  <a:pt x="161" y="104"/>
                  <a:pt x="161" y="104"/>
                  <a:pt x="161" y="104"/>
                </a:cubicBezTo>
                <a:cubicBezTo>
                  <a:pt x="161" y="104"/>
                  <a:pt x="162" y="105"/>
                  <a:pt x="162" y="106"/>
                </a:cubicBezTo>
                <a:cubicBezTo>
                  <a:pt x="162" y="106"/>
                  <a:pt x="161" y="107"/>
                  <a:pt x="160" y="108"/>
                </a:cubicBezTo>
                <a:cubicBezTo>
                  <a:pt x="3" y="187"/>
                  <a:pt x="3" y="187"/>
                  <a:pt x="3" y="187"/>
                </a:cubicBezTo>
                <a:cubicBezTo>
                  <a:pt x="3" y="187"/>
                  <a:pt x="3" y="187"/>
                  <a:pt x="2" y="187"/>
                </a:cubicBezTo>
                <a:close/>
                <a:moveTo>
                  <a:pt x="5" y="181"/>
                </a:moveTo>
                <a:cubicBezTo>
                  <a:pt x="155" y="105"/>
                  <a:pt x="155" y="105"/>
                  <a:pt x="155" y="105"/>
                </a:cubicBezTo>
                <a:cubicBezTo>
                  <a:pt x="5" y="7"/>
                  <a:pt x="5" y="7"/>
                  <a:pt x="5" y="7"/>
                </a:cubicBezTo>
                <a:lnTo>
                  <a:pt x="5" y="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4841875" y="-144463"/>
            <a:ext cx="711200" cy="488950"/>
          </a:xfrm>
          <a:custGeom>
            <a:avLst/>
            <a:gdLst>
              <a:gd name="T0" fmla="*/ 3 w 250"/>
              <a:gd name="T1" fmla="*/ 172 h 172"/>
              <a:gd name="T2" fmla="*/ 1 w 250"/>
              <a:gd name="T3" fmla="*/ 171 h 172"/>
              <a:gd name="T4" fmla="*/ 1 w 250"/>
              <a:gd name="T5" fmla="*/ 169 h 172"/>
              <a:gd name="T6" fmla="*/ 34 w 250"/>
              <a:gd name="T7" fmla="*/ 2 h 172"/>
              <a:gd name="T8" fmla="*/ 36 w 250"/>
              <a:gd name="T9" fmla="*/ 0 h 172"/>
              <a:gd name="T10" fmla="*/ 37 w 250"/>
              <a:gd name="T11" fmla="*/ 0 h 172"/>
              <a:gd name="T12" fmla="*/ 37 w 250"/>
              <a:gd name="T13" fmla="*/ 0 h 172"/>
              <a:gd name="T14" fmla="*/ 37 w 250"/>
              <a:gd name="T15" fmla="*/ 0 h 172"/>
              <a:gd name="T16" fmla="*/ 248 w 250"/>
              <a:gd name="T17" fmla="*/ 56 h 172"/>
              <a:gd name="T18" fmla="*/ 250 w 250"/>
              <a:gd name="T19" fmla="*/ 58 h 172"/>
              <a:gd name="T20" fmla="*/ 248 w 250"/>
              <a:gd name="T21" fmla="*/ 60 h 172"/>
              <a:gd name="T22" fmla="*/ 4 w 250"/>
              <a:gd name="T23" fmla="*/ 171 h 172"/>
              <a:gd name="T24" fmla="*/ 3 w 250"/>
              <a:gd name="T25" fmla="*/ 172 h 172"/>
              <a:gd name="T26" fmla="*/ 6 w 250"/>
              <a:gd name="T27" fmla="*/ 165 h 172"/>
              <a:gd name="T28" fmla="*/ 241 w 250"/>
              <a:gd name="T29" fmla="*/ 59 h 172"/>
              <a:gd name="T30" fmla="*/ 39 w 250"/>
              <a:gd name="T31" fmla="*/ 5 h 172"/>
              <a:gd name="T32" fmla="*/ 6 w 250"/>
              <a:gd name="T33" fmla="*/ 165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0" h="172">
                <a:moveTo>
                  <a:pt x="3" y="172"/>
                </a:moveTo>
                <a:cubicBezTo>
                  <a:pt x="2" y="172"/>
                  <a:pt x="2" y="171"/>
                  <a:pt x="1" y="171"/>
                </a:cubicBezTo>
                <a:cubicBezTo>
                  <a:pt x="1" y="171"/>
                  <a:pt x="0" y="170"/>
                  <a:pt x="1" y="169"/>
                </a:cubicBezTo>
                <a:cubicBezTo>
                  <a:pt x="34" y="2"/>
                  <a:pt x="34" y="2"/>
                  <a:pt x="34" y="2"/>
                </a:cubicBezTo>
                <a:cubicBezTo>
                  <a:pt x="35" y="1"/>
                  <a:pt x="35" y="1"/>
                  <a:pt x="36" y="0"/>
                </a:cubicBezTo>
                <a:cubicBezTo>
                  <a:pt x="36" y="0"/>
                  <a:pt x="36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248" y="56"/>
                  <a:pt x="248" y="56"/>
                  <a:pt x="248" y="56"/>
                </a:cubicBezTo>
                <a:cubicBezTo>
                  <a:pt x="249" y="56"/>
                  <a:pt x="250" y="57"/>
                  <a:pt x="250" y="58"/>
                </a:cubicBezTo>
                <a:cubicBezTo>
                  <a:pt x="250" y="59"/>
                  <a:pt x="249" y="60"/>
                  <a:pt x="248" y="60"/>
                </a:cubicBezTo>
                <a:cubicBezTo>
                  <a:pt x="4" y="171"/>
                  <a:pt x="4" y="171"/>
                  <a:pt x="4" y="171"/>
                </a:cubicBezTo>
                <a:cubicBezTo>
                  <a:pt x="4" y="172"/>
                  <a:pt x="3" y="172"/>
                  <a:pt x="3" y="172"/>
                </a:cubicBezTo>
                <a:close/>
                <a:moveTo>
                  <a:pt x="6" y="165"/>
                </a:moveTo>
                <a:cubicBezTo>
                  <a:pt x="241" y="59"/>
                  <a:pt x="241" y="59"/>
                  <a:pt x="241" y="59"/>
                </a:cubicBezTo>
                <a:cubicBezTo>
                  <a:pt x="39" y="5"/>
                  <a:pt x="39" y="5"/>
                  <a:pt x="39" y="5"/>
                </a:cubicBezTo>
                <a:lnTo>
                  <a:pt x="6" y="1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5" name="Freeform 14"/>
          <p:cNvSpPr>
            <a:spLocks noEditPoints="1"/>
          </p:cNvSpPr>
          <p:nvPr/>
        </p:nvSpPr>
        <p:spPr bwMode="auto">
          <a:xfrm>
            <a:off x="3640138" y="6124575"/>
            <a:ext cx="546100" cy="363538"/>
          </a:xfrm>
          <a:custGeom>
            <a:avLst/>
            <a:gdLst>
              <a:gd name="T0" fmla="*/ 189 w 192"/>
              <a:gd name="T1" fmla="*/ 128 h 128"/>
              <a:gd name="T2" fmla="*/ 188 w 192"/>
              <a:gd name="T3" fmla="*/ 127 h 128"/>
              <a:gd name="T4" fmla="*/ 1 w 192"/>
              <a:gd name="T5" fmla="*/ 64 h 128"/>
              <a:gd name="T6" fmla="*/ 0 w 192"/>
              <a:gd name="T7" fmla="*/ 62 h 128"/>
              <a:gd name="T8" fmla="*/ 0 w 192"/>
              <a:gd name="T9" fmla="*/ 60 h 128"/>
              <a:gd name="T10" fmla="*/ 45 w 192"/>
              <a:gd name="T11" fmla="*/ 1 h 128"/>
              <a:gd name="T12" fmla="*/ 46 w 192"/>
              <a:gd name="T13" fmla="*/ 0 h 128"/>
              <a:gd name="T14" fmla="*/ 47 w 192"/>
              <a:gd name="T15" fmla="*/ 0 h 128"/>
              <a:gd name="T16" fmla="*/ 48 w 192"/>
              <a:gd name="T17" fmla="*/ 1 h 128"/>
              <a:gd name="T18" fmla="*/ 190 w 192"/>
              <a:gd name="T19" fmla="*/ 124 h 128"/>
              <a:gd name="T20" fmla="*/ 191 w 192"/>
              <a:gd name="T21" fmla="*/ 126 h 128"/>
              <a:gd name="T22" fmla="*/ 189 w 192"/>
              <a:gd name="T23" fmla="*/ 128 h 128"/>
              <a:gd name="T24" fmla="*/ 178 w 192"/>
              <a:gd name="T25" fmla="*/ 119 h 128"/>
              <a:gd name="T26" fmla="*/ 47 w 192"/>
              <a:gd name="T27" fmla="*/ 6 h 128"/>
              <a:gd name="T28" fmla="*/ 6 w 192"/>
              <a:gd name="T29" fmla="*/ 60 h 128"/>
              <a:gd name="T30" fmla="*/ 178 w 192"/>
              <a:gd name="T31" fmla="*/ 11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2" h="128">
                <a:moveTo>
                  <a:pt x="189" y="128"/>
                </a:moveTo>
                <a:cubicBezTo>
                  <a:pt x="188" y="127"/>
                  <a:pt x="188" y="127"/>
                  <a:pt x="188" y="127"/>
                </a:cubicBezTo>
                <a:cubicBezTo>
                  <a:pt x="1" y="64"/>
                  <a:pt x="1" y="64"/>
                  <a:pt x="1" y="64"/>
                </a:cubicBezTo>
                <a:cubicBezTo>
                  <a:pt x="1" y="63"/>
                  <a:pt x="0" y="63"/>
                  <a:pt x="0" y="62"/>
                </a:cubicBezTo>
                <a:cubicBezTo>
                  <a:pt x="0" y="61"/>
                  <a:pt x="0" y="61"/>
                  <a:pt x="0" y="60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6" y="0"/>
                  <a:pt x="46" y="0"/>
                </a:cubicBezTo>
                <a:cubicBezTo>
                  <a:pt x="46" y="0"/>
                  <a:pt x="47" y="0"/>
                  <a:pt x="47" y="0"/>
                </a:cubicBezTo>
                <a:cubicBezTo>
                  <a:pt x="47" y="0"/>
                  <a:pt x="48" y="1"/>
                  <a:pt x="48" y="1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1" y="124"/>
                  <a:pt x="192" y="125"/>
                  <a:pt x="191" y="126"/>
                </a:cubicBezTo>
                <a:cubicBezTo>
                  <a:pt x="191" y="127"/>
                  <a:pt x="190" y="128"/>
                  <a:pt x="189" y="128"/>
                </a:cubicBezTo>
                <a:close/>
                <a:moveTo>
                  <a:pt x="178" y="119"/>
                </a:moveTo>
                <a:cubicBezTo>
                  <a:pt x="47" y="6"/>
                  <a:pt x="47" y="6"/>
                  <a:pt x="47" y="6"/>
                </a:cubicBezTo>
                <a:cubicBezTo>
                  <a:pt x="6" y="60"/>
                  <a:pt x="6" y="60"/>
                  <a:pt x="6" y="60"/>
                </a:cubicBezTo>
                <a:lnTo>
                  <a:pt x="178" y="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6" name="Freeform 15"/>
          <p:cNvSpPr>
            <a:spLocks noEditPoints="1"/>
          </p:cNvSpPr>
          <p:nvPr/>
        </p:nvSpPr>
        <p:spPr bwMode="auto">
          <a:xfrm>
            <a:off x="2900363" y="5373688"/>
            <a:ext cx="754063" cy="933450"/>
          </a:xfrm>
          <a:custGeom>
            <a:avLst/>
            <a:gdLst>
              <a:gd name="T0" fmla="*/ 262 w 265"/>
              <a:gd name="T1" fmla="*/ 328 h 328"/>
              <a:gd name="T2" fmla="*/ 260 w 265"/>
              <a:gd name="T3" fmla="*/ 327 h 328"/>
              <a:gd name="T4" fmla="*/ 0 w 265"/>
              <a:gd name="T5" fmla="*/ 4 h 328"/>
              <a:gd name="T6" fmla="*/ 0 w 265"/>
              <a:gd name="T7" fmla="*/ 1 h 328"/>
              <a:gd name="T8" fmla="*/ 2 w 265"/>
              <a:gd name="T9" fmla="*/ 0 h 328"/>
              <a:gd name="T10" fmla="*/ 3 w 265"/>
              <a:gd name="T11" fmla="*/ 0 h 328"/>
              <a:gd name="T12" fmla="*/ 156 w 265"/>
              <a:gd name="T13" fmla="*/ 104 h 328"/>
              <a:gd name="T14" fmla="*/ 157 w 265"/>
              <a:gd name="T15" fmla="*/ 105 h 328"/>
              <a:gd name="T16" fmla="*/ 264 w 265"/>
              <a:gd name="T17" fmla="*/ 324 h 328"/>
              <a:gd name="T18" fmla="*/ 263 w 265"/>
              <a:gd name="T19" fmla="*/ 327 h 328"/>
              <a:gd name="T20" fmla="*/ 262 w 265"/>
              <a:gd name="T21" fmla="*/ 328 h 328"/>
              <a:gd name="T22" fmla="*/ 251 w 265"/>
              <a:gd name="T23" fmla="*/ 308 h 328"/>
              <a:gd name="T24" fmla="*/ 153 w 265"/>
              <a:gd name="T25" fmla="*/ 108 h 328"/>
              <a:gd name="T26" fmla="*/ 14 w 265"/>
              <a:gd name="T27" fmla="*/ 13 h 328"/>
              <a:gd name="T28" fmla="*/ 251 w 265"/>
              <a:gd name="T29" fmla="*/ 30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5" h="328">
                <a:moveTo>
                  <a:pt x="262" y="328"/>
                </a:moveTo>
                <a:cubicBezTo>
                  <a:pt x="261" y="328"/>
                  <a:pt x="261" y="327"/>
                  <a:pt x="260" y="327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0" y="2"/>
                  <a:pt x="0" y="1"/>
                </a:cubicBezTo>
                <a:cubicBezTo>
                  <a:pt x="1" y="0"/>
                  <a:pt x="1" y="0"/>
                  <a:pt x="2" y="0"/>
                </a:cubicBezTo>
                <a:cubicBezTo>
                  <a:pt x="3" y="0"/>
                  <a:pt x="3" y="0"/>
                  <a:pt x="3" y="0"/>
                </a:cubicBezTo>
                <a:cubicBezTo>
                  <a:pt x="156" y="104"/>
                  <a:pt x="156" y="104"/>
                  <a:pt x="156" y="104"/>
                </a:cubicBezTo>
                <a:cubicBezTo>
                  <a:pt x="156" y="104"/>
                  <a:pt x="157" y="105"/>
                  <a:pt x="157" y="105"/>
                </a:cubicBezTo>
                <a:cubicBezTo>
                  <a:pt x="264" y="324"/>
                  <a:pt x="264" y="324"/>
                  <a:pt x="264" y="324"/>
                </a:cubicBezTo>
                <a:cubicBezTo>
                  <a:pt x="265" y="325"/>
                  <a:pt x="264" y="327"/>
                  <a:pt x="263" y="327"/>
                </a:cubicBezTo>
                <a:cubicBezTo>
                  <a:pt x="263" y="328"/>
                  <a:pt x="263" y="328"/>
                  <a:pt x="262" y="328"/>
                </a:cubicBezTo>
                <a:close/>
                <a:moveTo>
                  <a:pt x="251" y="308"/>
                </a:moveTo>
                <a:cubicBezTo>
                  <a:pt x="153" y="108"/>
                  <a:pt x="153" y="108"/>
                  <a:pt x="153" y="108"/>
                </a:cubicBezTo>
                <a:cubicBezTo>
                  <a:pt x="14" y="13"/>
                  <a:pt x="14" y="13"/>
                  <a:pt x="14" y="13"/>
                </a:cubicBezTo>
                <a:lnTo>
                  <a:pt x="251" y="3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Freeform 16"/>
          <p:cNvSpPr>
            <a:spLocks noEditPoints="1"/>
          </p:cNvSpPr>
          <p:nvPr/>
        </p:nvSpPr>
        <p:spPr bwMode="auto">
          <a:xfrm>
            <a:off x="3332163" y="5668963"/>
            <a:ext cx="446088" cy="638175"/>
          </a:xfrm>
          <a:custGeom>
            <a:avLst/>
            <a:gdLst>
              <a:gd name="T0" fmla="*/ 110 w 157"/>
              <a:gd name="T1" fmla="*/ 224 h 224"/>
              <a:gd name="T2" fmla="*/ 108 w 157"/>
              <a:gd name="T3" fmla="*/ 222 h 224"/>
              <a:gd name="T4" fmla="*/ 1 w 157"/>
              <a:gd name="T5" fmla="*/ 3 h 224"/>
              <a:gd name="T6" fmla="*/ 1 w 157"/>
              <a:gd name="T7" fmla="*/ 0 h 224"/>
              <a:gd name="T8" fmla="*/ 3 w 157"/>
              <a:gd name="T9" fmla="*/ 0 h 224"/>
              <a:gd name="T10" fmla="*/ 4 w 157"/>
              <a:gd name="T11" fmla="*/ 0 h 224"/>
              <a:gd name="T12" fmla="*/ 156 w 157"/>
              <a:gd name="T13" fmla="*/ 161 h 224"/>
              <a:gd name="T14" fmla="*/ 157 w 157"/>
              <a:gd name="T15" fmla="*/ 164 h 224"/>
              <a:gd name="T16" fmla="*/ 112 w 157"/>
              <a:gd name="T17" fmla="*/ 223 h 224"/>
              <a:gd name="T18" fmla="*/ 110 w 157"/>
              <a:gd name="T19" fmla="*/ 224 h 224"/>
              <a:gd name="T20" fmla="*/ 110 w 157"/>
              <a:gd name="T21" fmla="*/ 217 h 224"/>
              <a:gd name="T22" fmla="*/ 152 w 157"/>
              <a:gd name="T23" fmla="*/ 163 h 224"/>
              <a:gd name="T24" fmla="*/ 12 w 157"/>
              <a:gd name="T25" fmla="*/ 15 h 224"/>
              <a:gd name="T26" fmla="*/ 110 w 157"/>
              <a:gd name="T27" fmla="*/ 217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7" h="224">
                <a:moveTo>
                  <a:pt x="110" y="224"/>
                </a:moveTo>
                <a:cubicBezTo>
                  <a:pt x="109" y="224"/>
                  <a:pt x="108" y="223"/>
                  <a:pt x="108" y="222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1"/>
                  <a:pt x="1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156" y="161"/>
                  <a:pt x="156" y="161"/>
                  <a:pt x="156" y="161"/>
                </a:cubicBezTo>
                <a:cubicBezTo>
                  <a:pt x="157" y="162"/>
                  <a:pt x="157" y="163"/>
                  <a:pt x="157" y="164"/>
                </a:cubicBezTo>
                <a:cubicBezTo>
                  <a:pt x="112" y="223"/>
                  <a:pt x="112" y="223"/>
                  <a:pt x="112" y="223"/>
                </a:cubicBezTo>
                <a:cubicBezTo>
                  <a:pt x="111" y="223"/>
                  <a:pt x="111" y="224"/>
                  <a:pt x="110" y="224"/>
                </a:cubicBezTo>
                <a:close/>
                <a:moveTo>
                  <a:pt x="110" y="217"/>
                </a:moveTo>
                <a:cubicBezTo>
                  <a:pt x="152" y="163"/>
                  <a:pt x="152" y="163"/>
                  <a:pt x="152" y="163"/>
                </a:cubicBezTo>
                <a:cubicBezTo>
                  <a:pt x="12" y="15"/>
                  <a:pt x="12" y="15"/>
                  <a:pt x="12" y="15"/>
                </a:cubicBezTo>
                <a:lnTo>
                  <a:pt x="110" y="2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" name="Freeform 17"/>
          <p:cNvSpPr>
            <a:spLocks noEditPoints="1"/>
          </p:cNvSpPr>
          <p:nvPr/>
        </p:nvSpPr>
        <p:spPr bwMode="auto">
          <a:xfrm>
            <a:off x="2652713" y="3346450"/>
            <a:ext cx="384175" cy="1639888"/>
          </a:xfrm>
          <a:custGeom>
            <a:avLst/>
            <a:gdLst>
              <a:gd name="T0" fmla="*/ 125 w 135"/>
              <a:gd name="T1" fmla="*/ 576 h 576"/>
              <a:gd name="T2" fmla="*/ 123 w 135"/>
              <a:gd name="T3" fmla="*/ 575 h 576"/>
              <a:gd name="T4" fmla="*/ 0 w 135"/>
              <a:gd name="T5" fmla="*/ 162 h 576"/>
              <a:gd name="T6" fmla="*/ 0 w 135"/>
              <a:gd name="T7" fmla="*/ 160 h 576"/>
              <a:gd name="T8" fmla="*/ 130 w 135"/>
              <a:gd name="T9" fmla="*/ 1 h 576"/>
              <a:gd name="T10" fmla="*/ 132 w 135"/>
              <a:gd name="T11" fmla="*/ 0 h 576"/>
              <a:gd name="T12" fmla="*/ 132 w 135"/>
              <a:gd name="T13" fmla="*/ 0 h 576"/>
              <a:gd name="T14" fmla="*/ 133 w 135"/>
              <a:gd name="T15" fmla="*/ 0 h 576"/>
              <a:gd name="T16" fmla="*/ 135 w 135"/>
              <a:gd name="T17" fmla="*/ 3 h 576"/>
              <a:gd name="T18" fmla="*/ 127 w 135"/>
              <a:gd name="T19" fmla="*/ 574 h 576"/>
              <a:gd name="T20" fmla="*/ 126 w 135"/>
              <a:gd name="T21" fmla="*/ 576 h 576"/>
              <a:gd name="T22" fmla="*/ 126 w 135"/>
              <a:gd name="T23" fmla="*/ 576 h 576"/>
              <a:gd name="T24" fmla="*/ 125 w 135"/>
              <a:gd name="T25" fmla="*/ 576 h 576"/>
              <a:gd name="T26" fmla="*/ 123 w 135"/>
              <a:gd name="T27" fmla="*/ 558 h 576"/>
              <a:gd name="T28" fmla="*/ 130 w 135"/>
              <a:gd name="T29" fmla="*/ 9 h 576"/>
              <a:gd name="T30" fmla="*/ 5 w 135"/>
              <a:gd name="T31" fmla="*/ 162 h 576"/>
              <a:gd name="T32" fmla="*/ 123 w 135"/>
              <a:gd name="T33" fmla="*/ 558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5" h="576">
                <a:moveTo>
                  <a:pt x="125" y="576"/>
                </a:moveTo>
                <a:cubicBezTo>
                  <a:pt x="124" y="576"/>
                  <a:pt x="123" y="576"/>
                  <a:pt x="123" y="575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61"/>
                  <a:pt x="0" y="161"/>
                  <a:pt x="0" y="160"/>
                </a:cubicBezTo>
                <a:cubicBezTo>
                  <a:pt x="130" y="1"/>
                  <a:pt x="130" y="1"/>
                  <a:pt x="130" y="1"/>
                </a:cubicBezTo>
                <a:cubicBezTo>
                  <a:pt x="131" y="1"/>
                  <a:pt x="131" y="0"/>
                  <a:pt x="132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34" y="1"/>
                  <a:pt x="135" y="2"/>
                  <a:pt x="135" y="3"/>
                </a:cubicBezTo>
                <a:cubicBezTo>
                  <a:pt x="127" y="574"/>
                  <a:pt x="127" y="574"/>
                  <a:pt x="127" y="574"/>
                </a:cubicBezTo>
                <a:cubicBezTo>
                  <a:pt x="127" y="575"/>
                  <a:pt x="127" y="576"/>
                  <a:pt x="126" y="576"/>
                </a:cubicBezTo>
                <a:cubicBezTo>
                  <a:pt x="126" y="576"/>
                  <a:pt x="126" y="576"/>
                  <a:pt x="126" y="576"/>
                </a:cubicBezTo>
                <a:lnTo>
                  <a:pt x="125" y="576"/>
                </a:lnTo>
                <a:close/>
                <a:moveTo>
                  <a:pt x="123" y="558"/>
                </a:moveTo>
                <a:cubicBezTo>
                  <a:pt x="130" y="9"/>
                  <a:pt x="130" y="9"/>
                  <a:pt x="130" y="9"/>
                </a:cubicBezTo>
                <a:cubicBezTo>
                  <a:pt x="5" y="162"/>
                  <a:pt x="5" y="162"/>
                  <a:pt x="5" y="162"/>
                </a:cubicBezTo>
                <a:lnTo>
                  <a:pt x="123" y="5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9" name="Freeform 18"/>
          <p:cNvSpPr>
            <a:spLocks noEditPoints="1"/>
          </p:cNvSpPr>
          <p:nvPr/>
        </p:nvSpPr>
        <p:spPr bwMode="auto">
          <a:xfrm>
            <a:off x="2900363" y="4975225"/>
            <a:ext cx="446088" cy="704850"/>
          </a:xfrm>
          <a:custGeom>
            <a:avLst/>
            <a:gdLst>
              <a:gd name="T0" fmla="*/ 155 w 157"/>
              <a:gd name="T1" fmla="*/ 248 h 248"/>
              <a:gd name="T2" fmla="*/ 154 w 157"/>
              <a:gd name="T3" fmla="*/ 248 h 248"/>
              <a:gd name="T4" fmla="*/ 1 w 157"/>
              <a:gd name="T5" fmla="*/ 144 h 248"/>
              <a:gd name="T6" fmla="*/ 0 w 157"/>
              <a:gd name="T7" fmla="*/ 142 h 248"/>
              <a:gd name="T8" fmla="*/ 36 w 157"/>
              <a:gd name="T9" fmla="*/ 1 h 248"/>
              <a:gd name="T10" fmla="*/ 38 w 157"/>
              <a:gd name="T11" fmla="*/ 0 h 248"/>
              <a:gd name="T12" fmla="*/ 38 w 157"/>
              <a:gd name="T13" fmla="*/ 0 h 248"/>
              <a:gd name="T14" fmla="*/ 38 w 157"/>
              <a:gd name="T15" fmla="*/ 0 h 248"/>
              <a:gd name="T16" fmla="*/ 40 w 157"/>
              <a:gd name="T17" fmla="*/ 1 h 248"/>
              <a:gd name="T18" fmla="*/ 157 w 157"/>
              <a:gd name="T19" fmla="*/ 245 h 248"/>
              <a:gd name="T20" fmla="*/ 156 w 157"/>
              <a:gd name="T21" fmla="*/ 248 h 248"/>
              <a:gd name="T22" fmla="*/ 155 w 157"/>
              <a:gd name="T23" fmla="*/ 248 h 248"/>
              <a:gd name="T24" fmla="*/ 149 w 157"/>
              <a:gd name="T25" fmla="*/ 239 h 248"/>
              <a:gd name="T26" fmla="*/ 39 w 157"/>
              <a:gd name="T27" fmla="*/ 9 h 248"/>
              <a:gd name="T28" fmla="*/ 5 w 157"/>
              <a:gd name="T29" fmla="*/ 141 h 248"/>
              <a:gd name="T30" fmla="*/ 149 w 157"/>
              <a:gd name="T31" fmla="*/ 239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7" h="248">
                <a:moveTo>
                  <a:pt x="155" y="248"/>
                </a:moveTo>
                <a:cubicBezTo>
                  <a:pt x="154" y="248"/>
                  <a:pt x="154" y="248"/>
                  <a:pt x="154" y="248"/>
                </a:cubicBezTo>
                <a:cubicBezTo>
                  <a:pt x="1" y="144"/>
                  <a:pt x="1" y="144"/>
                  <a:pt x="1" y="144"/>
                </a:cubicBezTo>
                <a:cubicBezTo>
                  <a:pt x="0" y="144"/>
                  <a:pt x="0" y="143"/>
                  <a:pt x="0" y="142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0"/>
                  <a:pt x="37" y="0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9" y="0"/>
                  <a:pt x="40" y="0"/>
                  <a:pt x="40" y="1"/>
                </a:cubicBezTo>
                <a:cubicBezTo>
                  <a:pt x="157" y="245"/>
                  <a:pt x="157" y="245"/>
                  <a:pt x="157" y="245"/>
                </a:cubicBezTo>
                <a:cubicBezTo>
                  <a:pt x="157" y="246"/>
                  <a:pt x="157" y="247"/>
                  <a:pt x="156" y="248"/>
                </a:cubicBezTo>
                <a:cubicBezTo>
                  <a:pt x="156" y="248"/>
                  <a:pt x="155" y="248"/>
                  <a:pt x="155" y="248"/>
                </a:cubicBezTo>
                <a:close/>
                <a:moveTo>
                  <a:pt x="149" y="239"/>
                </a:moveTo>
                <a:cubicBezTo>
                  <a:pt x="39" y="9"/>
                  <a:pt x="39" y="9"/>
                  <a:pt x="39" y="9"/>
                </a:cubicBezTo>
                <a:cubicBezTo>
                  <a:pt x="5" y="141"/>
                  <a:pt x="5" y="141"/>
                  <a:pt x="5" y="141"/>
                </a:cubicBezTo>
                <a:lnTo>
                  <a:pt x="149" y="2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0" name="Freeform 19"/>
          <p:cNvSpPr>
            <a:spLocks noEditPoints="1"/>
          </p:cNvSpPr>
          <p:nvPr/>
        </p:nvSpPr>
        <p:spPr bwMode="auto">
          <a:xfrm>
            <a:off x="3003550" y="3346450"/>
            <a:ext cx="342900" cy="1639888"/>
          </a:xfrm>
          <a:custGeom>
            <a:avLst/>
            <a:gdLst>
              <a:gd name="T0" fmla="*/ 1 w 121"/>
              <a:gd name="T1" fmla="*/ 576 h 576"/>
              <a:gd name="T2" fmla="*/ 1 w 121"/>
              <a:gd name="T3" fmla="*/ 576 h 576"/>
              <a:gd name="T4" fmla="*/ 0 w 121"/>
              <a:gd name="T5" fmla="*/ 574 h 576"/>
              <a:gd name="T6" fmla="*/ 7 w 121"/>
              <a:gd name="T7" fmla="*/ 3 h 576"/>
              <a:gd name="T8" fmla="*/ 9 w 121"/>
              <a:gd name="T9" fmla="*/ 0 h 576"/>
              <a:gd name="T10" fmla="*/ 9 w 121"/>
              <a:gd name="T11" fmla="*/ 0 h 576"/>
              <a:gd name="T12" fmla="*/ 9 w 121"/>
              <a:gd name="T13" fmla="*/ 0 h 576"/>
              <a:gd name="T14" fmla="*/ 11 w 121"/>
              <a:gd name="T15" fmla="*/ 1 h 576"/>
              <a:gd name="T16" fmla="*/ 121 w 121"/>
              <a:gd name="T17" fmla="*/ 143 h 576"/>
              <a:gd name="T18" fmla="*/ 121 w 121"/>
              <a:gd name="T19" fmla="*/ 145 h 576"/>
              <a:gd name="T20" fmla="*/ 4 w 121"/>
              <a:gd name="T21" fmla="*/ 575 h 576"/>
              <a:gd name="T22" fmla="*/ 2 w 121"/>
              <a:gd name="T23" fmla="*/ 576 h 576"/>
              <a:gd name="T24" fmla="*/ 1 w 121"/>
              <a:gd name="T25" fmla="*/ 576 h 576"/>
              <a:gd name="T26" fmla="*/ 5 w 121"/>
              <a:gd name="T27" fmla="*/ 555 h 576"/>
              <a:gd name="T28" fmla="*/ 116 w 121"/>
              <a:gd name="T29" fmla="*/ 145 h 576"/>
              <a:gd name="T30" fmla="*/ 11 w 121"/>
              <a:gd name="T31" fmla="*/ 9 h 576"/>
              <a:gd name="T32" fmla="*/ 5 w 121"/>
              <a:gd name="T33" fmla="*/ 555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1" h="576">
                <a:moveTo>
                  <a:pt x="1" y="576"/>
                </a:moveTo>
                <a:cubicBezTo>
                  <a:pt x="1" y="576"/>
                  <a:pt x="1" y="576"/>
                  <a:pt x="1" y="576"/>
                </a:cubicBezTo>
                <a:cubicBezTo>
                  <a:pt x="0" y="576"/>
                  <a:pt x="0" y="575"/>
                  <a:pt x="0" y="574"/>
                </a:cubicBezTo>
                <a:cubicBezTo>
                  <a:pt x="7" y="3"/>
                  <a:pt x="7" y="3"/>
                  <a:pt x="7" y="3"/>
                </a:cubicBezTo>
                <a:cubicBezTo>
                  <a:pt x="7" y="2"/>
                  <a:pt x="8" y="1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1" y="1"/>
                  <a:pt x="11" y="1"/>
                </a:cubicBezTo>
                <a:cubicBezTo>
                  <a:pt x="121" y="143"/>
                  <a:pt x="121" y="143"/>
                  <a:pt x="121" y="143"/>
                </a:cubicBezTo>
                <a:cubicBezTo>
                  <a:pt x="121" y="143"/>
                  <a:pt x="121" y="144"/>
                  <a:pt x="121" y="145"/>
                </a:cubicBezTo>
                <a:cubicBezTo>
                  <a:pt x="4" y="575"/>
                  <a:pt x="4" y="575"/>
                  <a:pt x="4" y="575"/>
                </a:cubicBezTo>
                <a:cubicBezTo>
                  <a:pt x="4" y="576"/>
                  <a:pt x="3" y="576"/>
                  <a:pt x="2" y="576"/>
                </a:cubicBezTo>
                <a:lnTo>
                  <a:pt x="1" y="576"/>
                </a:lnTo>
                <a:close/>
                <a:moveTo>
                  <a:pt x="5" y="555"/>
                </a:moveTo>
                <a:cubicBezTo>
                  <a:pt x="116" y="145"/>
                  <a:pt x="116" y="145"/>
                  <a:pt x="116" y="145"/>
                </a:cubicBezTo>
                <a:cubicBezTo>
                  <a:pt x="11" y="9"/>
                  <a:pt x="11" y="9"/>
                  <a:pt x="11" y="9"/>
                </a:cubicBezTo>
                <a:lnTo>
                  <a:pt x="5" y="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" name="Freeform 20"/>
          <p:cNvSpPr>
            <a:spLocks noEditPoints="1"/>
          </p:cNvSpPr>
          <p:nvPr/>
        </p:nvSpPr>
        <p:spPr bwMode="auto">
          <a:xfrm>
            <a:off x="2457450" y="2624137"/>
            <a:ext cx="327025" cy="1189038"/>
          </a:xfrm>
          <a:custGeom>
            <a:avLst/>
            <a:gdLst>
              <a:gd name="T0" fmla="*/ 71 w 115"/>
              <a:gd name="T1" fmla="*/ 418 h 418"/>
              <a:gd name="T2" fmla="*/ 69 w 115"/>
              <a:gd name="T3" fmla="*/ 416 h 418"/>
              <a:gd name="T4" fmla="*/ 0 w 115"/>
              <a:gd name="T5" fmla="*/ 74 h 418"/>
              <a:gd name="T6" fmla="*/ 1 w 115"/>
              <a:gd name="T7" fmla="*/ 72 h 418"/>
              <a:gd name="T8" fmla="*/ 111 w 115"/>
              <a:gd name="T9" fmla="*/ 1 h 418"/>
              <a:gd name="T10" fmla="*/ 112 w 115"/>
              <a:gd name="T11" fmla="*/ 0 h 418"/>
              <a:gd name="T12" fmla="*/ 113 w 115"/>
              <a:gd name="T13" fmla="*/ 1 h 418"/>
              <a:gd name="T14" fmla="*/ 114 w 115"/>
              <a:gd name="T15" fmla="*/ 3 h 418"/>
              <a:gd name="T16" fmla="*/ 73 w 115"/>
              <a:gd name="T17" fmla="*/ 416 h 418"/>
              <a:gd name="T18" fmla="*/ 71 w 115"/>
              <a:gd name="T19" fmla="*/ 418 h 418"/>
              <a:gd name="T20" fmla="*/ 70 w 115"/>
              <a:gd name="T21" fmla="*/ 400 h 418"/>
              <a:gd name="T22" fmla="*/ 109 w 115"/>
              <a:gd name="T23" fmla="*/ 7 h 418"/>
              <a:gd name="T24" fmla="*/ 5 w 115"/>
              <a:gd name="T25" fmla="*/ 75 h 418"/>
              <a:gd name="T26" fmla="*/ 70 w 115"/>
              <a:gd name="T27" fmla="*/ 400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5" h="418">
                <a:moveTo>
                  <a:pt x="71" y="418"/>
                </a:moveTo>
                <a:cubicBezTo>
                  <a:pt x="70" y="418"/>
                  <a:pt x="69" y="417"/>
                  <a:pt x="69" y="416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3"/>
                  <a:pt x="0" y="72"/>
                  <a:pt x="1" y="72"/>
                </a:cubicBezTo>
                <a:cubicBezTo>
                  <a:pt x="111" y="1"/>
                  <a:pt x="111" y="1"/>
                  <a:pt x="111" y="1"/>
                </a:cubicBezTo>
                <a:cubicBezTo>
                  <a:pt x="111" y="1"/>
                  <a:pt x="112" y="0"/>
                  <a:pt x="112" y="0"/>
                </a:cubicBezTo>
                <a:cubicBezTo>
                  <a:pt x="113" y="0"/>
                  <a:pt x="113" y="0"/>
                  <a:pt x="113" y="1"/>
                </a:cubicBezTo>
                <a:cubicBezTo>
                  <a:pt x="114" y="1"/>
                  <a:pt x="115" y="2"/>
                  <a:pt x="114" y="3"/>
                </a:cubicBezTo>
                <a:cubicBezTo>
                  <a:pt x="73" y="416"/>
                  <a:pt x="73" y="416"/>
                  <a:pt x="73" y="416"/>
                </a:cubicBezTo>
                <a:cubicBezTo>
                  <a:pt x="73" y="417"/>
                  <a:pt x="72" y="418"/>
                  <a:pt x="71" y="418"/>
                </a:cubicBezTo>
                <a:close/>
                <a:moveTo>
                  <a:pt x="70" y="400"/>
                </a:moveTo>
                <a:cubicBezTo>
                  <a:pt x="109" y="7"/>
                  <a:pt x="109" y="7"/>
                  <a:pt x="109" y="7"/>
                </a:cubicBezTo>
                <a:cubicBezTo>
                  <a:pt x="5" y="75"/>
                  <a:pt x="5" y="75"/>
                  <a:pt x="5" y="75"/>
                </a:cubicBezTo>
                <a:lnTo>
                  <a:pt x="70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2" name="Freeform 21"/>
          <p:cNvSpPr>
            <a:spLocks noEditPoints="1"/>
          </p:cNvSpPr>
          <p:nvPr/>
        </p:nvSpPr>
        <p:spPr bwMode="auto">
          <a:xfrm>
            <a:off x="2652713" y="2624137"/>
            <a:ext cx="384175" cy="1189038"/>
          </a:xfrm>
          <a:custGeom>
            <a:avLst/>
            <a:gdLst>
              <a:gd name="T0" fmla="*/ 2 w 135"/>
              <a:gd name="T1" fmla="*/ 418 h 418"/>
              <a:gd name="T2" fmla="*/ 1 w 135"/>
              <a:gd name="T3" fmla="*/ 418 h 418"/>
              <a:gd name="T4" fmla="*/ 0 w 135"/>
              <a:gd name="T5" fmla="*/ 415 h 418"/>
              <a:gd name="T6" fmla="*/ 41 w 135"/>
              <a:gd name="T7" fmla="*/ 2 h 418"/>
              <a:gd name="T8" fmla="*/ 43 w 135"/>
              <a:gd name="T9" fmla="*/ 0 h 418"/>
              <a:gd name="T10" fmla="*/ 43 w 135"/>
              <a:gd name="T11" fmla="*/ 0 h 418"/>
              <a:gd name="T12" fmla="*/ 45 w 135"/>
              <a:gd name="T13" fmla="*/ 2 h 418"/>
              <a:gd name="T14" fmla="*/ 134 w 135"/>
              <a:gd name="T15" fmla="*/ 256 h 418"/>
              <a:gd name="T16" fmla="*/ 134 w 135"/>
              <a:gd name="T17" fmla="*/ 258 h 418"/>
              <a:gd name="T18" fmla="*/ 4 w 135"/>
              <a:gd name="T19" fmla="*/ 417 h 418"/>
              <a:gd name="T20" fmla="*/ 2 w 135"/>
              <a:gd name="T21" fmla="*/ 418 h 418"/>
              <a:gd name="T22" fmla="*/ 5 w 135"/>
              <a:gd name="T23" fmla="*/ 408 h 418"/>
              <a:gd name="T24" fmla="*/ 130 w 135"/>
              <a:gd name="T25" fmla="*/ 256 h 418"/>
              <a:gd name="T26" fmla="*/ 44 w 135"/>
              <a:gd name="T27" fmla="*/ 13 h 418"/>
              <a:gd name="T28" fmla="*/ 5 w 135"/>
              <a:gd name="T29" fmla="*/ 408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5" h="418">
                <a:moveTo>
                  <a:pt x="2" y="418"/>
                </a:moveTo>
                <a:cubicBezTo>
                  <a:pt x="2" y="418"/>
                  <a:pt x="1" y="418"/>
                  <a:pt x="1" y="418"/>
                </a:cubicBezTo>
                <a:cubicBezTo>
                  <a:pt x="0" y="417"/>
                  <a:pt x="0" y="416"/>
                  <a:pt x="0" y="415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1"/>
                  <a:pt x="42" y="1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134" y="256"/>
                  <a:pt x="134" y="256"/>
                  <a:pt x="134" y="256"/>
                </a:cubicBezTo>
                <a:cubicBezTo>
                  <a:pt x="135" y="257"/>
                  <a:pt x="135" y="257"/>
                  <a:pt x="134" y="258"/>
                </a:cubicBezTo>
                <a:cubicBezTo>
                  <a:pt x="4" y="417"/>
                  <a:pt x="4" y="417"/>
                  <a:pt x="4" y="417"/>
                </a:cubicBezTo>
                <a:cubicBezTo>
                  <a:pt x="4" y="418"/>
                  <a:pt x="3" y="418"/>
                  <a:pt x="2" y="418"/>
                </a:cubicBezTo>
                <a:close/>
                <a:moveTo>
                  <a:pt x="5" y="408"/>
                </a:moveTo>
                <a:cubicBezTo>
                  <a:pt x="130" y="256"/>
                  <a:pt x="130" y="256"/>
                  <a:pt x="130" y="256"/>
                </a:cubicBezTo>
                <a:cubicBezTo>
                  <a:pt x="44" y="13"/>
                  <a:pt x="44" y="13"/>
                  <a:pt x="44" y="13"/>
                </a:cubicBezTo>
                <a:lnTo>
                  <a:pt x="5" y="4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" name="Freeform 22"/>
          <p:cNvSpPr>
            <a:spLocks noEditPoints="1"/>
          </p:cNvSpPr>
          <p:nvPr/>
        </p:nvSpPr>
        <p:spPr bwMode="auto">
          <a:xfrm>
            <a:off x="2767013" y="1363662"/>
            <a:ext cx="755650" cy="1274763"/>
          </a:xfrm>
          <a:custGeom>
            <a:avLst/>
            <a:gdLst>
              <a:gd name="T0" fmla="*/ 3 w 266"/>
              <a:gd name="T1" fmla="*/ 448 h 448"/>
              <a:gd name="T2" fmla="*/ 2 w 266"/>
              <a:gd name="T3" fmla="*/ 448 h 448"/>
              <a:gd name="T4" fmla="*/ 1 w 266"/>
              <a:gd name="T5" fmla="*/ 445 h 448"/>
              <a:gd name="T6" fmla="*/ 261 w 266"/>
              <a:gd name="T7" fmla="*/ 1 h 448"/>
              <a:gd name="T8" fmla="*/ 263 w 266"/>
              <a:gd name="T9" fmla="*/ 0 h 448"/>
              <a:gd name="T10" fmla="*/ 264 w 266"/>
              <a:gd name="T11" fmla="*/ 0 h 448"/>
              <a:gd name="T12" fmla="*/ 266 w 266"/>
              <a:gd name="T13" fmla="*/ 3 h 448"/>
              <a:gd name="T14" fmla="*/ 204 w 266"/>
              <a:gd name="T15" fmla="*/ 325 h 448"/>
              <a:gd name="T16" fmla="*/ 203 w 266"/>
              <a:gd name="T17" fmla="*/ 327 h 448"/>
              <a:gd name="T18" fmla="*/ 4 w 266"/>
              <a:gd name="T19" fmla="*/ 448 h 448"/>
              <a:gd name="T20" fmla="*/ 3 w 266"/>
              <a:gd name="T21" fmla="*/ 448 h 448"/>
              <a:gd name="T22" fmla="*/ 10 w 266"/>
              <a:gd name="T23" fmla="*/ 439 h 448"/>
              <a:gd name="T24" fmla="*/ 200 w 266"/>
              <a:gd name="T25" fmla="*/ 323 h 448"/>
              <a:gd name="T26" fmla="*/ 258 w 266"/>
              <a:gd name="T27" fmla="*/ 16 h 448"/>
              <a:gd name="T28" fmla="*/ 10 w 266"/>
              <a:gd name="T29" fmla="*/ 439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6" h="448">
                <a:moveTo>
                  <a:pt x="3" y="448"/>
                </a:moveTo>
                <a:cubicBezTo>
                  <a:pt x="3" y="448"/>
                  <a:pt x="2" y="448"/>
                  <a:pt x="2" y="448"/>
                </a:cubicBezTo>
                <a:cubicBezTo>
                  <a:pt x="1" y="447"/>
                  <a:pt x="0" y="445"/>
                  <a:pt x="1" y="445"/>
                </a:cubicBezTo>
                <a:cubicBezTo>
                  <a:pt x="261" y="1"/>
                  <a:pt x="261" y="1"/>
                  <a:pt x="261" y="1"/>
                </a:cubicBezTo>
                <a:cubicBezTo>
                  <a:pt x="262" y="1"/>
                  <a:pt x="263" y="0"/>
                  <a:pt x="263" y="0"/>
                </a:cubicBezTo>
                <a:cubicBezTo>
                  <a:pt x="264" y="0"/>
                  <a:pt x="264" y="0"/>
                  <a:pt x="264" y="0"/>
                </a:cubicBezTo>
                <a:cubicBezTo>
                  <a:pt x="265" y="1"/>
                  <a:pt x="266" y="2"/>
                  <a:pt x="266" y="3"/>
                </a:cubicBezTo>
                <a:cubicBezTo>
                  <a:pt x="204" y="325"/>
                  <a:pt x="204" y="325"/>
                  <a:pt x="204" y="325"/>
                </a:cubicBezTo>
                <a:cubicBezTo>
                  <a:pt x="204" y="326"/>
                  <a:pt x="203" y="326"/>
                  <a:pt x="203" y="327"/>
                </a:cubicBezTo>
                <a:cubicBezTo>
                  <a:pt x="4" y="448"/>
                  <a:pt x="4" y="448"/>
                  <a:pt x="4" y="448"/>
                </a:cubicBezTo>
                <a:cubicBezTo>
                  <a:pt x="4" y="448"/>
                  <a:pt x="3" y="448"/>
                  <a:pt x="3" y="448"/>
                </a:cubicBezTo>
                <a:close/>
                <a:moveTo>
                  <a:pt x="10" y="439"/>
                </a:moveTo>
                <a:cubicBezTo>
                  <a:pt x="200" y="323"/>
                  <a:pt x="200" y="323"/>
                  <a:pt x="200" y="323"/>
                </a:cubicBezTo>
                <a:cubicBezTo>
                  <a:pt x="258" y="16"/>
                  <a:pt x="258" y="16"/>
                  <a:pt x="258" y="16"/>
                </a:cubicBezTo>
                <a:lnTo>
                  <a:pt x="10" y="4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4" name="Freeform 23"/>
          <p:cNvSpPr>
            <a:spLocks noEditPoints="1"/>
          </p:cNvSpPr>
          <p:nvPr/>
        </p:nvSpPr>
        <p:spPr bwMode="auto">
          <a:xfrm>
            <a:off x="3765550" y="5718175"/>
            <a:ext cx="417513" cy="769938"/>
          </a:xfrm>
          <a:custGeom>
            <a:avLst/>
            <a:gdLst>
              <a:gd name="T0" fmla="*/ 145 w 147"/>
              <a:gd name="T1" fmla="*/ 271 h 271"/>
              <a:gd name="T2" fmla="*/ 143 w 147"/>
              <a:gd name="T3" fmla="*/ 270 h 271"/>
              <a:gd name="T4" fmla="*/ 1 w 147"/>
              <a:gd name="T5" fmla="*/ 147 h 271"/>
              <a:gd name="T6" fmla="*/ 0 w 147"/>
              <a:gd name="T7" fmla="*/ 146 h 271"/>
              <a:gd name="T8" fmla="*/ 1 w 147"/>
              <a:gd name="T9" fmla="*/ 144 h 271"/>
              <a:gd name="T10" fmla="*/ 139 w 147"/>
              <a:gd name="T11" fmla="*/ 1 h 271"/>
              <a:gd name="T12" fmla="*/ 141 w 147"/>
              <a:gd name="T13" fmla="*/ 0 h 271"/>
              <a:gd name="T14" fmla="*/ 141 w 147"/>
              <a:gd name="T15" fmla="*/ 0 h 271"/>
              <a:gd name="T16" fmla="*/ 142 w 147"/>
              <a:gd name="T17" fmla="*/ 0 h 271"/>
              <a:gd name="T18" fmla="*/ 143 w 147"/>
              <a:gd name="T19" fmla="*/ 2 h 271"/>
              <a:gd name="T20" fmla="*/ 147 w 147"/>
              <a:gd name="T21" fmla="*/ 268 h 271"/>
              <a:gd name="T22" fmla="*/ 146 w 147"/>
              <a:gd name="T23" fmla="*/ 270 h 271"/>
              <a:gd name="T24" fmla="*/ 145 w 147"/>
              <a:gd name="T25" fmla="*/ 271 h 271"/>
              <a:gd name="T26" fmla="*/ 143 w 147"/>
              <a:gd name="T27" fmla="*/ 263 h 271"/>
              <a:gd name="T28" fmla="*/ 139 w 147"/>
              <a:gd name="T29" fmla="*/ 8 h 271"/>
              <a:gd name="T30" fmla="*/ 6 w 147"/>
              <a:gd name="T31" fmla="*/ 146 h 271"/>
              <a:gd name="T32" fmla="*/ 143 w 147"/>
              <a:gd name="T33" fmla="*/ 263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7" h="271">
                <a:moveTo>
                  <a:pt x="145" y="271"/>
                </a:moveTo>
                <a:cubicBezTo>
                  <a:pt x="144" y="271"/>
                  <a:pt x="144" y="270"/>
                  <a:pt x="143" y="270"/>
                </a:cubicBezTo>
                <a:cubicBezTo>
                  <a:pt x="1" y="147"/>
                  <a:pt x="1" y="147"/>
                  <a:pt x="1" y="147"/>
                </a:cubicBezTo>
                <a:cubicBezTo>
                  <a:pt x="1" y="147"/>
                  <a:pt x="0" y="146"/>
                  <a:pt x="0" y="146"/>
                </a:cubicBezTo>
                <a:cubicBezTo>
                  <a:pt x="0" y="145"/>
                  <a:pt x="1" y="145"/>
                  <a:pt x="1" y="144"/>
                </a:cubicBezTo>
                <a:cubicBezTo>
                  <a:pt x="139" y="1"/>
                  <a:pt x="139" y="1"/>
                  <a:pt x="139" y="1"/>
                </a:cubicBezTo>
                <a:cubicBezTo>
                  <a:pt x="140" y="0"/>
                  <a:pt x="140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3" y="0"/>
                  <a:pt x="143" y="1"/>
                  <a:pt x="143" y="2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147" y="269"/>
                  <a:pt x="147" y="270"/>
                  <a:pt x="146" y="270"/>
                </a:cubicBezTo>
                <a:cubicBezTo>
                  <a:pt x="146" y="271"/>
                  <a:pt x="145" y="271"/>
                  <a:pt x="145" y="271"/>
                </a:cubicBezTo>
                <a:close/>
                <a:moveTo>
                  <a:pt x="143" y="263"/>
                </a:moveTo>
                <a:cubicBezTo>
                  <a:pt x="139" y="8"/>
                  <a:pt x="139" y="8"/>
                  <a:pt x="139" y="8"/>
                </a:cubicBezTo>
                <a:cubicBezTo>
                  <a:pt x="6" y="146"/>
                  <a:pt x="6" y="146"/>
                  <a:pt x="6" y="146"/>
                </a:cubicBezTo>
                <a:lnTo>
                  <a:pt x="143" y="2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5" name="Freeform 24"/>
          <p:cNvSpPr>
            <a:spLocks noEditPoints="1"/>
          </p:cNvSpPr>
          <p:nvPr/>
        </p:nvSpPr>
        <p:spPr bwMode="auto">
          <a:xfrm>
            <a:off x="4159250" y="5718175"/>
            <a:ext cx="760413" cy="769938"/>
          </a:xfrm>
          <a:custGeom>
            <a:avLst/>
            <a:gdLst>
              <a:gd name="T0" fmla="*/ 6 w 267"/>
              <a:gd name="T1" fmla="*/ 271 h 271"/>
              <a:gd name="T2" fmla="*/ 5 w 267"/>
              <a:gd name="T3" fmla="*/ 270 h 271"/>
              <a:gd name="T4" fmla="*/ 4 w 267"/>
              <a:gd name="T5" fmla="*/ 268 h 271"/>
              <a:gd name="T6" fmla="*/ 0 w 267"/>
              <a:gd name="T7" fmla="*/ 2 h 271"/>
              <a:gd name="T8" fmla="*/ 1 w 267"/>
              <a:gd name="T9" fmla="*/ 0 h 271"/>
              <a:gd name="T10" fmla="*/ 2 w 267"/>
              <a:gd name="T11" fmla="*/ 0 h 271"/>
              <a:gd name="T12" fmla="*/ 3 w 267"/>
              <a:gd name="T13" fmla="*/ 0 h 271"/>
              <a:gd name="T14" fmla="*/ 266 w 267"/>
              <a:gd name="T15" fmla="*/ 180 h 271"/>
              <a:gd name="T16" fmla="*/ 267 w 267"/>
              <a:gd name="T17" fmla="*/ 182 h 271"/>
              <a:gd name="T18" fmla="*/ 266 w 267"/>
              <a:gd name="T19" fmla="*/ 184 h 271"/>
              <a:gd name="T20" fmla="*/ 6 w 267"/>
              <a:gd name="T21" fmla="*/ 271 h 271"/>
              <a:gd name="T22" fmla="*/ 8 w 267"/>
              <a:gd name="T23" fmla="*/ 265 h 271"/>
              <a:gd name="T24" fmla="*/ 260 w 267"/>
              <a:gd name="T25" fmla="*/ 181 h 271"/>
              <a:gd name="T26" fmla="*/ 4 w 267"/>
              <a:gd name="T27" fmla="*/ 7 h 271"/>
              <a:gd name="T28" fmla="*/ 8 w 267"/>
              <a:gd name="T29" fmla="*/ 265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7" h="271">
                <a:moveTo>
                  <a:pt x="6" y="271"/>
                </a:moveTo>
                <a:cubicBezTo>
                  <a:pt x="6" y="271"/>
                  <a:pt x="5" y="271"/>
                  <a:pt x="5" y="270"/>
                </a:cubicBezTo>
                <a:cubicBezTo>
                  <a:pt x="4" y="270"/>
                  <a:pt x="4" y="269"/>
                  <a:pt x="4" y="26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266" y="180"/>
                  <a:pt x="266" y="180"/>
                  <a:pt x="266" y="180"/>
                </a:cubicBezTo>
                <a:cubicBezTo>
                  <a:pt x="267" y="181"/>
                  <a:pt x="267" y="182"/>
                  <a:pt x="267" y="182"/>
                </a:cubicBezTo>
                <a:cubicBezTo>
                  <a:pt x="267" y="183"/>
                  <a:pt x="266" y="184"/>
                  <a:pt x="266" y="184"/>
                </a:cubicBezTo>
                <a:cubicBezTo>
                  <a:pt x="6" y="271"/>
                  <a:pt x="6" y="271"/>
                  <a:pt x="6" y="271"/>
                </a:cubicBezTo>
                <a:close/>
                <a:moveTo>
                  <a:pt x="8" y="265"/>
                </a:moveTo>
                <a:cubicBezTo>
                  <a:pt x="260" y="181"/>
                  <a:pt x="260" y="181"/>
                  <a:pt x="260" y="181"/>
                </a:cubicBezTo>
                <a:cubicBezTo>
                  <a:pt x="4" y="7"/>
                  <a:pt x="4" y="7"/>
                  <a:pt x="4" y="7"/>
                </a:cubicBezTo>
                <a:lnTo>
                  <a:pt x="8" y="2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6" name="Freeform 25"/>
          <p:cNvSpPr>
            <a:spLocks noEditPoints="1"/>
          </p:cNvSpPr>
          <p:nvPr/>
        </p:nvSpPr>
        <p:spPr bwMode="auto">
          <a:xfrm>
            <a:off x="2457450" y="3798888"/>
            <a:ext cx="227013" cy="1136650"/>
          </a:xfrm>
          <a:custGeom>
            <a:avLst/>
            <a:gdLst>
              <a:gd name="T0" fmla="*/ 78 w 80"/>
              <a:gd name="T1" fmla="*/ 399 h 399"/>
              <a:gd name="T2" fmla="*/ 75 w 80"/>
              <a:gd name="T3" fmla="*/ 397 h 399"/>
              <a:gd name="T4" fmla="*/ 0 w 80"/>
              <a:gd name="T5" fmla="*/ 114 h 399"/>
              <a:gd name="T6" fmla="*/ 0 w 80"/>
              <a:gd name="T7" fmla="*/ 112 h 399"/>
              <a:gd name="T8" fmla="*/ 69 w 80"/>
              <a:gd name="T9" fmla="*/ 1 h 399"/>
              <a:gd name="T10" fmla="*/ 71 w 80"/>
              <a:gd name="T11" fmla="*/ 0 h 399"/>
              <a:gd name="T12" fmla="*/ 71 w 80"/>
              <a:gd name="T13" fmla="*/ 0 h 399"/>
              <a:gd name="T14" fmla="*/ 72 w 80"/>
              <a:gd name="T15" fmla="*/ 0 h 399"/>
              <a:gd name="T16" fmla="*/ 73 w 80"/>
              <a:gd name="T17" fmla="*/ 3 h 399"/>
              <a:gd name="T18" fmla="*/ 80 w 80"/>
              <a:gd name="T19" fmla="*/ 396 h 399"/>
              <a:gd name="T20" fmla="*/ 78 w 80"/>
              <a:gd name="T21" fmla="*/ 399 h 399"/>
              <a:gd name="T22" fmla="*/ 78 w 80"/>
              <a:gd name="T23" fmla="*/ 399 h 399"/>
              <a:gd name="T24" fmla="*/ 75 w 80"/>
              <a:gd name="T25" fmla="*/ 377 h 399"/>
              <a:gd name="T26" fmla="*/ 69 w 80"/>
              <a:gd name="T27" fmla="*/ 11 h 399"/>
              <a:gd name="T28" fmla="*/ 5 w 80"/>
              <a:gd name="T29" fmla="*/ 114 h 399"/>
              <a:gd name="T30" fmla="*/ 75 w 80"/>
              <a:gd name="T31" fmla="*/ 377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" h="399">
                <a:moveTo>
                  <a:pt x="78" y="399"/>
                </a:moveTo>
                <a:cubicBezTo>
                  <a:pt x="76" y="399"/>
                  <a:pt x="76" y="398"/>
                  <a:pt x="75" y="397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3"/>
                  <a:pt x="0" y="112"/>
                  <a:pt x="0" y="112"/>
                </a:cubicBezTo>
                <a:cubicBezTo>
                  <a:pt x="69" y="1"/>
                  <a:pt x="69" y="1"/>
                  <a:pt x="69" y="1"/>
                </a:cubicBezTo>
                <a:cubicBezTo>
                  <a:pt x="69" y="1"/>
                  <a:pt x="70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3" y="1"/>
                  <a:pt x="73" y="1"/>
                  <a:pt x="73" y="3"/>
                </a:cubicBezTo>
                <a:cubicBezTo>
                  <a:pt x="80" y="396"/>
                  <a:pt x="80" y="396"/>
                  <a:pt x="80" y="396"/>
                </a:cubicBezTo>
                <a:cubicBezTo>
                  <a:pt x="80" y="398"/>
                  <a:pt x="79" y="399"/>
                  <a:pt x="78" y="399"/>
                </a:cubicBezTo>
                <a:cubicBezTo>
                  <a:pt x="78" y="399"/>
                  <a:pt x="78" y="399"/>
                  <a:pt x="78" y="399"/>
                </a:cubicBezTo>
                <a:close/>
                <a:moveTo>
                  <a:pt x="75" y="377"/>
                </a:moveTo>
                <a:cubicBezTo>
                  <a:pt x="69" y="11"/>
                  <a:pt x="69" y="11"/>
                  <a:pt x="69" y="11"/>
                </a:cubicBezTo>
                <a:cubicBezTo>
                  <a:pt x="5" y="114"/>
                  <a:pt x="5" y="114"/>
                  <a:pt x="5" y="114"/>
                </a:cubicBezTo>
                <a:lnTo>
                  <a:pt x="75" y="3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7" name="Freeform 26"/>
          <p:cNvSpPr>
            <a:spLocks noEditPoints="1"/>
          </p:cNvSpPr>
          <p:nvPr/>
        </p:nvSpPr>
        <p:spPr bwMode="auto">
          <a:xfrm>
            <a:off x="4171950" y="6229350"/>
            <a:ext cx="949325" cy="657225"/>
          </a:xfrm>
          <a:custGeom>
            <a:avLst/>
            <a:gdLst>
              <a:gd name="T0" fmla="*/ 331 w 334"/>
              <a:gd name="T1" fmla="*/ 231 h 231"/>
              <a:gd name="T2" fmla="*/ 331 w 334"/>
              <a:gd name="T3" fmla="*/ 231 h 231"/>
              <a:gd name="T4" fmla="*/ 1 w 334"/>
              <a:gd name="T5" fmla="*/ 91 h 231"/>
              <a:gd name="T6" fmla="*/ 0 w 334"/>
              <a:gd name="T7" fmla="*/ 88 h 231"/>
              <a:gd name="T8" fmla="*/ 1 w 334"/>
              <a:gd name="T9" fmla="*/ 86 h 231"/>
              <a:gd name="T10" fmla="*/ 260 w 334"/>
              <a:gd name="T11" fmla="*/ 0 h 231"/>
              <a:gd name="T12" fmla="*/ 261 w 334"/>
              <a:gd name="T13" fmla="*/ 0 h 231"/>
              <a:gd name="T14" fmla="*/ 262 w 334"/>
              <a:gd name="T15" fmla="*/ 0 h 231"/>
              <a:gd name="T16" fmla="*/ 263 w 334"/>
              <a:gd name="T17" fmla="*/ 1 h 231"/>
              <a:gd name="T18" fmla="*/ 334 w 334"/>
              <a:gd name="T19" fmla="*/ 228 h 231"/>
              <a:gd name="T20" fmla="*/ 333 w 334"/>
              <a:gd name="T21" fmla="*/ 230 h 231"/>
              <a:gd name="T22" fmla="*/ 333 w 334"/>
              <a:gd name="T23" fmla="*/ 230 h 231"/>
              <a:gd name="T24" fmla="*/ 333 w 334"/>
              <a:gd name="T25" fmla="*/ 230 h 231"/>
              <a:gd name="T26" fmla="*/ 331 w 334"/>
              <a:gd name="T27" fmla="*/ 231 h 231"/>
              <a:gd name="T28" fmla="*/ 328 w 334"/>
              <a:gd name="T29" fmla="*/ 224 h 231"/>
              <a:gd name="T30" fmla="*/ 259 w 334"/>
              <a:gd name="T31" fmla="*/ 5 h 231"/>
              <a:gd name="T32" fmla="*/ 9 w 334"/>
              <a:gd name="T33" fmla="*/ 89 h 231"/>
              <a:gd name="T34" fmla="*/ 328 w 334"/>
              <a:gd name="T35" fmla="*/ 22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4" h="231">
                <a:moveTo>
                  <a:pt x="331" y="231"/>
                </a:moveTo>
                <a:cubicBezTo>
                  <a:pt x="331" y="231"/>
                  <a:pt x="331" y="231"/>
                  <a:pt x="331" y="231"/>
                </a:cubicBezTo>
                <a:cubicBezTo>
                  <a:pt x="1" y="91"/>
                  <a:pt x="1" y="91"/>
                  <a:pt x="1" y="91"/>
                </a:cubicBezTo>
                <a:cubicBezTo>
                  <a:pt x="0" y="90"/>
                  <a:pt x="0" y="89"/>
                  <a:pt x="0" y="88"/>
                </a:cubicBezTo>
                <a:cubicBezTo>
                  <a:pt x="0" y="87"/>
                  <a:pt x="0" y="86"/>
                  <a:pt x="1" y="86"/>
                </a:cubicBezTo>
                <a:cubicBezTo>
                  <a:pt x="260" y="0"/>
                  <a:pt x="260" y="0"/>
                  <a:pt x="260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61" y="0"/>
                  <a:pt x="262" y="0"/>
                  <a:pt x="262" y="0"/>
                </a:cubicBezTo>
                <a:cubicBezTo>
                  <a:pt x="262" y="0"/>
                  <a:pt x="263" y="1"/>
                  <a:pt x="263" y="1"/>
                </a:cubicBezTo>
                <a:cubicBezTo>
                  <a:pt x="334" y="228"/>
                  <a:pt x="334" y="228"/>
                  <a:pt x="334" y="228"/>
                </a:cubicBezTo>
                <a:cubicBezTo>
                  <a:pt x="334" y="228"/>
                  <a:pt x="334" y="229"/>
                  <a:pt x="333" y="230"/>
                </a:cubicBezTo>
                <a:cubicBezTo>
                  <a:pt x="333" y="230"/>
                  <a:pt x="333" y="230"/>
                  <a:pt x="333" y="230"/>
                </a:cubicBezTo>
                <a:cubicBezTo>
                  <a:pt x="333" y="230"/>
                  <a:pt x="333" y="230"/>
                  <a:pt x="333" y="230"/>
                </a:cubicBezTo>
                <a:cubicBezTo>
                  <a:pt x="332" y="230"/>
                  <a:pt x="332" y="231"/>
                  <a:pt x="331" y="231"/>
                </a:cubicBezTo>
                <a:close/>
                <a:moveTo>
                  <a:pt x="328" y="224"/>
                </a:moveTo>
                <a:cubicBezTo>
                  <a:pt x="259" y="5"/>
                  <a:pt x="259" y="5"/>
                  <a:pt x="259" y="5"/>
                </a:cubicBezTo>
                <a:cubicBezTo>
                  <a:pt x="9" y="89"/>
                  <a:pt x="9" y="89"/>
                  <a:pt x="9" y="89"/>
                </a:cubicBezTo>
                <a:lnTo>
                  <a:pt x="328" y="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8" name="Freeform 27"/>
          <p:cNvSpPr>
            <a:spLocks/>
          </p:cNvSpPr>
          <p:nvPr/>
        </p:nvSpPr>
        <p:spPr bwMode="auto">
          <a:xfrm>
            <a:off x="2457450" y="1847850"/>
            <a:ext cx="327025" cy="992188"/>
          </a:xfrm>
          <a:custGeom>
            <a:avLst/>
            <a:gdLst>
              <a:gd name="T0" fmla="*/ 0 w 206"/>
              <a:gd name="T1" fmla="*/ 622 h 625"/>
              <a:gd name="T2" fmla="*/ 197 w 206"/>
              <a:gd name="T3" fmla="*/ 0 h 625"/>
              <a:gd name="T4" fmla="*/ 206 w 206"/>
              <a:gd name="T5" fmla="*/ 3 h 625"/>
              <a:gd name="T6" fmla="*/ 7 w 206"/>
              <a:gd name="T7" fmla="*/ 625 h 625"/>
              <a:gd name="T8" fmla="*/ 0 w 206"/>
              <a:gd name="T9" fmla="*/ 622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625">
                <a:moveTo>
                  <a:pt x="0" y="622"/>
                </a:moveTo>
                <a:lnTo>
                  <a:pt x="197" y="0"/>
                </a:lnTo>
                <a:lnTo>
                  <a:pt x="206" y="3"/>
                </a:lnTo>
                <a:lnTo>
                  <a:pt x="7" y="625"/>
                </a:lnTo>
                <a:lnTo>
                  <a:pt x="0" y="6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9" name="Freeform 28"/>
          <p:cNvSpPr>
            <a:spLocks noEditPoints="1"/>
          </p:cNvSpPr>
          <p:nvPr/>
        </p:nvSpPr>
        <p:spPr bwMode="auto">
          <a:xfrm>
            <a:off x="4938713" y="-184150"/>
            <a:ext cx="1487488" cy="214313"/>
          </a:xfrm>
          <a:custGeom>
            <a:avLst/>
            <a:gdLst>
              <a:gd name="T0" fmla="*/ 213 w 523"/>
              <a:gd name="T1" fmla="*/ 75 h 75"/>
              <a:gd name="T2" fmla="*/ 213 w 523"/>
              <a:gd name="T3" fmla="*/ 74 h 75"/>
              <a:gd name="T4" fmla="*/ 2 w 523"/>
              <a:gd name="T5" fmla="*/ 19 h 75"/>
              <a:gd name="T6" fmla="*/ 0 w 523"/>
              <a:gd name="T7" fmla="*/ 16 h 75"/>
              <a:gd name="T8" fmla="*/ 3 w 523"/>
              <a:gd name="T9" fmla="*/ 14 h 75"/>
              <a:gd name="T10" fmla="*/ 521 w 523"/>
              <a:gd name="T11" fmla="*/ 0 h 75"/>
              <a:gd name="T12" fmla="*/ 523 w 523"/>
              <a:gd name="T13" fmla="*/ 2 h 75"/>
              <a:gd name="T14" fmla="*/ 522 w 523"/>
              <a:gd name="T15" fmla="*/ 5 h 75"/>
              <a:gd name="T16" fmla="*/ 214 w 523"/>
              <a:gd name="T17" fmla="*/ 75 h 75"/>
              <a:gd name="T18" fmla="*/ 213 w 523"/>
              <a:gd name="T19" fmla="*/ 75 h 75"/>
              <a:gd name="T20" fmla="*/ 214 w 523"/>
              <a:gd name="T21" fmla="*/ 70 h 75"/>
              <a:gd name="T22" fmla="*/ 497 w 523"/>
              <a:gd name="T23" fmla="*/ 6 h 75"/>
              <a:gd name="T24" fmla="*/ 19 w 523"/>
              <a:gd name="T25" fmla="*/ 18 h 75"/>
              <a:gd name="T26" fmla="*/ 214 w 523"/>
              <a:gd name="T27" fmla="*/ 7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23" h="75">
                <a:moveTo>
                  <a:pt x="213" y="75"/>
                </a:moveTo>
                <a:cubicBezTo>
                  <a:pt x="213" y="74"/>
                  <a:pt x="213" y="74"/>
                  <a:pt x="213" y="74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8"/>
                  <a:pt x="0" y="17"/>
                  <a:pt x="0" y="16"/>
                </a:cubicBezTo>
                <a:cubicBezTo>
                  <a:pt x="1" y="15"/>
                  <a:pt x="2" y="14"/>
                  <a:pt x="3" y="14"/>
                </a:cubicBezTo>
                <a:cubicBezTo>
                  <a:pt x="521" y="0"/>
                  <a:pt x="521" y="0"/>
                  <a:pt x="521" y="0"/>
                </a:cubicBezTo>
                <a:cubicBezTo>
                  <a:pt x="522" y="0"/>
                  <a:pt x="523" y="1"/>
                  <a:pt x="523" y="2"/>
                </a:cubicBezTo>
                <a:cubicBezTo>
                  <a:pt x="523" y="3"/>
                  <a:pt x="523" y="5"/>
                  <a:pt x="522" y="5"/>
                </a:cubicBezTo>
                <a:cubicBezTo>
                  <a:pt x="214" y="75"/>
                  <a:pt x="214" y="75"/>
                  <a:pt x="214" y="75"/>
                </a:cubicBezTo>
                <a:lnTo>
                  <a:pt x="213" y="75"/>
                </a:lnTo>
                <a:close/>
                <a:moveTo>
                  <a:pt x="214" y="70"/>
                </a:moveTo>
                <a:cubicBezTo>
                  <a:pt x="497" y="6"/>
                  <a:pt x="497" y="6"/>
                  <a:pt x="497" y="6"/>
                </a:cubicBezTo>
                <a:cubicBezTo>
                  <a:pt x="19" y="18"/>
                  <a:pt x="19" y="18"/>
                  <a:pt x="19" y="18"/>
                </a:cubicBezTo>
                <a:lnTo>
                  <a:pt x="214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0" name="Freeform 29"/>
          <p:cNvSpPr>
            <a:spLocks noEditPoints="1"/>
          </p:cNvSpPr>
          <p:nvPr/>
        </p:nvSpPr>
        <p:spPr bwMode="auto">
          <a:xfrm>
            <a:off x="5553075" y="6958013"/>
            <a:ext cx="1535113" cy="236538"/>
          </a:xfrm>
          <a:custGeom>
            <a:avLst/>
            <a:gdLst>
              <a:gd name="T0" fmla="*/ 3 w 540"/>
              <a:gd name="T1" fmla="*/ 83 h 83"/>
              <a:gd name="T2" fmla="*/ 0 w 540"/>
              <a:gd name="T3" fmla="*/ 81 h 83"/>
              <a:gd name="T4" fmla="*/ 2 w 540"/>
              <a:gd name="T5" fmla="*/ 79 h 83"/>
              <a:gd name="T6" fmla="*/ 230 w 540"/>
              <a:gd name="T7" fmla="*/ 0 h 83"/>
              <a:gd name="T8" fmla="*/ 231 w 540"/>
              <a:gd name="T9" fmla="*/ 0 h 83"/>
              <a:gd name="T10" fmla="*/ 231 w 540"/>
              <a:gd name="T11" fmla="*/ 0 h 83"/>
              <a:gd name="T12" fmla="*/ 538 w 540"/>
              <a:gd name="T13" fmla="*/ 51 h 83"/>
              <a:gd name="T14" fmla="*/ 540 w 540"/>
              <a:gd name="T15" fmla="*/ 54 h 83"/>
              <a:gd name="T16" fmla="*/ 538 w 540"/>
              <a:gd name="T17" fmla="*/ 56 h 83"/>
              <a:gd name="T18" fmla="*/ 3 w 540"/>
              <a:gd name="T19" fmla="*/ 83 h 83"/>
              <a:gd name="T20" fmla="*/ 19 w 540"/>
              <a:gd name="T21" fmla="*/ 78 h 83"/>
              <a:gd name="T22" fmla="*/ 516 w 540"/>
              <a:gd name="T23" fmla="*/ 52 h 83"/>
              <a:gd name="T24" fmla="*/ 231 w 540"/>
              <a:gd name="T25" fmla="*/ 5 h 83"/>
              <a:gd name="T26" fmla="*/ 19 w 540"/>
              <a:gd name="T27" fmla="*/ 7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0" h="83">
                <a:moveTo>
                  <a:pt x="3" y="83"/>
                </a:moveTo>
                <a:cubicBezTo>
                  <a:pt x="1" y="83"/>
                  <a:pt x="0" y="83"/>
                  <a:pt x="0" y="81"/>
                </a:cubicBezTo>
                <a:cubicBezTo>
                  <a:pt x="0" y="80"/>
                  <a:pt x="1" y="79"/>
                  <a:pt x="2" y="79"/>
                </a:cubicBezTo>
                <a:cubicBezTo>
                  <a:pt x="230" y="0"/>
                  <a:pt x="230" y="0"/>
                  <a:pt x="230" y="0"/>
                </a:cubicBezTo>
                <a:cubicBezTo>
                  <a:pt x="231" y="0"/>
                  <a:pt x="231" y="0"/>
                  <a:pt x="231" y="0"/>
                </a:cubicBezTo>
                <a:cubicBezTo>
                  <a:pt x="231" y="0"/>
                  <a:pt x="231" y="0"/>
                  <a:pt x="231" y="0"/>
                </a:cubicBezTo>
                <a:cubicBezTo>
                  <a:pt x="538" y="51"/>
                  <a:pt x="538" y="51"/>
                  <a:pt x="538" y="51"/>
                </a:cubicBezTo>
                <a:cubicBezTo>
                  <a:pt x="540" y="51"/>
                  <a:pt x="540" y="52"/>
                  <a:pt x="540" y="54"/>
                </a:cubicBezTo>
                <a:cubicBezTo>
                  <a:pt x="540" y="55"/>
                  <a:pt x="539" y="56"/>
                  <a:pt x="538" y="56"/>
                </a:cubicBezTo>
                <a:cubicBezTo>
                  <a:pt x="3" y="83"/>
                  <a:pt x="3" y="83"/>
                  <a:pt x="3" y="83"/>
                </a:cubicBezTo>
                <a:close/>
                <a:moveTo>
                  <a:pt x="19" y="78"/>
                </a:moveTo>
                <a:cubicBezTo>
                  <a:pt x="516" y="52"/>
                  <a:pt x="516" y="52"/>
                  <a:pt x="516" y="52"/>
                </a:cubicBezTo>
                <a:cubicBezTo>
                  <a:pt x="231" y="5"/>
                  <a:pt x="231" y="5"/>
                  <a:pt x="231" y="5"/>
                </a:cubicBezTo>
                <a:lnTo>
                  <a:pt x="19" y="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1" name="Freeform 30"/>
          <p:cNvSpPr>
            <a:spLocks noEditPoints="1"/>
          </p:cNvSpPr>
          <p:nvPr/>
        </p:nvSpPr>
        <p:spPr bwMode="auto">
          <a:xfrm>
            <a:off x="4905375" y="6096000"/>
            <a:ext cx="1384300" cy="876300"/>
          </a:xfrm>
          <a:custGeom>
            <a:avLst/>
            <a:gdLst>
              <a:gd name="T0" fmla="*/ 459 w 487"/>
              <a:gd name="T1" fmla="*/ 308 h 308"/>
              <a:gd name="T2" fmla="*/ 457 w 487"/>
              <a:gd name="T3" fmla="*/ 308 h 308"/>
              <a:gd name="T4" fmla="*/ 2 w 487"/>
              <a:gd name="T5" fmla="*/ 51 h 308"/>
              <a:gd name="T6" fmla="*/ 1 w 487"/>
              <a:gd name="T7" fmla="*/ 49 h 308"/>
              <a:gd name="T8" fmla="*/ 3 w 487"/>
              <a:gd name="T9" fmla="*/ 47 h 308"/>
              <a:gd name="T10" fmla="*/ 484 w 487"/>
              <a:gd name="T11" fmla="*/ 0 h 308"/>
              <a:gd name="T12" fmla="*/ 486 w 487"/>
              <a:gd name="T13" fmla="*/ 1 h 308"/>
              <a:gd name="T14" fmla="*/ 487 w 487"/>
              <a:gd name="T15" fmla="*/ 3 h 308"/>
              <a:gd name="T16" fmla="*/ 461 w 487"/>
              <a:gd name="T17" fmla="*/ 306 h 308"/>
              <a:gd name="T18" fmla="*/ 460 w 487"/>
              <a:gd name="T19" fmla="*/ 308 h 308"/>
              <a:gd name="T20" fmla="*/ 459 w 487"/>
              <a:gd name="T21" fmla="*/ 308 h 308"/>
              <a:gd name="T22" fmla="*/ 457 w 487"/>
              <a:gd name="T23" fmla="*/ 302 h 308"/>
              <a:gd name="T24" fmla="*/ 482 w 487"/>
              <a:gd name="T25" fmla="*/ 5 h 308"/>
              <a:gd name="T26" fmla="*/ 10 w 487"/>
              <a:gd name="T27" fmla="*/ 51 h 308"/>
              <a:gd name="T28" fmla="*/ 457 w 487"/>
              <a:gd name="T29" fmla="*/ 30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7" h="308">
                <a:moveTo>
                  <a:pt x="459" y="308"/>
                </a:moveTo>
                <a:cubicBezTo>
                  <a:pt x="458" y="308"/>
                  <a:pt x="458" y="308"/>
                  <a:pt x="457" y="308"/>
                </a:cubicBezTo>
                <a:cubicBezTo>
                  <a:pt x="2" y="51"/>
                  <a:pt x="2" y="51"/>
                  <a:pt x="2" y="51"/>
                </a:cubicBezTo>
                <a:cubicBezTo>
                  <a:pt x="1" y="51"/>
                  <a:pt x="0" y="50"/>
                  <a:pt x="1" y="49"/>
                </a:cubicBezTo>
                <a:cubicBezTo>
                  <a:pt x="1" y="48"/>
                  <a:pt x="2" y="47"/>
                  <a:pt x="3" y="47"/>
                </a:cubicBezTo>
                <a:cubicBezTo>
                  <a:pt x="3" y="47"/>
                  <a:pt x="484" y="0"/>
                  <a:pt x="484" y="0"/>
                </a:cubicBezTo>
                <a:cubicBezTo>
                  <a:pt x="485" y="0"/>
                  <a:pt x="486" y="0"/>
                  <a:pt x="486" y="1"/>
                </a:cubicBezTo>
                <a:cubicBezTo>
                  <a:pt x="487" y="1"/>
                  <a:pt x="487" y="2"/>
                  <a:pt x="487" y="3"/>
                </a:cubicBezTo>
                <a:cubicBezTo>
                  <a:pt x="461" y="306"/>
                  <a:pt x="461" y="306"/>
                  <a:pt x="461" y="306"/>
                </a:cubicBezTo>
                <a:cubicBezTo>
                  <a:pt x="461" y="307"/>
                  <a:pt x="460" y="307"/>
                  <a:pt x="460" y="308"/>
                </a:cubicBezTo>
                <a:cubicBezTo>
                  <a:pt x="459" y="308"/>
                  <a:pt x="459" y="308"/>
                  <a:pt x="459" y="308"/>
                </a:cubicBezTo>
                <a:close/>
                <a:moveTo>
                  <a:pt x="457" y="302"/>
                </a:moveTo>
                <a:cubicBezTo>
                  <a:pt x="482" y="5"/>
                  <a:pt x="482" y="5"/>
                  <a:pt x="482" y="5"/>
                </a:cubicBezTo>
                <a:cubicBezTo>
                  <a:pt x="10" y="51"/>
                  <a:pt x="10" y="51"/>
                  <a:pt x="10" y="51"/>
                </a:cubicBezTo>
                <a:lnTo>
                  <a:pt x="457" y="3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2" name="Freeform 31"/>
          <p:cNvSpPr>
            <a:spLocks noEditPoints="1"/>
          </p:cNvSpPr>
          <p:nvPr/>
        </p:nvSpPr>
        <p:spPr bwMode="auto">
          <a:xfrm>
            <a:off x="5106988" y="6872288"/>
            <a:ext cx="1108075" cy="322263"/>
          </a:xfrm>
          <a:custGeom>
            <a:avLst/>
            <a:gdLst>
              <a:gd name="T0" fmla="*/ 160 w 390"/>
              <a:gd name="T1" fmla="*/ 113 h 113"/>
              <a:gd name="T2" fmla="*/ 158 w 390"/>
              <a:gd name="T3" fmla="*/ 113 h 113"/>
              <a:gd name="T4" fmla="*/ 1 w 390"/>
              <a:gd name="T5" fmla="*/ 4 h 113"/>
              <a:gd name="T6" fmla="*/ 0 w 390"/>
              <a:gd name="T7" fmla="*/ 1 h 113"/>
              <a:gd name="T8" fmla="*/ 2 w 390"/>
              <a:gd name="T9" fmla="*/ 0 h 113"/>
              <a:gd name="T10" fmla="*/ 388 w 390"/>
              <a:gd name="T11" fmla="*/ 30 h 113"/>
              <a:gd name="T12" fmla="*/ 390 w 390"/>
              <a:gd name="T13" fmla="*/ 32 h 113"/>
              <a:gd name="T14" fmla="*/ 388 w 390"/>
              <a:gd name="T15" fmla="*/ 35 h 113"/>
              <a:gd name="T16" fmla="*/ 160 w 390"/>
              <a:gd name="T17" fmla="*/ 113 h 113"/>
              <a:gd name="T18" fmla="*/ 160 w 390"/>
              <a:gd name="T19" fmla="*/ 109 h 113"/>
              <a:gd name="T20" fmla="*/ 376 w 390"/>
              <a:gd name="T21" fmla="*/ 34 h 113"/>
              <a:gd name="T22" fmla="*/ 11 w 390"/>
              <a:gd name="T23" fmla="*/ 5 h 113"/>
              <a:gd name="T24" fmla="*/ 160 w 390"/>
              <a:gd name="T25" fmla="*/ 109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0" h="113">
                <a:moveTo>
                  <a:pt x="160" y="113"/>
                </a:moveTo>
                <a:cubicBezTo>
                  <a:pt x="159" y="113"/>
                  <a:pt x="159" y="113"/>
                  <a:pt x="158" y="113"/>
                </a:cubicBezTo>
                <a:cubicBezTo>
                  <a:pt x="1" y="4"/>
                  <a:pt x="1" y="4"/>
                  <a:pt x="1" y="4"/>
                </a:cubicBezTo>
                <a:cubicBezTo>
                  <a:pt x="0" y="4"/>
                  <a:pt x="0" y="2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388" y="30"/>
                  <a:pt x="388" y="30"/>
                  <a:pt x="388" y="30"/>
                </a:cubicBezTo>
                <a:cubicBezTo>
                  <a:pt x="389" y="31"/>
                  <a:pt x="390" y="31"/>
                  <a:pt x="390" y="32"/>
                </a:cubicBezTo>
                <a:cubicBezTo>
                  <a:pt x="390" y="34"/>
                  <a:pt x="389" y="35"/>
                  <a:pt x="388" y="35"/>
                </a:cubicBezTo>
                <a:cubicBezTo>
                  <a:pt x="160" y="113"/>
                  <a:pt x="160" y="113"/>
                  <a:pt x="160" y="113"/>
                </a:cubicBezTo>
                <a:close/>
                <a:moveTo>
                  <a:pt x="160" y="109"/>
                </a:moveTo>
                <a:cubicBezTo>
                  <a:pt x="376" y="34"/>
                  <a:pt x="376" y="34"/>
                  <a:pt x="376" y="34"/>
                </a:cubicBezTo>
                <a:cubicBezTo>
                  <a:pt x="11" y="5"/>
                  <a:pt x="11" y="5"/>
                  <a:pt x="11" y="5"/>
                </a:cubicBezTo>
                <a:lnTo>
                  <a:pt x="160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3" name="Freeform 32"/>
          <p:cNvSpPr>
            <a:spLocks noEditPoints="1"/>
          </p:cNvSpPr>
          <p:nvPr/>
        </p:nvSpPr>
        <p:spPr bwMode="auto">
          <a:xfrm>
            <a:off x="4905375" y="6229350"/>
            <a:ext cx="1309688" cy="742950"/>
          </a:xfrm>
          <a:custGeom>
            <a:avLst/>
            <a:gdLst>
              <a:gd name="T0" fmla="*/ 73 w 461"/>
              <a:gd name="T1" fmla="*/ 231 h 261"/>
              <a:gd name="T2" fmla="*/ 71 w 461"/>
              <a:gd name="T3" fmla="*/ 229 h 261"/>
              <a:gd name="T4" fmla="*/ 1 w 461"/>
              <a:gd name="T5" fmla="*/ 3 h 261"/>
              <a:gd name="T6" fmla="*/ 1 w 461"/>
              <a:gd name="T7" fmla="*/ 0 h 261"/>
              <a:gd name="T8" fmla="*/ 3 w 461"/>
              <a:gd name="T9" fmla="*/ 0 h 261"/>
              <a:gd name="T10" fmla="*/ 4 w 461"/>
              <a:gd name="T11" fmla="*/ 0 h 261"/>
              <a:gd name="T12" fmla="*/ 460 w 461"/>
              <a:gd name="T13" fmla="*/ 257 h 261"/>
              <a:gd name="T14" fmla="*/ 461 w 461"/>
              <a:gd name="T15" fmla="*/ 259 h 261"/>
              <a:gd name="T16" fmla="*/ 459 w 461"/>
              <a:gd name="T17" fmla="*/ 261 h 261"/>
              <a:gd name="T18" fmla="*/ 73 w 461"/>
              <a:gd name="T19" fmla="*/ 231 h 261"/>
              <a:gd name="T20" fmla="*/ 448 w 461"/>
              <a:gd name="T21" fmla="*/ 256 h 261"/>
              <a:gd name="T22" fmla="*/ 7 w 461"/>
              <a:gd name="T23" fmla="*/ 7 h 261"/>
              <a:gd name="T24" fmla="*/ 75 w 461"/>
              <a:gd name="T25" fmla="*/ 226 h 261"/>
              <a:gd name="T26" fmla="*/ 448 w 461"/>
              <a:gd name="T27" fmla="*/ 256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1" h="261">
                <a:moveTo>
                  <a:pt x="73" y="231"/>
                </a:moveTo>
                <a:cubicBezTo>
                  <a:pt x="72" y="231"/>
                  <a:pt x="71" y="230"/>
                  <a:pt x="71" y="229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1" y="1"/>
                  <a:pt x="1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460" y="257"/>
                  <a:pt x="460" y="257"/>
                  <a:pt x="460" y="257"/>
                </a:cubicBezTo>
                <a:cubicBezTo>
                  <a:pt x="461" y="257"/>
                  <a:pt x="461" y="258"/>
                  <a:pt x="461" y="259"/>
                </a:cubicBezTo>
                <a:cubicBezTo>
                  <a:pt x="460" y="261"/>
                  <a:pt x="460" y="261"/>
                  <a:pt x="459" y="261"/>
                </a:cubicBezTo>
                <a:lnTo>
                  <a:pt x="73" y="231"/>
                </a:lnTo>
                <a:close/>
                <a:moveTo>
                  <a:pt x="448" y="256"/>
                </a:moveTo>
                <a:cubicBezTo>
                  <a:pt x="7" y="7"/>
                  <a:pt x="7" y="7"/>
                  <a:pt x="7" y="7"/>
                </a:cubicBezTo>
                <a:cubicBezTo>
                  <a:pt x="75" y="226"/>
                  <a:pt x="75" y="226"/>
                  <a:pt x="75" y="226"/>
                </a:cubicBezTo>
                <a:lnTo>
                  <a:pt x="448" y="2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4" name="Freeform 33"/>
          <p:cNvSpPr>
            <a:spLocks noEditPoints="1"/>
          </p:cNvSpPr>
          <p:nvPr/>
        </p:nvSpPr>
        <p:spPr bwMode="auto">
          <a:xfrm>
            <a:off x="9586913" y="2605087"/>
            <a:ext cx="236538" cy="531813"/>
          </a:xfrm>
          <a:custGeom>
            <a:avLst/>
            <a:gdLst>
              <a:gd name="T0" fmla="*/ 81 w 83"/>
              <a:gd name="T1" fmla="*/ 187 h 187"/>
              <a:gd name="T2" fmla="*/ 80 w 83"/>
              <a:gd name="T3" fmla="*/ 186 h 187"/>
              <a:gd name="T4" fmla="*/ 1 w 83"/>
              <a:gd name="T5" fmla="*/ 152 h 187"/>
              <a:gd name="T6" fmla="*/ 0 w 83"/>
              <a:gd name="T7" fmla="*/ 149 h 187"/>
              <a:gd name="T8" fmla="*/ 32 w 83"/>
              <a:gd name="T9" fmla="*/ 2 h 187"/>
              <a:gd name="T10" fmla="*/ 35 w 83"/>
              <a:gd name="T11" fmla="*/ 0 h 187"/>
              <a:gd name="T12" fmla="*/ 37 w 83"/>
              <a:gd name="T13" fmla="*/ 2 h 187"/>
              <a:gd name="T14" fmla="*/ 83 w 83"/>
              <a:gd name="T15" fmla="*/ 184 h 187"/>
              <a:gd name="T16" fmla="*/ 82 w 83"/>
              <a:gd name="T17" fmla="*/ 186 h 187"/>
              <a:gd name="T18" fmla="*/ 81 w 83"/>
              <a:gd name="T19" fmla="*/ 187 h 187"/>
              <a:gd name="T20" fmla="*/ 77 w 83"/>
              <a:gd name="T21" fmla="*/ 180 h 187"/>
              <a:gd name="T22" fmla="*/ 35 w 83"/>
              <a:gd name="T23" fmla="*/ 13 h 187"/>
              <a:gd name="T24" fmla="*/ 5 w 83"/>
              <a:gd name="T25" fmla="*/ 148 h 187"/>
              <a:gd name="T26" fmla="*/ 77 w 83"/>
              <a:gd name="T27" fmla="*/ 18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" h="187">
                <a:moveTo>
                  <a:pt x="81" y="187"/>
                </a:moveTo>
                <a:cubicBezTo>
                  <a:pt x="80" y="187"/>
                  <a:pt x="80" y="186"/>
                  <a:pt x="80" y="186"/>
                </a:cubicBezTo>
                <a:cubicBezTo>
                  <a:pt x="1" y="152"/>
                  <a:pt x="1" y="152"/>
                  <a:pt x="1" y="152"/>
                </a:cubicBezTo>
                <a:cubicBezTo>
                  <a:pt x="0" y="151"/>
                  <a:pt x="0" y="150"/>
                  <a:pt x="0" y="149"/>
                </a:cubicBezTo>
                <a:cubicBezTo>
                  <a:pt x="32" y="2"/>
                  <a:pt x="32" y="2"/>
                  <a:pt x="32" y="2"/>
                </a:cubicBezTo>
                <a:cubicBezTo>
                  <a:pt x="33" y="1"/>
                  <a:pt x="33" y="0"/>
                  <a:pt x="35" y="0"/>
                </a:cubicBezTo>
                <a:cubicBezTo>
                  <a:pt x="36" y="0"/>
                  <a:pt x="37" y="1"/>
                  <a:pt x="37" y="2"/>
                </a:cubicBezTo>
                <a:cubicBezTo>
                  <a:pt x="83" y="184"/>
                  <a:pt x="83" y="184"/>
                  <a:pt x="83" y="184"/>
                </a:cubicBezTo>
                <a:cubicBezTo>
                  <a:pt x="83" y="185"/>
                  <a:pt x="83" y="185"/>
                  <a:pt x="82" y="186"/>
                </a:cubicBezTo>
                <a:cubicBezTo>
                  <a:pt x="82" y="186"/>
                  <a:pt x="81" y="187"/>
                  <a:pt x="81" y="187"/>
                </a:cubicBezTo>
                <a:close/>
                <a:moveTo>
                  <a:pt x="77" y="180"/>
                </a:moveTo>
                <a:cubicBezTo>
                  <a:pt x="35" y="13"/>
                  <a:pt x="35" y="13"/>
                  <a:pt x="35" y="13"/>
                </a:cubicBezTo>
                <a:cubicBezTo>
                  <a:pt x="5" y="148"/>
                  <a:pt x="5" y="148"/>
                  <a:pt x="5" y="148"/>
                </a:cubicBezTo>
                <a:lnTo>
                  <a:pt x="77" y="1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5" name="Freeform 34"/>
          <p:cNvSpPr>
            <a:spLocks noEditPoints="1"/>
          </p:cNvSpPr>
          <p:nvPr/>
        </p:nvSpPr>
        <p:spPr bwMode="auto">
          <a:xfrm>
            <a:off x="7762875" y="5578475"/>
            <a:ext cx="1122363" cy="742950"/>
          </a:xfrm>
          <a:custGeom>
            <a:avLst/>
            <a:gdLst>
              <a:gd name="T0" fmla="*/ 141 w 395"/>
              <a:gd name="T1" fmla="*/ 261 h 261"/>
              <a:gd name="T2" fmla="*/ 139 w 395"/>
              <a:gd name="T3" fmla="*/ 260 h 261"/>
              <a:gd name="T4" fmla="*/ 1 w 395"/>
              <a:gd name="T5" fmla="*/ 93 h 261"/>
              <a:gd name="T6" fmla="*/ 1 w 395"/>
              <a:gd name="T7" fmla="*/ 91 h 261"/>
              <a:gd name="T8" fmla="*/ 2 w 395"/>
              <a:gd name="T9" fmla="*/ 90 h 261"/>
              <a:gd name="T10" fmla="*/ 393 w 395"/>
              <a:gd name="T11" fmla="*/ 0 h 261"/>
              <a:gd name="T12" fmla="*/ 393 w 395"/>
              <a:gd name="T13" fmla="*/ 0 h 261"/>
              <a:gd name="T14" fmla="*/ 395 w 395"/>
              <a:gd name="T15" fmla="*/ 1 h 261"/>
              <a:gd name="T16" fmla="*/ 395 w 395"/>
              <a:gd name="T17" fmla="*/ 4 h 261"/>
              <a:gd name="T18" fmla="*/ 143 w 395"/>
              <a:gd name="T19" fmla="*/ 260 h 261"/>
              <a:gd name="T20" fmla="*/ 141 w 395"/>
              <a:gd name="T21" fmla="*/ 261 h 261"/>
              <a:gd name="T22" fmla="*/ 141 w 395"/>
              <a:gd name="T23" fmla="*/ 255 h 261"/>
              <a:gd name="T24" fmla="*/ 386 w 395"/>
              <a:gd name="T25" fmla="*/ 6 h 261"/>
              <a:gd name="T26" fmla="*/ 7 w 395"/>
              <a:gd name="T27" fmla="*/ 93 h 261"/>
              <a:gd name="T28" fmla="*/ 141 w 395"/>
              <a:gd name="T29" fmla="*/ 255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5" h="261">
                <a:moveTo>
                  <a:pt x="141" y="261"/>
                </a:moveTo>
                <a:cubicBezTo>
                  <a:pt x="140" y="261"/>
                  <a:pt x="139" y="261"/>
                  <a:pt x="139" y="260"/>
                </a:cubicBezTo>
                <a:cubicBezTo>
                  <a:pt x="1" y="93"/>
                  <a:pt x="1" y="93"/>
                  <a:pt x="1" y="93"/>
                </a:cubicBezTo>
                <a:cubicBezTo>
                  <a:pt x="1" y="93"/>
                  <a:pt x="0" y="92"/>
                  <a:pt x="1" y="91"/>
                </a:cubicBezTo>
                <a:cubicBezTo>
                  <a:pt x="1" y="90"/>
                  <a:pt x="2" y="90"/>
                  <a:pt x="2" y="90"/>
                </a:cubicBezTo>
                <a:cubicBezTo>
                  <a:pt x="393" y="0"/>
                  <a:pt x="393" y="0"/>
                  <a:pt x="393" y="0"/>
                </a:cubicBezTo>
                <a:cubicBezTo>
                  <a:pt x="393" y="0"/>
                  <a:pt x="393" y="0"/>
                  <a:pt x="393" y="0"/>
                </a:cubicBezTo>
                <a:cubicBezTo>
                  <a:pt x="394" y="0"/>
                  <a:pt x="395" y="0"/>
                  <a:pt x="395" y="1"/>
                </a:cubicBezTo>
                <a:cubicBezTo>
                  <a:pt x="395" y="2"/>
                  <a:pt x="395" y="3"/>
                  <a:pt x="395" y="4"/>
                </a:cubicBezTo>
                <a:cubicBezTo>
                  <a:pt x="143" y="260"/>
                  <a:pt x="143" y="260"/>
                  <a:pt x="143" y="260"/>
                </a:cubicBezTo>
                <a:cubicBezTo>
                  <a:pt x="142" y="261"/>
                  <a:pt x="142" y="261"/>
                  <a:pt x="141" y="261"/>
                </a:cubicBezTo>
                <a:close/>
                <a:moveTo>
                  <a:pt x="141" y="255"/>
                </a:moveTo>
                <a:cubicBezTo>
                  <a:pt x="386" y="6"/>
                  <a:pt x="386" y="6"/>
                  <a:pt x="386" y="6"/>
                </a:cubicBezTo>
                <a:cubicBezTo>
                  <a:pt x="7" y="93"/>
                  <a:pt x="7" y="93"/>
                  <a:pt x="7" y="93"/>
                </a:cubicBezTo>
                <a:lnTo>
                  <a:pt x="141" y="2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6" name="Freeform 35"/>
          <p:cNvSpPr>
            <a:spLocks noEditPoints="1"/>
          </p:cNvSpPr>
          <p:nvPr/>
        </p:nvSpPr>
        <p:spPr bwMode="auto">
          <a:xfrm>
            <a:off x="7762875" y="4676775"/>
            <a:ext cx="1443038" cy="1168400"/>
          </a:xfrm>
          <a:custGeom>
            <a:avLst/>
            <a:gdLst>
              <a:gd name="T0" fmla="*/ 3 w 508"/>
              <a:gd name="T1" fmla="*/ 411 h 411"/>
              <a:gd name="T2" fmla="*/ 1 w 508"/>
              <a:gd name="T3" fmla="*/ 410 h 411"/>
              <a:gd name="T4" fmla="*/ 1 w 508"/>
              <a:gd name="T5" fmla="*/ 407 h 411"/>
              <a:gd name="T6" fmla="*/ 504 w 508"/>
              <a:gd name="T7" fmla="*/ 0 h 411"/>
              <a:gd name="T8" fmla="*/ 506 w 508"/>
              <a:gd name="T9" fmla="*/ 0 h 411"/>
              <a:gd name="T10" fmla="*/ 507 w 508"/>
              <a:gd name="T11" fmla="*/ 0 h 411"/>
              <a:gd name="T12" fmla="*/ 508 w 508"/>
              <a:gd name="T13" fmla="*/ 3 h 411"/>
              <a:gd name="T14" fmla="*/ 395 w 508"/>
              <a:gd name="T15" fmla="*/ 320 h 411"/>
              <a:gd name="T16" fmla="*/ 393 w 508"/>
              <a:gd name="T17" fmla="*/ 321 h 411"/>
              <a:gd name="T18" fmla="*/ 3 w 508"/>
              <a:gd name="T19" fmla="*/ 411 h 411"/>
              <a:gd name="T20" fmla="*/ 12 w 508"/>
              <a:gd name="T21" fmla="*/ 404 h 411"/>
              <a:gd name="T22" fmla="*/ 391 w 508"/>
              <a:gd name="T23" fmla="*/ 317 h 411"/>
              <a:gd name="T24" fmla="*/ 501 w 508"/>
              <a:gd name="T25" fmla="*/ 9 h 411"/>
              <a:gd name="T26" fmla="*/ 12 w 508"/>
              <a:gd name="T27" fmla="*/ 404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8" h="411">
                <a:moveTo>
                  <a:pt x="3" y="411"/>
                </a:moveTo>
                <a:cubicBezTo>
                  <a:pt x="2" y="411"/>
                  <a:pt x="1" y="411"/>
                  <a:pt x="1" y="410"/>
                </a:cubicBezTo>
                <a:cubicBezTo>
                  <a:pt x="0" y="409"/>
                  <a:pt x="1" y="408"/>
                  <a:pt x="1" y="407"/>
                </a:cubicBezTo>
                <a:cubicBezTo>
                  <a:pt x="504" y="0"/>
                  <a:pt x="504" y="0"/>
                  <a:pt x="504" y="0"/>
                </a:cubicBezTo>
                <a:cubicBezTo>
                  <a:pt x="504" y="0"/>
                  <a:pt x="505" y="0"/>
                  <a:pt x="506" y="0"/>
                </a:cubicBezTo>
                <a:cubicBezTo>
                  <a:pt x="506" y="0"/>
                  <a:pt x="507" y="0"/>
                  <a:pt x="507" y="0"/>
                </a:cubicBezTo>
                <a:cubicBezTo>
                  <a:pt x="508" y="1"/>
                  <a:pt x="508" y="2"/>
                  <a:pt x="508" y="3"/>
                </a:cubicBezTo>
                <a:cubicBezTo>
                  <a:pt x="395" y="320"/>
                  <a:pt x="395" y="320"/>
                  <a:pt x="395" y="320"/>
                </a:cubicBezTo>
                <a:cubicBezTo>
                  <a:pt x="395" y="321"/>
                  <a:pt x="394" y="321"/>
                  <a:pt x="393" y="321"/>
                </a:cubicBezTo>
                <a:cubicBezTo>
                  <a:pt x="3" y="411"/>
                  <a:pt x="3" y="411"/>
                  <a:pt x="3" y="411"/>
                </a:cubicBezTo>
                <a:close/>
                <a:moveTo>
                  <a:pt x="12" y="404"/>
                </a:moveTo>
                <a:cubicBezTo>
                  <a:pt x="391" y="317"/>
                  <a:pt x="391" y="317"/>
                  <a:pt x="391" y="317"/>
                </a:cubicBezTo>
                <a:cubicBezTo>
                  <a:pt x="501" y="9"/>
                  <a:pt x="501" y="9"/>
                  <a:pt x="501" y="9"/>
                </a:cubicBezTo>
                <a:lnTo>
                  <a:pt x="12" y="4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7" name="Freeform 36"/>
          <p:cNvSpPr>
            <a:spLocks noEditPoints="1"/>
          </p:cNvSpPr>
          <p:nvPr/>
        </p:nvSpPr>
        <p:spPr bwMode="auto">
          <a:xfrm>
            <a:off x="8154988" y="5578475"/>
            <a:ext cx="887413" cy="742950"/>
          </a:xfrm>
          <a:custGeom>
            <a:avLst/>
            <a:gdLst>
              <a:gd name="T0" fmla="*/ 3 w 312"/>
              <a:gd name="T1" fmla="*/ 261 h 261"/>
              <a:gd name="T2" fmla="*/ 1 w 312"/>
              <a:gd name="T3" fmla="*/ 260 h 261"/>
              <a:gd name="T4" fmla="*/ 1 w 312"/>
              <a:gd name="T5" fmla="*/ 257 h 261"/>
              <a:gd name="T6" fmla="*/ 253 w 312"/>
              <a:gd name="T7" fmla="*/ 0 h 261"/>
              <a:gd name="T8" fmla="*/ 255 w 312"/>
              <a:gd name="T9" fmla="*/ 0 h 261"/>
              <a:gd name="T10" fmla="*/ 257 w 312"/>
              <a:gd name="T11" fmla="*/ 1 h 261"/>
              <a:gd name="T12" fmla="*/ 312 w 312"/>
              <a:gd name="T13" fmla="*/ 71 h 261"/>
              <a:gd name="T14" fmla="*/ 312 w 312"/>
              <a:gd name="T15" fmla="*/ 72 h 261"/>
              <a:gd name="T16" fmla="*/ 311 w 312"/>
              <a:gd name="T17" fmla="*/ 74 h 261"/>
              <a:gd name="T18" fmla="*/ 4 w 312"/>
              <a:gd name="T19" fmla="*/ 261 h 261"/>
              <a:gd name="T20" fmla="*/ 3 w 312"/>
              <a:gd name="T21" fmla="*/ 261 h 261"/>
              <a:gd name="T22" fmla="*/ 18 w 312"/>
              <a:gd name="T23" fmla="*/ 247 h 261"/>
              <a:gd name="T24" fmla="*/ 307 w 312"/>
              <a:gd name="T25" fmla="*/ 71 h 261"/>
              <a:gd name="T26" fmla="*/ 255 w 312"/>
              <a:gd name="T27" fmla="*/ 6 h 261"/>
              <a:gd name="T28" fmla="*/ 18 w 312"/>
              <a:gd name="T29" fmla="*/ 247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2" h="261">
                <a:moveTo>
                  <a:pt x="3" y="261"/>
                </a:moveTo>
                <a:cubicBezTo>
                  <a:pt x="2" y="261"/>
                  <a:pt x="2" y="261"/>
                  <a:pt x="1" y="260"/>
                </a:cubicBezTo>
                <a:cubicBezTo>
                  <a:pt x="0" y="259"/>
                  <a:pt x="0" y="258"/>
                  <a:pt x="1" y="257"/>
                </a:cubicBezTo>
                <a:cubicBezTo>
                  <a:pt x="253" y="0"/>
                  <a:pt x="253" y="0"/>
                  <a:pt x="253" y="0"/>
                </a:cubicBezTo>
                <a:cubicBezTo>
                  <a:pt x="254" y="0"/>
                  <a:pt x="254" y="0"/>
                  <a:pt x="255" y="0"/>
                </a:cubicBezTo>
                <a:cubicBezTo>
                  <a:pt x="256" y="0"/>
                  <a:pt x="256" y="0"/>
                  <a:pt x="257" y="1"/>
                </a:cubicBezTo>
                <a:cubicBezTo>
                  <a:pt x="312" y="71"/>
                  <a:pt x="312" y="71"/>
                  <a:pt x="312" y="71"/>
                </a:cubicBezTo>
                <a:cubicBezTo>
                  <a:pt x="312" y="71"/>
                  <a:pt x="312" y="72"/>
                  <a:pt x="312" y="72"/>
                </a:cubicBezTo>
                <a:cubicBezTo>
                  <a:pt x="312" y="73"/>
                  <a:pt x="312" y="74"/>
                  <a:pt x="311" y="74"/>
                </a:cubicBezTo>
                <a:cubicBezTo>
                  <a:pt x="4" y="261"/>
                  <a:pt x="4" y="261"/>
                  <a:pt x="4" y="261"/>
                </a:cubicBezTo>
                <a:cubicBezTo>
                  <a:pt x="4" y="261"/>
                  <a:pt x="3" y="261"/>
                  <a:pt x="3" y="261"/>
                </a:cubicBezTo>
                <a:close/>
                <a:moveTo>
                  <a:pt x="18" y="247"/>
                </a:moveTo>
                <a:cubicBezTo>
                  <a:pt x="307" y="71"/>
                  <a:pt x="307" y="71"/>
                  <a:pt x="307" y="71"/>
                </a:cubicBezTo>
                <a:cubicBezTo>
                  <a:pt x="255" y="6"/>
                  <a:pt x="255" y="6"/>
                  <a:pt x="255" y="6"/>
                </a:cubicBezTo>
                <a:lnTo>
                  <a:pt x="18" y="2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8" name="Freeform 37"/>
          <p:cNvSpPr>
            <a:spLocks noEditPoints="1"/>
          </p:cNvSpPr>
          <p:nvPr/>
        </p:nvSpPr>
        <p:spPr bwMode="auto">
          <a:xfrm>
            <a:off x="6538913" y="182562"/>
            <a:ext cx="771525" cy="822325"/>
          </a:xfrm>
          <a:custGeom>
            <a:avLst/>
            <a:gdLst>
              <a:gd name="T0" fmla="*/ 269 w 271"/>
              <a:gd name="T1" fmla="*/ 289 h 289"/>
              <a:gd name="T2" fmla="*/ 267 w 271"/>
              <a:gd name="T3" fmla="*/ 289 h 289"/>
              <a:gd name="T4" fmla="*/ 2 w 271"/>
              <a:gd name="T5" fmla="*/ 133 h 289"/>
              <a:gd name="T6" fmla="*/ 0 w 271"/>
              <a:gd name="T7" fmla="*/ 132 h 289"/>
              <a:gd name="T8" fmla="*/ 1 w 271"/>
              <a:gd name="T9" fmla="*/ 130 h 289"/>
              <a:gd name="T10" fmla="*/ 91 w 271"/>
              <a:gd name="T11" fmla="*/ 1 h 289"/>
              <a:gd name="T12" fmla="*/ 92 w 271"/>
              <a:gd name="T13" fmla="*/ 0 h 289"/>
              <a:gd name="T14" fmla="*/ 92 w 271"/>
              <a:gd name="T15" fmla="*/ 0 h 289"/>
              <a:gd name="T16" fmla="*/ 93 w 271"/>
              <a:gd name="T17" fmla="*/ 0 h 289"/>
              <a:gd name="T18" fmla="*/ 95 w 271"/>
              <a:gd name="T19" fmla="*/ 1 h 289"/>
              <a:gd name="T20" fmla="*/ 271 w 271"/>
              <a:gd name="T21" fmla="*/ 285 h 289"/>
              <a:gd name="T22" fmla="*/ 271 w 271"/>
              <a:gd name="T23" fmla="*/ 288 h 289"/>
              <a:gd name="T24" fmla="*/ 269 w 271"/>
              <a:gd name="T25" fmla="*/ 289 h 289"/>
              <a:gd name="T26" fmla="*/ 262 w 271"/>
              <a:gd name="T27" fmla="*/ 280 h 289"/>
              <a:gd name="T28" fmla="*/ 92 w 271"/>
              <a:gd name="T29" fmla="*/ 6 h 289"/>
              <a:gd name="T30" fmla="*/ 6 w 271"/>
              <a:gd name="T31" fmla="*/ 131 h 289"/>
              <a:gd name="T32" fmla="*/ 262 w 271"/>
              <a:gd name="T33" fmla="*/ 28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1" h="289">
                <a:moveTo>
                  <a:pt x="269" y="289"/>
                </a:moveTo>
                <a:cubicBezTo>
                  <a:pt x="269" y="289"/>
                  <a:pt x="268" y="289"/>
                  <a:pt x="267" y="289"/>
                </a:cubicBezTo>
                <a:cubicBezTo>
                  <a:pt x="2" y="133"/>
                  <a:pt x="2" y="133"/>
                  <a:pt x="2" y="133"/>
                </a:cubicBezTo>
                <a:cubicBezTo>
                  <a:pt x="1" y="133"/>
                  <a:pt x="1" y="133"/>
                  <a:pt x="0" y="132"/>
                </a:cubicBezTo>
                <a:cubicBezTo>
                  <a:pt x="0" y="131"/>
                  <a:pt x="0" y="131"/>
                  <a:pt x="1" y="130"/>
                </a:cubicBezTo>
                <a:cubicBezTo>
                  <a:pt x="91" y="1"/>
                  <a:pt x="91" y="1"/>
                  <a:pt x="91" y="1"/>
                </a:cubicBezTo>
                <a:cubicBezTo>
                  <a:pt x="91" y="0"/>
                  <a:pt x="92" y="0"/>
                  <a:pt x="92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0"/>
                  <a:pt x="94" y="0"/>
                  <a:pt x="95" y="1"/>
                </a:cubicBezTo>
                <a:cubicBezTo>
                  <a:pt x="271" y="285"/>
                  <a:pt x="271" y="285"/>
                  <a:pt x="271" y="285"/>
                </a:cubicBezTo>
                <a:cubicBezTo>
                  <a:pt x="271" y="286"/>
                  <a:pt x="271" y="287"/>
                  <a:pt x="271" y="288"/>
                </a:cubicBezTo>
                <a:cubicBezTo>
                  <a:pt x="270" y="289"/>
                  <a:pt x="269" y="289"/>
                  <a:pt x="269" y="289"/>
                </a:cubicBezTo>
                <a:close/>
                <a:moveTo>
                  <a:pt x="262" y="280"/>
                </a:moveTo>
                <a:cubicBezTo>
                  <a:pt x="92" y="6"/>
                  <a:pt x="92" y="6"/>
                  <a:pt x="92" y="6"/>
                </a:cubicBezTo>
                <a:cubicBezTo>
                  <a:pt x="6" y="131"/>
                  <a:pt x="6" y="131"/>
                  <a:pt x="6" y="131"/>
                </a:cubicBezTo>
                <a:lnTo>
                  <a:pt x="262" y="2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9" name="Freeform 38"/>
          <p:cNvSpPr>
            <a:spLocks noEditPoints="1"/>
          </p:cNvSpPr>
          <p:nvPr/>
        </p:nvSpPr>
        <p:spPr bwMode="auto">
          <a:xfrm>
            <a:off x="8870950" y="4676775"/>
            <a:ext cx="733425" cy="912813"/>
          </a:xfrm>
          <a:custGeom>
            <a:avLst/>
            <a:gdLst>
              <a:gd name="T0" fmla="*/ 3 w 258"/>
              <a:gd name="T1" fmla="*/ 321 h 321"/>
              <a:gd name="T2" fmla="*/ 2 w 258"/>
              <a:gd name="T3" fmla="*/ 321 h 321"/>
              <a:gd name="T4" fmla="*/ 1 w 258"/>
              <a:gd name="T5" fmla="*/ 318 h 321"/>
              <a:gd name="T6" fmla="*/ 113 w 258"/>
              <a:gd name="T7" fmla="*/ 1 h 321"/>
              <a:gd name="T8" fmla="*/ 116 w 258"/>
              <a:gd name="T9" fmla="*/ 0 h 321"/>
              <a:gd name="T10" fmla="*/ 116 w 258"/>
              <a:gd name="T11" fmla="*/ 0 h 321"/>
              <a:gd name="T12" fmla="*/ 256 w 258"/>
              <a:gd name="T13" fmla="*/ 26 h 321"/>
              <a:gd name="T14" fmla="*/ 258 w 258"/>
              <a:gd name="T15" fmla="*/ 28 h 321"/>
              <a:gd name="T16" fmla="*/ 257 w 258"/>
              <a:gd name="T17" fmla="*/ 30 h 321"/>
              <a:gd name="T18" fmla="*/ 5 w 258"/>
              <a:gd name="T19" fmla="*/ 321 h 321"/>
              <a:gd name="T20" fmla="*/ 3 w 258"/>
              <a:gd name="T21" fmla="*/ 321 h 321"/>
              <a:gd name="T22" fmla="*/ 9 w 258"/>
              <a:gd name="T23" fmla="*/ 308 h 321"/>
              <a:gd name="T24" fmla="*/ 251 w 258"/>
              <a:gd name="T25" fmla="*/ 30 h 321"/>
              <a:gd name="T26" fmla="*/ 117 w 258"/>
              <a:gd name="T27" fmla="*/ 5 h 321"/>
              <a:gd name="T28" fmla="*/ 9 w 258"/>
              <a:gd name="T29" fmla="*/ 308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8" h="321">
                <a:moveTo>
                  <a:pt x="3" y="321"/>
                </a:moveTo>
                <a:cubicBezTo>
                  <a:pt x="2" y="321"/>
                  <a:pt x="2" y="321"/>
                  <a:pt x="2" y="321"/>
                </a:cubicBezTo>
                <a:cubicBezTo>
                  <a:pt x="1" y="321"/>
                  <a:pt x="0" y="319"/>
                  <a:pt x="1" y="318"/>
                </a:cubicBezTo>
                <a:cubicBezTo>
                  <a:pt x="113" y="1"/>
                  <a:pt x="113" y="1"/>
                  <a:pt x="113" y="1"/>
                </a:cubicBezTo>
                <a:cubicBezTo>
                  <a:pt x="114" y="0"/>
                  <a:pt x="115" y="0"/>
                  <a:pt x="116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256" y="26"/>
                  <a:pt x="256" y="26"/>
                  <a:pt x="256" y="26"/>
                </a:cubicBezTo>
                <a:cubicBezTo>
                  <a:pt x="257" y="26"/>
                  <a:pt x="257" y="27"/>
                  <a:pt x="258" y="28"/>
                </a:cubicBezTo>
                <a:cubicBezTo>
                  <a:pt x="258" y="29"/>
                  <a:pt x="258" y="29"/>
                  <a:pt x="257" y="30"/>
                </a:cubicBezTo>
                <a:cubicBezTo>
                  <a:pt x="5" y="321"/>
                  <a:pt x="5" y="321"/>
                  <a:pt x="5" y="321"/>
                </a:cubicBezTo>
                <a:cubicBezTo>
                  <a:pt x="4" y="321"/>
                  <a:pt x="4" y="321"/>
                  <a:pt x="3" y="321"/>
                </a:cubicBezTo>
                <a:close/>
                <a:moveTo>
                  <a:pt x="9" y="308"/>
                </a:moveTo>
                <a:cubicBezTo>
                  <a:pt x="251" y="30"/>
                  <a:pt x="251" y="30"/>
                  <a:pt x="251" y="30"/>
                </a:cubicBezTo>
                <a:cubicBezTo>
                  <a:pt x="117" y="5"/>
                  <a:pt x="117" y="5"/>
                  <a:pt x="117" y="5"/>
                </a:cubicBezTo>
                <a:lnTo>
                  <a:pt x="9" y="3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0" name="Freeform 39"/>
          <p:cNvSpPr>
            <a:spLocks noEditPoints="1"/>
          </p:cNvSpPr>
          <p:nvPr/>
        </p:nvSpPr>
        <p:spPr bwMode="auto">
          <a:xfrm>
            <a:off x="8870950" y="4749800"/>
            <a:ext cx="733425" cy="1038225"/>
          </a:xfrm>
          <a:custGeom>
            <a:avLst/>
            <a:gdLst>
              <a:gd name="T0" fmla="*/ 58 w 258"/>
              <a:gd name="T1" fmla="*/ 365 h 365"/>
              <a:gd name="T2" fmla="*/ 56 w 258"/>
              <a:gd name="T3" fmla="*/ 365 h 365"/>
              <a:gd name="T4" fmla="*/ 1 w 258"/>
              <a:gd name="T5" fmla="*/ 295 h 365"/>
              <a:gd name="T6" fmla="*/ 1 w 258"/>
              <a:gd name="T7" fmla="*/ 292 h 365"/>
              <a:gd name="T8" fmla="*/ 254 w 258"/>
              <a:gd name="T9" fmla="*/ 1 h 365"/>
              <a:gd name="T10" fmla="*/ 256 w 258"/>
              <a:gd name="T11" fmla="*/ 0 h 365"/>
              <a:gd name="T12" fmla="*/ 257 w 258"/>
              <a:gd name="T13" fmla="*/ 1 h 365"/>
              <a:gd name="T14" fmla="*/ 258 w 258"/>
              <a:gd name="T15" fmla="*/ 4 h 365"/>
              <a:gd name="T16" fmla="*/ 60 w 258"/>
              <a:gd name="T17" fmla="*/ 364 h 365"/>
              <a:gd name="T18" fmla="*/ 58 w 258"/>
              <a:gd name="T19" fmla="*/ 365 h 365"/>
              <a:gd name="T20" fmla="*/ 58 w 258"/>
              <a:gd name="T21" fmla="*/ 359 h 365"/>
              <a:gd name="T22" fmla="*/ 243 w 258"/>
              <a:gd name="T23" fmla="*/ 21 h 365"/>
              <a:gd name="T24" fmla="*/ 6 w 258"/>
              <a:gd name="T25" fmla="*/ 293 h 365"/>
              <a:gd name="T26" fmla="*/ 58 w 258"/>
              <a:gd name="T27" fmla="*/ 359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8" h="365">
                <a:moveTo>
                  <a:pt x="58" y="365"/>
                </a:moveTo>
                <a:cubicBezTo>
                  <a:pt x="57" y="365"/>
                  <a:pt x="57" y="365"/>
                  <a:pt x="56" y="365"/>
                </a:cubicBezTo>
                <a:cubicBezTo>
                  <a:pt x="1" y="295"/>
                  <a:pt x="1" y="295"/>
                  <a:pt x="1" y="295"/>
                </a:cubicBezTo>
                <a:cubicBezTo>
                  <a:pt x="0" y="294"/>
                  <a:pt x="0" y="292"/>
                  <a:pt x="1" y="292"/>
                </a:cubicBezTo>
                <a:cubicBezTo>
                  <a:pt x="254" y="1"/>
                  <a:pt x="254" y="1"/>
                  <a:pt x="254" y="1"/>
                </a:cubicBezTo>
                <a:cubicBezTo>
                  <a:pt x="254" y="1"/>
                  <a:pt x="255" y="0"/>
                  <a:pt x="256" y="0"/>
                </a:cubicBezTo>
                <a:cubicBezTo>
                  <a:pt x="256" y="0"/>
                  <a:pt x="256" y="0"/>
                  <a:pt x="257" y="1"/>
                </a:cubicBezTo>
                <a:cubicBezTo>
                  <a:pt x="258" y="1"/>
                  <a:pt x="258" y="3"/>
                  <a:pt x="258" y="4"/>
                </a:cubicBezTo>
                <a:cubicBezTo>
                  <a:pt x="60" y="364"/>
                  <a:pt x="60" y="364"/>
                  <a:pt x="60" y="364"/>
                </a:cubicBezTo>
                <a:cubicBezTo>
                  <a:pt x="60" y="365"/>
                  <a:pt x="59" y="365"/>
                  <a:pt x="58" y="365"/>
                </a:cubicBezTo>
                <a:close/>
                <a:moveTo>
                  <a:pt x="58" y="359"/>
                </a:moveTo>
                <a:cubicBezTo>
                  <a:pt x="243" y="21"/>
                  <a:pt x="243" y="21"/>
                  <a:pt x="243" y="21"/>
                </a:cubicBezTo>
                <a:cubicBezTo>
                  <a:pt x="6" y="293"/>
                  <a:pt x="6" y="293"/>
                  <a:pt x="6" y="293"/>
                </a:cubicBezTo>
                <a:lnTo>
                  <a:pt x="58" y="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" name="Freeform 40"/>
          <p:cNvSpPr>
            <a:spLocks noEditPoints="1"/>
          </p:cNvSpPr>
          <p:nvPr/>
        </p:nvSpPr>
        <p:spPr bwMode="auto">
          <a:xfrm>
            <a:off x="9423400" y="2225675"/>
            <a:ext cx="269875" cy="811213"/>
          </a:xfrm>
          <a:custGeom>
            <a:avLst/>
            <a:gdLst>
              <a:gd name="T0" fmla="*/ 60 w 95"/>
              <a:gd name="T1" fmla="*/ 285 h 285"/>
              <a:gd name="T2" fmla="*/ 58 w 95"/>
              <a:gd name="T3" fmla="*/ 283 h 285"/>
              <a:gd name="T4" fmla="*/ 0 w 95"/>
              <a:gd name="T5" fmla="*/ 3 h 285"/>
              <a:gd name="T6" fmla="*/ 2 w 95"/>
              <a:gd name="T7" fmla="*/ 1 h 285"/>
              <a:gd name="T8" fmla="*/ 3 w 95"/>
              <a:gd name="T9" fmla="*/ 0 h 285"/>
              <a:gd name="T10" fmla="*/ 5 w 95"/>
              <a:gd name="T11" fmla="*/ 1 h 285"/>
              <a:gd name="T12" fmla="*/ 95 w 95"/>
              <a:gd name="T13" fmla="*/ 134 h 285"/>
              <a:gd name="T14" fmla="*/ 95 w 95"/>
              <a:gd name="T15" fmla="*/ 136 h 285"/>
              <a:gd name="T16" fmla="*/ 63 w 95"/>
              <a:gd name="T17" fmla="*/ 283 h 285"/>
              <a:gd name="T18" fmla="*/ 60 w 95"/>
              <a:gd name="T19" fmla="*/ 285 h 285"/>
              <a:gd name="T20" fmla="*/ 60 w 95"/>
              <a:gd name="T21" fmla="*/ 271 h 285"/>
              <a:gd name="T22" fmla="*/ 90 w 95"/>
              <a:gd name="T23" fmla="*/ 136 h 285"/>
              <a:gd name="T24" fmla="*/ 7 w 95"/>
              <a:gd name="T25" fmla="*/ 14 h 285"/>
              <a:gd name="T26" fmla="*/ 60 w 95"/>
              <a:gd name="T27" fmla="*/ 271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5" h="285">
                <a:moveTo>
                  <a:pt x="60" y="285"/>
                </a:moveTo>
                <a:cubicBezTo>
                  <a:pt x="59" y="285"/>
                  <a:pt x="58" y="284"/>
                  <a:pt x="58" y="28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1"/>
                  <a:pt x="2" y="1"/>
                </a:cubicBezTo>
                <a:cubicBezTo>
                  <a:pt x="2" y="1"/>
                  <a:pt x="2" y="0"/>
                  <a:pt x="3" y="0"/>
                </a:cubicBezTo>
                <a:cubicBezTo>
                  <a:pt x="4" y="0"/>
                  <a:pt x="4" y="1"/>
                  <a:pt x="5" y="1"/>
                </a:cubicBezTo>
                <a:cubicBezTo>
                  <a:pt x="95" y="134"/>
                  <a:pt x="95" y="134"/>
                  <a:pt x="95" y="134"/>
                </a:cubicBezTo>
                <a:cubicBezTo>
                  <a:pt x="95" y="135"/>
                  <a:pt x="95" y="136"/>
                  <a:pt x="95" y="136"/>
                </a:cubicBezTo>
                <a:cubicBezTo>
                  <a:pt x="63" y="283"/>
                  <a:pt x="63" y="283"/>
                  <a:pt x="63" y="283"/>
                </a:cubicBezTo>
                <a:cubicBezTo>
                  <a:pt x="62" y="284"/>
                  <a:pt x="61" y="285"/>
                  <a:pt x="60" y="285"/>
                </a:cubicBezTo>
                <a:close/>
                <a:moveTo>
                  <a:pt x="60" y="271"/>
                </a:moveTo>
                <a:cubicBezTo>
                  <a:pt x="90" y="136"/>
                  <a:pt x="90" y="136"/>
                  <a:pt x="90" y="136"/>
                </a:cubicBezTo>
                <a:cubicBezTo>
                  <a:pt x="7" y="14"/>
                  <a:pt x="7" y="14"/>
                  <a:pt x="7" y="14"/>
                </a:cubicBezTo>
                <a:lnTo>
                  <a:pt x="60" y="2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2" name="Freeform 41"/>
          <p:cNvSpPr>
            <a:spLocks noEditPoints="1"/>
          </p:cNvSpPr>
          <p:nvPr/>
        </p:nvSpPr>
        <p:spPr bwMode="auto">
          <a:xfrm>
            <a:off x="9366250" y="1768475"/>
            <a:ext cx="327025" cy="850900"/>
          </a:xfrm>
          <a:custGeom>
            <a:avLst/>
            <a:gdLst>
              <a:gd name="T0" fmla="*/ 113 w 115"/>
              <a:gd name="T1" fmla="*/ 299 h 299"/>
              <a:gd name="T2" fmla="*/ 111 w 115"/>
              <a:gd name="T3" fmla="*/ 298 h 299"/>
              <a:gd name="T4" fmla="*/ 21 w 115"/>
              <a:gd name="T5" fmla="*/ 165 h 299"/>
              <a:gd name="T6" fmla="*/ 20 w 115"/>
              <a:gd name="T7" fmla="*/ 164 h 299"/>
              <a:gd name="T8" fmla="*/ 0 w 115"/>
              <a:gd name="T9" fmla="*/ 3 h 299"/>
              <a:gd name="T10" fmla="*/ 1 w 115"/>
              <a:gd name="T11" fmla="*/ 0 h 299"/>
              <a:gd name="T12" fmla="*/ 2 w 115"/>
              <a:gd name="T13" fmla="*/ 0 h 299"/>
              <a:gd name="T14" fmla="*/ 2 w 115"/>
              <a:gd name="T15" fmla="*/ 0 h 299"/>
              <a:gd name="T16" fmla="*/ 4 w 115"/>
              <a:gd name="T17" fmla="*/ 2 h 299"/>
              <a:gd name="T18" fmla="*/ 115 w 115"/>
              <a:gd name="T19" fmla="*/ 296 h 299"/>
              <a:gd name="T20" fmla="*/ 114 w 115"/>
              <a:gd name="T21" fmla="*/ 299 h 299"/>
              <a:gd name="T22" fmla="*/ 113 w 115"/>
              <a:gd name="T23" fmla="*/ 299 h 299"/>
              <a:gd name="T24" fmla="*/ 103 w 115"/>
              <a:gd name="T25" fmla="*/ 279 h 299"/>
              <a:gd name="T26" fmla="*/ 7 w 115"/>
              <a:gd name="T27" fmla="*/ 22 h 299"/>
              <a:gd name="T28" fmla="*/ 25 w 115"/>
              <a:gd name="T29" fmla="*/ 163 h 299"/>
              <a:gd name="T30" fmla="*/ 103 w 115"/>
              <a:gd name="T31" fmla="*/ 27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5" h="299">
                <a:moveTo>
                  <a:pt x="113" y="299"/>
                </a:moveTo>
                <a:cubicBezTo>
                  <a:pt x="112" y="299"/>
                  <a:pt x="111" y="299"/>
                  <a:pt x="111" y="298"/>
                </a:cubicBezTo>
                <a:cubicBezTo>
                  <a:pt x="21" y="165"/>
                  <a:pt x="21" y="165"/>
                  <a:pt x="21" y="165"/>
                </a:cubicBezTo>
                <a:cubicBezTo>
                  <a:pt x="21" y="165"/>
                  <a:pt x="21" y="164"/>
                  <a:pt x="20" y="164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1"/>
                  <a:pt x="1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115" y="296"/>
                  <a:pt x="115" y="296"/>
                  <a:pt x="115" y="296"/>
                </a:cubicBezTo>
                <a:cubicBezTo>
                  <a:pt x="115" y="297"/>
                  <a:pt x="115" y="298"/>
                  <a:pt x="114" y="299"/>
                </a:cubicBezTo>
                <a:cubicBezTo>
                  <a:pt x="113" y="299"/>
                  <a:pt x="113" y="299"/>
                  <a:pt x="113" y="299"/>
                </a:cubicBezTo>
                <a:close/>
                <a:moveTo>
                  <a:pt x="103" y="279"/>
                </a:moveTo>
                <a:cubicBezTo>
                  <a:pt x="7" y="22"/>
                  <a:pt x="7" y="22"/>
                  <a:pt x="7" y="22"/>
                </a:cubicBezTo>
                <a:cubicBezTo>
                  <a:pt x="25" y="163"/>
                  <a:pt x="25" y="163"/>
                  <a:pt x="25" y="163"/>
                </a:cubicBezTo>
                <a:lnTo>
                  <a:pt x="103" y="2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3" name="Freeform 42"/>
          <p:cNvSpPr>
            <a:spLocks noEditPoints="1"/>
          </p:cNvSpPr>
          <p:nvPr/>
        </p:nvSpPr>
        <p:spPr bwMode="auto">
          <a:xfrm>
            <a:off x="8870950" y="1392237"/>
            <a:ext cx="565150" cy="847725"/>
          </a:xfrm>
          <a:custGeom>
            <a:avLst/>
            <a:gdLst>
              <a:gd name="T0" fmla="*/ 197 w 199"/>
              <a:gd name="T1" fmla="*/ 298 h 298"/>
              <a:gd name="T2" fmla="*/ 195 w 199"/>
              <a:gd name="T3" fmla="*/ 297 h 298"/>
              <a:gd name="T4" fmla="*/ 1 w 199"/>
              <a:gd name="T5" fmla="*/ 3 h 298"/>
              <a:gd name="T6" fmla="*/ 1 w 199"/>
              <a:gd name="T7" fmla="*/ 0 h 298"/>
              <a:gd name="T8" fmla="*/ 3 w 199"/>
              <a:gd name="T9" fmla="*/ 0 h 298"/>
              <a:gd name="T10" fmla="*/ 4 w 199"/>
              <a:gd name="T11" fmla="*/ 0 h 298"/>
              <a:gd name="T12" fmla="*/ 177 w 199"/>
              <a:gd name="T13" fmla="*/ 133 h 298"/>
              <a:gd name="T14" fmla="*/ 178 w 199"/>
              <a:gd name="T15" fmla="*/ 134 h 298"/>
              <a:gd name="T16" fmla="*/ 199 w 199"/>
              <a:gd name="T17" fmla="*/ 295 h 298"/>
              <a:gd name="T18" fmla="*/ 198 w 199"/>
              <a:gd name="T19" fmla="*/ 298 h 298"/>
              <a:gd name="T20" fmla="*/ 197 w 199"/>
              <a:gd name="T21" fmla="*/ 298 h 298"/>
              <a:gd name="T22" fmla="*/ 193 w 199"/>
              <a:gd name="T23" fmla="*/ 286 h 298"/>
              <a:gd name="T24" fmla="*/ 174 w 199"/>
              <a:gd name="T25" fmla="*/ 136 h 298"/>
              <a:gd name="T26" fmla="*/ 13 w 199"/>
              <a:gd name="T27" fmla="*/ 12 h 298"/>
              <a:gd name="T28" fmla="*/ 193 w 199"/>
              <a:gd name="T29" fmla="*/ 286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9" h="298">
                <a:moveTo>
                  <a:pt x="197" y="298"/>
                </a:moveTo>
                <a:cubicBezTo>
                  <a:pt x="196" y="298"/>
                  <a:pt x="195" y="298"/>
                  <a:pt x="195" y="297"/>
                </a:cubicBezTo>
                <a:cubicBezTo>
                  <a:pt x="1" y="3"/>
                  <a:pt x="1" y="3"/>
                  <a:pt x="1" y="3"/>
                </a:cubicBezTo>
                <a:cubicBezTo>
                  <a:pt x="0" y="3"/>
                  <a:pt x="0" y="1"/>
                  <a:pt x="1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177" y="133"/>
                  <a:pt x="177" y="133"/>
                  <a:pt x="177" y="133"/>
                </a:cubicBezTo>
                <a:cubicBezTo>
                  <a:pt x="178" y="133"/>
                  <a:pt x="178" y="134"/>
                  <a:pt x="178" y="134"/>
                </a:cubicBezTo>
                <a:cubicBezTo>
                  <a:pt x="199" y="295"/>
                  <a:pt x="199" y="295"/>
                  <a:pt x="199" y="295"/>
                </a:cubicBezTo>
                <a:cubicBezTo>
                  <a:pt x="199" y="297"/>
                  <a:pt x="199" y="298"/>
                  <a:pt x="198" y="298"/>
                </a:cubicBezTo>
                <a:cubicBezTo>
                  <a:pt x="197" y="298"/>
                  <a:pt x="197" y="298"/>
                  <a:pt x="197" y="298"/>
                </a:cubicBezTo>
                <a:close/>
                <a:moveTo>
                  <a:pt x="193" y="286"/>
                </a:moveTo>
                <a:cubicBezTo>
                  <a:pt x="174" y="136"/>
                  <a:pt x="174" y="136"/>
                  <a:pt x="174" y="136"/>
                </a:cubicBezTo>
                <a:cubicBezTo>
                  <a:pt x="13" y="12"/>
                  <a:pt x="13" y="12"/>
                  <a:pt x="13" y="12"/>
                </a:cubicBezTo>
                <a:lnTo>
                  <a:pt x="193" y="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4" name="Freeform 43"/>
          <p:cNvSpPr>
            <a:spLocks noEditPoints="1"/>
          </p:cNvSpPr>
          <p:nvPr/>
        </p:nvSpPr>
        <p:spPr bwMode="auto">
          <a:xfrm>
            <a:off x="8518525" y="1392237"/>
            <a:ext cx="622300" cy="1433513"/>
          </a:xfrm>
          <a:custGeom>
            <a:avLst/>
            <a:gdLst>
              <a:gd name="T0" fmla="*/ 217 w 219"/>
              <a:gd name="T1" fmla="*/ 504 h 504"/>
              <a:gd name="T2" fmla="*/ 215 w 219"/>
              <a:gd name="T3" fmla="*/ 503 h 504"/>
              <a:gd name="T4" fmla="*/ 1 w 219"/>
              <a:gd name="T5" fmla="*/ 270 h 504"/>
              <a:gd name="T6" fmla="*/ 0 w 219"/>
              <a:gd name="T7" fmla="*/ 267 h 504"/>
              <a:gd name="T8" fmla="*/ 125 w 219"/>
              <a:gd name="T9" fmla="*/ 1 h 504"/>
              <a:gd name="T10" fmla="*/ 127 w 219"/>
              <a:gd name="T11" fmla="*/ 0 h 504"/>
              <a:gd name="T12" fmla="*/ 129 w 219"/>
              <a:gd name="T13" fmla="*/ 2 h 504"/>
              <a:gd name="T14" fmla="*/ 219 w 219"/>
              <a:gd name="T15" fmla="*/ 501 h 504"/>
              <a:gd name="T16" fmla="*/ 218 w 219"/>
              <a:gd name="T17" fmla="*/ 503 h 504"/>
              <a:gd name="T18" fmla="*/ 217 w 219"/>
              <a:gd name="T19" fmla="*/ 504 h 504"/>
              <a:gd name="T20" fmla="*/ 213 w 219"/>
              <a:gd name="T21" fmla="*/ 494 h 504"/>
              <a:gd name="T22" fmla="*/ 126 w 219"/>
              <a:gd name="T23" fmla="*/ 10 h 504"/>
              <a:gd name="T24" fmla="*/ 5 w 219"/>
              <a:gd name="T25" fmla="*/ 268 h 504"/>
              <a:gd name="T26" fmla="*/ 213 w 219"/>
              <a:gd name="T27" fmla="*/ 49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9" h="504">
                <a:moveTo>
                  <a:pt x="217" y="504"/>
                </a:moveTo>
                <a:cubicBezTo>
                  <a:pt x="216" y="504"/>
                  <a:pt x="215" y="503"/>
                  <a:pt x="215" y="503"/>
                </a:cubicBezTo>
                <a:cubicBezTo>
                  <a:pt x="1" y="270"/>
                  <a:pt x="1" y="270"/>
                  <a:pt x="1" y="270"/>
                </a:cubicBezTo>
                <a:cubicBezTo>
                  <a:pt x="0" y="269"/>
                  <a:pt x="0" y="268"/>
                  <a:pt x="0" y="267"/>
                </a:cubicBezTo>
                <a:cubicBezTo>
                  <a:pt x="125" y="1"/>
                  <a:pt x="125" y="1"/>
                  <a:pt x="125" y="1"/>
                </a:cubicBezTo>
                <a:cubicBezTo>
                  <a:pt x="125" y="0"/>
                  <a:pt x="126" y="0"/>
                  <a:pt x="127" y="0"/>
                </a:cubicBezTo>
                <a:cubicBezTo>
                  <a:pt x="128" y="0"/>
                  <a:pt x="129" y="1"/>
                  <a:pt x="129" y="2"/>
                </a:cubicBezTo>
                <a:cubicBezTo>
                  <a:pt x="219" y="501"/>
                  <a:pt x="219" y="501"/>
                  <a:pt x="219" y="501"/>
                </a:cubicBezTo>
                <a:cubicBezTo>
                  <a:pt x="219" y="502"/>
                  <a:pt x="219" y="503"/>
                  <a:pt x="218" y="503"/>
                </a:cubicBezTo>
                <a:cubicBezTo>
                  <a:pt x="217" y="503"/>
                  <a:pt x="217" y="504"/>
                  <a:pt x="217" y="504"/>
                </a:cubicBezTo>
                <a:close/>
                <a:moveTo>
                  <a:pt x="213" y="494"/>
                </a:moveTo>
                <a:cubicBezTo>
                  <a:pt x="126" y="10"/>
                  <a:pt x="126" y="10"/>
                  <a:pt x="126" y="10"/>
                </a:cubicBezTo>
                <a:cubicBezTo>
                  <a:pt x="5" y="268"/>
                  <a:pt x="5" y="268"/>
                  <a:pt x="5" y="268"/>
                </a:cubicBezTo>
                <a:lnTo>
                  <a:pt x="213" y="4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5" name="Freeform 44"/>
          <p:cNvSpPr>
            <a:spLocks noEditPoints="1"/>
          </p:cNvSpPr>
          <p:nvPr/>
        </p:nvSpPr>
        <p:spPr bwMode="auto">
          <a:xfrm>
            <a:off x="9126538" y="2813050"/>
            <a:ext cx="474663" cy="1874838"/>
          </a:xfrm>
          <a:custGeom>
            <a:avLst/>
            <a:gdLst>
              <a:gd name="T0" fmla="*/ 26 w 167"/>
              <a:gd name="T1" fmla="*/ 659 h 659"/>
              <a:gd name="T2" fmla="*/ 23 w 167"/>
              <a:gd name="T3" fmla="*/ 657 h 659"/>
              <a:gd name="T4" fmla="*/ 0 w 167"/>
              <a:gd name="T5" fmla="*/ 2 h 659"/>
              <a:gd name="T6" fmla="*/ 1 w 167"/>
              <a:gd name="T7" fmla="*/ 0 h 659"/>
              <a:gd name="T8" fmla="*/ 3 w 167"/>
              <a:gd name="T9" fmla="*/ 0 h 659"/>
              <a:gd name="T10" fmla="*/ 4 w 167"/>
              <a:gd name="T11" fmla="*/ 0 h 659"/>
              <a:gd name="T12" fmla="*/ 165 w 167"/>
              <a:gd name="T13" fmla="*/ 75 h 659"/>
              <a:gd name="T14" fmla="*/ 167 w 167"/>
              <a:gd name="T15" fmla="*/ 77 h 659"/>
              <a:gd name="T16" fmla="*/ 28 w 167"/>
              <a:gd name="T17" fmla="*/ 658 h 659"/>
              <a:gd name="T18" fmla="*/ 26 w 167"/>
              <a:gd name="T19" fmla="*/ 659 h 659"/>
              <a:gd name="T20" fmla="*/ 27 w 167"/>
              <a:gd name="T21" fmla="*/ 640 h 659"/>
              <a:gd name="T22" fmla="*/ 162 w 167"/>
              <a:gd name="T23" fmla="*/ 78 h 659"/>
              <a:gd name="T24" fmla="*/ 5 w 167"/>
              <a:gd name="T25" fmla="*/ 6 h 659"/>
              <a:gd name="T26" fmla="*/ 27 w 167"/>
              <a:gd name="T27" fmla="*/ 64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7" h="659">
                <a:moveTo>
                  <a:pt x="26" y="659"/>
                </a:moveTo>
                <a:cubicBezTo>
                  <a:pt x="24" y="659"/>
                  <a:pt x="23" y="658"/>
                  <a:pt x="23" y="65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1"/>
                  <a:pt x="1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3" y="0"/>
                  <a:pt x="4" y="0"/>
                </a:cubicBezTo>
                <a:cubicBezTo>
                  <a:pt x="165" y="75"/>
                  <a:pt x="165" y="75"/>
                  <a:pt x="165" y="75"/>
                </a:cubicBezTo>
                <a:cubicBezTo>
                  <a:pt x="166" y="75"/>
                  <a:pt x="167" y="76"/>
                  <a:pt x="167" y="77"/>
                </a:cubicBezTo>
                <a:cubicBezTo>
                  <a:pt x="28" y="658"/>
                  <a:pt x="28" y="658"/>
                  <a:pt x="28" y="658"/>
                </a:cubicBezTo>
                <a:cubicBezTo>
                  <a:pt x="28" y="659"/>
                  <a:pt x="27" y="659"/>
                  <a:pt x="26" y="659"/>
                </a:cubicBezTo>
                <a:close/>
                <a:moveTo>
                  <a:pt x="27" y="640"/>
                </a:moveTo>
                <a:cubicBezTo>
                  <a:pt x="162" y="78"/>
                  <a:pt x="162" y="78"/>
                  <a:pt x="162" y="78"/>
                </a:cubicBezTo>
                <a:cubicBezTo>
                  <a:pt x="5" y="6"/>
                  <a:pt x="5" y="6"/>
                  <a:pt x="5" y="6"/>
                </a:cubicBezTo>
                <a:lnTo>
                  <a:pt x="27" y="6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6" name="Freeform 45"/>
          <p:cNvSpPr>
            <a:spLocks noEditPoints="1"/>
          </p:cNvSpPr>
          <p:nvPr/>
        </p:nvSpPr>
        <p:spPr bwMode="auto">
          <a:xfrm>
            <a:off x="8870950" y="1392237"/>
            <a:ext cx="565150" cy="1433513"/>
          </a:xfrm>
          <a:custGeom>
            <a:avLst/>
            <a:gdLst>
              <a:gd name="T0" fmla="*/ 92 w 199"/>
              <a:gd name="T1" fmla="*/ 504 h 504"/>
              <a:gd name="T2" fmla="*/ 90 w 199"/>
              <a:gd name="T3" fmla="*/ 502 h 504"/>
              <a:gd name="T4" fmla="*/ 1 w 199"/>
              <a:gd name="T5" fmla="*/ 3 h 504"/>
              <a:gd name="T6" fmla="*/ 2 w 199"/>
              <a:gd name="T7" fmla="*/ 0 h 504"/>
              <a:gd name="T8" fmla="*/ 2 w 199"/>
              <a:gd name="T9" fmla="*/ 0 h 504"/>
              <a:gd name="T10" fmla="*/ 3 w 199"/>
              <a:gd name="T11" fmla="*/ 0 h 504"/>
              <a:gd name="T12" fmla="*/ 5 w 199"/>
              <a:gd name="T13" fmla="*/ 1 h 504"/>
              <a:gd name="T14" fmla="*/ 199 w 199"/>
              <a:gd name="T15" fmla="*/ 295 h 504"/>
              <a:gd name="T16" fmla="*/ 199 w 199"/>
              <a:gd name="T17" fmla="*/ 297 h 504"/>
              <a:gd name="T18" fmla="*/ 95 w 199"/>
              <a:gd name="T19" fmla="*/ 502 h 504"/>
              <a:gd name="T20" fmla="*/ 93 w 199"/>
              <a:gd name="T21" fmla="*/ 504 h 504"/>
              <a:gd name="T22" fmla="*/ 92 w 199"/>
              <a:gd name="T23" fmla="*/ 504 h 504"/>
              <a:gd name="T24" fmla="*/ 94 w 199"/>
              <a:gd name="T25" fmla="*/ 494 h 504"/>
              <a:gd name="T26" fmla="*/ 194 w 199"/>
              <a:gd name="T27" fmla="*/ 296 h 504"/>
              <a:gd name="T28" fmla="*/ 7 w 199"/>
              <a:gd name="T29" fmla="*/ 13 h 504"/>
              <a:gd name="T30" fmla="*/ 94 w 199"/>
              <a:gd name="T31" fmla="*/ 49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9" h="504">
                <a:moveTo>
                  <a:pt x="92" y="504"/>
                </a:moveTo>
                <a:cubicBezTo>
                  <a:pt x="91" y="503"/>
                  <a:pt x="90" y="503"/>
                  <a:pt x="90" y="502"/>
                </a:cubicBezTo>
                <a:cubicBezTo>
                  <a:pt x="1" y="3"/>
                  <a:pt x="1" y="3"/>
                  <a:pt x="1" y="3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3" y="0"/>
                  <a:pt x="3" y="0"/>
                </a:cubicBezTo>
                <a:cubicBezTo>
                  <a:pt x="4" y="0"/>
                  <a:pt x="4" y="0"/>
                  <a:pt x="5" y="1"/>
                </a:cubicBezTo>
                <a:cubicBezTo>
                  <a:pt x="199" y="295"/>
                  <a:pt x="199" y="295"/>
                  <a:pt x="199" y="295"/>
                </a:cubicBezTo>
                <a:cubicBezTo>
                  <a:pt x="199" y="295"/>
                  <a:pt x="199" y="296"/>
                  <a:pt x="199" y="297"/>
                </a:cubicBezTo>
                <a:cubicBezTo>
                  <a:pt x="95" y="502"/>
                  <a:pt x="95" y="502"/>
                  <a:pt x="95" y="502"/>
                </a:cubicBezTo>
                <a:cubicBezTo>
                  <a:pt x="94" y="503"/>
                  <a:pt x="93" y="504"/>
                  <a:pt x="93" y="504"/>
                </a:cubicBezTo>
                <a:lnTo>
                  <a:pt x="92" y="504"/>
                </a:lnTo>
                <a:close/>
                <a:moveTo>
                  <a:pt x="94" y="494"/>
                </a:moveTo>
                <a:cubicBezTo>
                  <a:pt x="194" y="296"/>
                  <a:pt x="194" y="296"/>
                  <a:pt x="194" y="296"/>
                </a:cubicBezTo>
                <a:cubicBezTo>
                  <a:pt x="7" y="13"/>
                  <a:pt x="7" y="13"/>
                  <a:pt x="7" y="13"/>
                </a:cubicBezTo>
                <a:lnTo>
                  <a:pt x="94" y="4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7" name="Freeform 46"/>
          <p:cNvSpPr>
            <a:spLocks noEditPoints="1"/>
          </p:cNvSpPr>
          <p:nvPr/>
        </p:nvSpPr>
        <p:spPr bwMode="auto">
          <a:xfrm>
            <a:off x="9126538" y="2225675"/>
            <a:ext cx="474663" cy="811213"/>
          </a:xfrm>
          <a:custGeom>
            <a:avLst/>
            <a:gdLst>
              <a:gd name="T0" fmla="*/ 164 w 167"/>
              <a:gd name="T1" fmla="*/ 285 h 285"/>
              <a:gd name="T2" fmla="*/ 164 w 167"/>
              <a:gd name="T3" fmla="*/ 285 h 285"/>
              <a:gd name="T4" fmla="*/ 163 w 167"/>
              <a:gd name="T5" fmla="*/ 285 h 285"/>
              <a:gd name="T6" fmla="*/ 2 w 167"/>
              <a:gd name="T7" fmla="*/ 210 h 285"/>
              <a:gd name="T8" fmla="*/ 0 w 167"/>
              <a:gd name="T9" fmla="*/ 209 h 285"/>
              <a:gd name="T10" fmla="*/ 0 w 167"/>
              <a:gd name="T11" fmla="*/ 207 h 285"/>
              <a:gd name="T12" fmla="*/ 105 w 167"/>
              <a:gd name="T13" fmla="*/ 2 h 285"/>
              <a:gd name="T14" fmla="*/ 107 w 167"/>
              <a:gd name="T15" fmla="*/ 0 h 285"/>
              <a:gd name="T16" fmla="*/ 107 w 167"/>
              <a:gd name="T17" fmla="*/ 0 h 285"/>
              <a:gd name="T18" fmla="*/ 109 w 167"/>
              <a:gd name="T19" fmla="*/ 2 h 285"/>
              <a:gd name="T20" fmla="*/ 167 w 167"/>
              <a:gd name="T21" fmla="*/ 282 h 285"/>
              <a:gd name="T22" fmla="*/ 166 w 167"/>
              <a:gd name="T23" fmla="*/ 285 h 285"/>
              <a:gd name="T24" fmla="*/ 164 w 167"/>
              <a:gd name="T25" fmla="*/ 285 h 285"/>
              <a:gd name="T26" fmla="*/ 161 w 167"/>
              <a:gd name="T27" fmla="*/ 279 h 285"/>
              <a:gd name="T28" fmla="*/ 106 w 167"/>
              <a:gd name="T29" fmla="*/ 10 h 285"/>
              <a:gd name="T30" fmla="*/ 6 w 167"/>
              <a:gd name="T31" fmla="*/ 207 h 285"/>
              <a:gd name="T32" fmla="*/ 161 w 167"/>
              <a:gd name="T33" fmla="*/ 279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7" h="285">
                <a:moveTo>
                  <a:pt x="164" y="285"/>
                </a:moveTo>
                <a:cubicBezTo>
                  <a:pt x="164" y="285"/>
                  <a:pt x="164" y="285"/>
                  <a:pt x="164" y="285"/>
                </a:cubicBezTo>
                <a:cubicBezTo>
                  <a:pt x="163" y="285"/>
                  <a:pt x="163" y="285"/>
                  <a:pt x="163" y="285"/>
                </a:cubicBezTo>
                <a:cubicBezTo>
                  <a:pt x="2" y="210"/>
                  <a:pt x="2" y="210"/>
                  <a:pt x="2" y="210"/>
                </a:cubicBezTo>
                <a:cubicBezTo>
                  <a:pt x="1" y="210"/>
                  <a:pt x="1" y="210"/>
                  <a:pt x="0" y="209"/>
                </a:cubicBezTo>
                <a:cubicBezTo>
                  <a:pt x="0" y="208"/>
                  <a:pt x="0" y="208"/>
                  <a:pt x="0" y="207"/>
                </a:cubicBezTo>
                <a:cubicBezTo>
                  <a:pt x="105" y="2"/>
                  <a:pt x="105" y="2"/>
                  <a:pt x="105" y="2"/>
                </a:cubicBezTo>
                <a:cubicBezTo>
                  <a:pt x="105" y="1"/>
                  <a:pt x="106" y="0"/>
                  <a:pt x="10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8" y="1"/>
                  <a:pt x="109" y="1"/>
                  <a:pt x="109" y="2"/>
                </a:cubicBezTo>
                <a:cubicBezTo>
                  <a:pt x="167" y="282"/>
                  <a:pt x="167" y="282"/>
                  <a:pt x="167" y="282"/>
                </a:cubicBezTo>
                <a:cubicBezTo>
                  <a:pt x="167" y="283"/>
                  <a:pt x="166" y="284"/>
                  <a:pt x="166" y="285"/>
                </a:cubicBezTo>
                <a:cubicBezTo>
                  <a:pt x="165" y="285"/>
                  <a:pt x="165" y="285"/>
                  <a:pt x="164" y="285"/>
                </a:cubicBezTo>
                <a:close/>
                <a:moveTo>
                  <a:pt x="161" y="279"/>
                </a:moveTo>
                <a:cubicBezTo>
                  <a:pt x="106" y="10"/>
                  <a:pt x="106" y="10"/>
                  <a:pt x="106" y="10"/>
                </a:cubicBezTo>
                <a:cubicBezTo>
                  <a:pt x="6" y="207"/>
                  <a:pt x="6" y="207"/>
                  <a:pt x="6" y="207"/>
                </a:cubicBezTo>
                <a:lnTo>
                  <a:pt x="161" y="2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8" name="Freeform 47"/>
          <p:cNvSpPr>
            <a:spLocks noEditPoints="1"/>
          </p:cNvSpPr>
          <p:nvPr/>
        </p:nvSpPr>
        <p:spPr bwMode="auto">
          <a:xfrm>
            <a:off x="6796088" y="182562"/>
            <a:ext cx="1431925" cy="822325"/>
          </a:xfrm>
          <a:custGeom>
            <a:avLst/>
            <a:gdLst>
              <a:gd name="T0" fmla="*/ 179 w 504"/>
              <a:gd name="T1" fmla="*/ 289 h 289"/>
              <a:gd name="T2" fmla="*/ 177 w 504"/>
              <a:gd name="T3" fmla="*/ 288 h 289"/>
              <a:gd name="T4" fmla="*/ 1 w 504"/>
              <a:gd name="T5" fmla="*/ 3 h 289"/>
              <a:gd name="T6" fmla="*/ 1 w 504"/>
              <a:gd name="T7" fmla="*/ 1 h 289"/>
              <a:gd name="T8" fmla="*/ 3 w 504"/>
              <a:gd name="T9" fmla="*/ 0 h 289"/>
              <a:gd name="T10" fmla="*/ 4 w 504"/>
              <a:gd name="T11" fmla="*/ 0 h 289"/>
              <a:gd name="T12" fmla="*/ 503 w 504"/>
              <a:gd name="T13" fmla="*/ 258 h 289"/>
              <a:gd name="T14" fmla="*/ 504 w 504"/>
              <a:gd name="T15" fmla="*/ 261 h 289"/>
              <a:gd name="T16" fmla="*/ 502 w 504"/>
              <a:gd name="T17" fmla="*/ 263 h 289"/>
              <a:gd name="T18" fmla="*/ 179 w 504"/>
              <a:gd name="T19" fmla="*/ 289 h 289"/>
              <a:gd name="T20" fmla="*/ 180 w 504"/>
              <a:gd name="T21" fmla="*/ 284 h 289"/>
              <a:gd name="T22" fmla="*/ 493 w 504"/>
              <a:gd name="T23" fmla="*/ 259 h 289"/>
              <a:gd name="T24" fmla="*/ 9 w 504"/>
              <a:gd name="T25" fmla="*/ 8 h 289"/>
              <a:gd name="T26" fmla="*/ 180 w 504"/>
              <a:gd name="T27" fmla="*/ 284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4" h="289">
                <a:moveTo>
                  <a:pt x="179" y="289"/>
                </a:moveTo>
                <a:cubicBezTo>
                  <a:pt x="178" y="289"/>
                  <a:pt x="177" y="288"/>
                  <a:pt x="177" y="288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1"/>
                  <a:pt x="1" y="1"/>
                </a:cubicBezTo>
                <a:cubicBezTo>
                  <a:pt x="1" y="0"/>
                  <a:pt x="2" y="0"/>
                  <a:pt x="3" y="0"/>
                </a:cubicBezTo>
                <a:cubicBezTo>
                  <a:pt x="3" y="0"/>
                  <a:pt x="3" y="0"/>
                  <a:pt x="4" y="0"/>
                </a:cubicBezTo>
                <a:cubicBezTo>
                  <a:pt x="503" y="258"/>
                  <a:pt x="503" y="258"/>
                  <a:pt x="503" y="258"/>
                </a:cubicBezTo>
                <a:cubicBezTo>
                  <a:pt x="504" y="259"/>
                  <a:pt x="504" y="260"/>
                  <a:pt x="504" y="261"/>
                </a:cubicBezTo>
                <a:cubicBezTo>
                  <a:pt x="504" y="262"/>
                  <a:pt x="503" y="263"/>
                  <a:pt x="502" y="263"/>
                </a:cubicBezTo>
                <a:cubicBezTo>
                  <a:pt x="179" y="289"/>
                  <a:pt x="179" y="289"/>
                  <a:pt x="179" y="289"/>
                </a:cubicBezTo>
                <a:close/>
                <a:moveTo>
                  <a:pt x="180" y="284"/>
                </a:moveTo>
                <a:cubicBezTo>
                  <a:pt x="493" y="259"/>
                  <a:pt x="493" y="259"/>
                  <a:pt x="493" y="259"/>
                </a:cubicBezTo>
                <a:cubicBezTo>
                  <a:pt x="9" y="8"/>
                  <a:pt x="9" y="8"/>
                  <a:pt x="9" y="8"/>
                </a:cubicBezTo>
                <a:lnTo>
                  <a:pt x="180" y="2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9" name="Freeform 48"/>
          <p:cNvSpPr>
            <a:spLocks noEditPoints="1"/>
          </p:cNvSpPr>
          <p:nvPr/>
        </p:nvSpPr>
        <p:spPr bwMode="auto">
          <a:xfrm>
            <a:off x="8166100" y="404812"/>
            <a:ext cx="719138" cy="998538"/>
          </a:xfrm>
          <a:custGeom>
            <a:avLst/>
            <a:gdLst>
              <a:gd name="T0" fmla="*/ 251 w 253"/>
              <a:gd name="T1" fmla="*/ 351 h 351"/>
              <a:gd name="T2" fmla="*/ 249 w 253"/>
              <a:gd name="T3" fmla="*/ 351 h 351"/>
              <a:gd name="T4" fmla="*/ 18 w 253"/>
              <a:gd name="T5" fmla="*/ 184 h 351"/>
              <a:gd name="T6" fmla="*/ 18 w 253"/>
              <a:gd name="T7" fmla="*/ 183 h 351"/>
              <a:gd name="T8" fmla="*/ 0 w 253"/>
              <a:gd name="T9" fmla="*/ 3 h 351"/>
              <a:gd name="T10" fmla="*/ 1 w 253"/>
              <a:gd name="T11" fmla="*/ 0 h 351"/>
              <a:gd name="T12" fmla="*/ 2 w 253"/>
              <a:gd name="T13" fmla="*/ 0 h 351"/>
              <a:gd name="T14" fmla="*/ 4 w 253"/>
              <a:gd name="T15" fmla="*/ 1 h 351"/>
              <a:gd name="T16" fmla="*/ 253 w 253"/>
              <a:gd name="T17" fmla="*/ 348 h 351"/>
              <a:gd name="T18" fmla="*/ 253 w 253"/>
              <a:gd name="T19" fmla="*/ 351 h 351"/>
              <a:gd name="T20" fmla="*/ 251 w 253"/>
              <a:gd name="T21" fmla="*/ 351 h 351"/>
              <a:gd name="T22" fmla="*/ 241 w 253"/>
              <a:gd name="T23" fmla="*/ 339 h 351"/>
              <a:gd name="T24" fmla="*/ 5 w 253"/>
              <a:gd name="T25" fmla="*/ 11 h 351"/>
              <a:gd name="T26" fmla="*/ 22 w 253"/>
              <a:gd name="T27" fmla="*/ 181 h 351"/>
              <a:gd name="T28" fmla="*/ 241 w 253"/>
              <a:gd name="T29" fmla="*/ 339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3" h="351">
                <a:moveTo>
                  <a:pt x="251" y="351"/>
                </a:moveTo>
                <a:cubicBezTo>
                  <a:pt x="250" y="351"/>
                  <a:pt x="250" y="351"/>
                  <a:pt x="249" y="351"/>
                </a:cubicBezTo>
                <a:cubicBezTo>
                  <a:pt x="18" y="184"/>
                  <a:pt x="18" y="184"/>
                  <a:pt x="18" y="184"/>
                </a:cubicBezTo>
                <a:cubicBezTo>
                  <a:pt x="18" y="184"/>
                  <a:pt x="18" y="183"/>
                  <a:pt x="18" y="18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1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3" y="0"/>
                  <a:pt x="3" y="1"/>
                  <a:pt x="4" y="1"/>
                </a:cubicBezTo>
                <a:cubicBezTo>
                  <a:pt x="253" y="348"/>
                  <a:pt x="253" y="348"/>
                  <a:pt x="253" y="348"/>
                </a:cubicBezTo>
                <a:cubicBezTo>
                  <a:pt x="253" y="349"/>
                  <a:pt x="253" y="350"/>
                  <a:pt x="253" y="351"/>
                </a:cubicBezTo>
                <a:cubicBezTo>
                  <a:pt x="252" y="351"/>
                  <a:pt x="252" y="351"/>
                  <a:pt x="251" y="351"/>
                </a:cubicBezTo>
                <a:close/>
                <a:moveTo>
                  <a:pt x="241" y="339"/>
                </a:moveTo>
                <a:cubicBezTo>
                  <a:pt x="5" y="11"/>
                  <a:pt x="5" y="11"/>
                  <a:pt x="5" y="11"/>
                </a:cubicBezTo>
                <a:cubicBezTo>
                  <a:pt x="22" y="181"/>
                  <a:pt x="22" y="181"/>
                  <a:pt x="22" y="181"/>
                </a:cubicBezTo>
                <a:lnTo>
                  <a:pt x="241" y="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0" name="Freeform 49"/>
          <p:cNvSpPr>
            <a:spLocks/>
          </p:cNvSpPr>
          <p:nvPr/>
        </p:nvSpPr>
        <p:spPr bwMode="auto">
          <a:xfrm>
            <a:off x="2160588" y="2698750"/>
            <a:ext cx="307975" cy="127000"/>
          </a:xfrm>
          <a:custGeom>
            <a:avLst/>
            <a:gdLst>
              <a:gd name="T0" fmla="*/ 0 w 194"/>
              <a:gd name="T1" fmla="*/ 7 h 80"/>
              <a:gd name="T2" fmla="*/ 4 w 194"/>
              <a:gd name="T3" fmla="*/ 0 h 80"/>
              <a:gd name="T4" fmla="*/ 194 w 194"/>
              <a:gd name="T5" fmla="*/ 73 h 80"/>
              <a:gd name="T6" fmla="*/ 190 w 194"/>
              <a:gd name="T7" fmla="*/ 80 h 80"/>
              <a:gd name="T8" fmla="*/ 0 w 194"/>
              <a:gd name="T9" fmla="*/ 7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80">
                <a:moveTo>
                  <a:pt x="0" y="7"/>
                </a:moveTo>
                <a:lnTo>
                  <a:pt x="4" y="0"/>
                </a:lnTo>
                <a:lnTo>
                  <a:pt x="194" y="73"/>
                </a:lnTo>
                <a:lnTo>
                  <a:pt x="190" y="80"/>
                </a:lnTo>
                <a:lnTo>
                  <a:pt x="0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1" name="Freeform 50"/>
          <p:cNvSpPr>
            <a:spLocks/>
          </p:cNvSpPr>
          <p:nvPr/>
        </p:nvSpPr>
        <p:spPr bwMode="auto">
          <a:xfrm>
            <a:off x="2368550" y="4914900"/>
            <a:ext cx="315913" cy="96838"/>
          </a:xfrm>
          <a:custGeom>
            <a:avLst/>
            <a:gdLst>
              <a:gd name="T0" fmla="*/ 0 w 199"/>
              <a:gd name="T1" fmla="*/ 54 h 61"/>
              <a:gd name="T2" fmla="*/ 197 w 199"/>
              <a:gd name="T3" fmla="*/ 0 h 61"/>
              <a:gd name="T4" fmla="*/ 199 w 199"/>
              <a:gd name="T5" fmla="*/ 9 h 61"/>
              <a:gd name="T6" fmla="*/ 2 w 199"/>
              <a:gd name="T7" fmla="*/ 61 h 61"/>
              <a:gd name="T8" fmla="*/ 0 w 199"/>
              <a:gd name="T9" fmla="*/ 5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61">
                <a:moveTo>
                  <a:pt x="0" y="54"/>
                </a:moveTo>
                <a:lnTo>
                  <a:pt x="197" y="0"/>
                </a:lnTo>
                <a:lnTo>
                  <a:pt x="199" y="9"/>
                </a:lnTo>
                <a:lnTo>
                  <a:pt x="2" y="61"/>
                </a:lnTo>
                <a:lnTo>
                  <a:pt x="0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2" name="Freeform 51"/>
          <p:cNvSpPr>
            <a:spLocks/>
          </p:cNvSpPr>
          <p:nvPr/>
        </p:nvSpPr>
        <p:spPr bwMode="auto">
          <a:xfrm>
            <a:off x="3343275" y="569912"/>
            <a:ext cx="176213" cy="284163"/>
          </a:xfrm>
          <a:custGeom>
            <a:avLst/>
            <a:gdLst>
              <a:gd name="T0" fmla="*/ 0 w 111"/>
              <a:gd name="T1" fmla="*/ 4 h 179"/>
              <a:gd name="T2" fmla="*/ 8 w 111"/>
              <a:gd name="T3" fmla="*/ 0 h 179"/>
              <a:gd name="T4" fmla="*/ 111 w 111"/>
              <a:gd name="T5" fmla="*/ 176 h 179"/>
              <a:gd name="T6" fmla="*/ 104 w 111"/>
              <a:gd name="T7" fmla="*/ 179 h 179"/>
              <a:gd name="T8" fmla="*/ 0 w 111"/>
              <a:gd name="T9" fmla="*/ 4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179">
                <a:moveTo>
                  <a:pt x="0" y="4"/>
                </a:moveTo>
                <a:lnTo>
                  <a:pt x="8" y="0"/>
                </a:lnTo>
                <a:lnTo>
                  <a:pt x="111" y="176"/>
                </a:lnTo>
                <a:lnTo>
                  <a:pt x="104" y="179"/>
                </a:lnTo>
                <a:lnTo>
                  <a:pt x="0" y="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3" name="Freeform 52"/>
          <p:cNvSpPr>
            <a:spLocks/>
          </p:cNvSpPr>
          <p:nvPr/>
        </p:nvSpPr>
        <p:spPr bwMode="auto">
          <a:xfrm>
            <a:off x="2306638" y="5626100"/>
            <a:ext cx="39688" cy="325438"/>
          </a:xfrm>
          <a:custGeom>
            <a:avLst/>
            <a:gdLst>
              <a:gd name="T0" fmla="*/ 0 w 25"/>
              <a:gd name="T1" fmla="*/ 203 h 205"/>
              <a:gd name="T2" fmla="*/ 18 w 25"/>
              <a:gd name="T3" fmla="*/ 0 h 205"/>
              <a:gd name="T4" fmla="*/ 25 w 25"/>
              <a:gd name="T5" fmla="*/ 0 h 205"/>
              <a:gd name="T6" fmla="*/ 7 w 25"/>
              <a:gd name="T7" fmla="*/ 205 h 205"/>
              <a:gd name="T8" fmla="*/ 0 w 25"/>
              <a:gd name="T9" fmla="*/ 20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05">
                <a:moveTo>
                  <a:pt x="0" y="203"/>
                </a:moveTo>
                <a:lnTo>
                  <a:pt x="18" y="0"/>
                </a:lnTo>
                <a:lnTo>
                  <a:pt x="25" y="0"/>
                </a:lnTo>
                <a:lnTo>
                  <a:pt x="7" y="205"/>
                </a:lnTo>
                <a:lnTo>
                  <a:pt x="0" y="2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4" name="Freeform 53"/>
          <p:cNvSpPr>
            <a:spLocks/>
          </p:cNvSpPr>
          <p:nvPr/>
        </p:nvSpPr>
        <p:spPr bwMode="auto">
          <a:xfrm>
            <a:off x="557213" y="3475038"/>
            <a:ext cx="952500" cy="1001713"/>
          </a:xfrm>
          <a:custGeom>
            <a:avLst/>
            <a:gdLst>
              <a:gd name="T0" fmla="*/ 0 w 600"/>
              <a:gd name="T1" fmla="*/ 6 h 631"/>
              <a:gd name="T2" fmla="*/ 7 w 600"/>
              <a:gd name="T3" fmla="*/ 0 h 631"/>
              <a:gd name="T4" fmla="*/ 600 w 600"/>
              <a:gd name="T5" fmla="*/ 626 h 631"/>
              <a:gd name="T6" fmla="*/ 595 w 600"/>
              <a:gd name="T7" fmla="*/ 631 h 631"/>
              <a:gd name="T8" fmla="*/ 0 w 600"/>
              <a:gd name="T9" fmla="*/ 6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0" h="631">
                <a:moveTo>
                  <a:pt x="0" y="6"/>
                </a:moveTo>
                <a:lnTo>
                  <a:pt x="7" y="0"/>
                </a:lnTo>
                <a:lnTo>
                  <a:pt x="600" y="626"/>
                </a:lnTo>
                <a:lnTo>
                  <a:pt x="595" y="631"/>
                </a:lnTo>
                <a:lnTo>
                  <a:pt x="0" y="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5" name="Freeform 54"/>
          <p:cNvSpPr>
            <a:spLocks/>
          </p:cNvSpPr>
          <p:nvPr/>
        </p:nvSpPr>
        <p:spPr bwMode="auto">
          <a:xfrm>
            <a:off x="1455738" y="5953125"/>
            <a:ext cx="844550" cy="541338"/>
          </a:xfrm>
          <a:custGeom>
            <a:avLst/>
            <a:gdLst>
              <a:gd name="T0" fmla="*/ 0 w 532"/>
              <a:gd name="T1" fmla="*/ 334 h 341"/>
              <a:gd name="T2" fmla="*/ 529 w 532"/>
              <a:gd name="T3" fmla="*/ 0 h 341"/>
              <a:gd name="T4" fmla="*/ 532 w 532"/>
              <a:gd name="T5" fmla="*/ 7 h 341"/>
              <a:gd name="T6" fmla="*/ 4 w 532"/>
              <a:gd name="T7" fmla="*/ 341 h 341"/>
              <a:gd name="T8" fmla="*/ 0 w 532"/>
              <a:gd name="T9" fmla="*/ 334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2" h="341">
                <a:moveTo>
                  <a:pt x="0" y="334"/>
                </a:moveTo>
                <a:lnTo>
                  <a:pt x="529" y="0"/>
                </a:lnTo>
                <a:lnTo>
                  <a:pt x="532" y="7"/>
                </a:lnTo>
                <a:lnTo>
                  <a:pt x="4" y="341"/>
                </a:lnTo>
                <a:lnTo>
                  <a:pt x="0" y="3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6" name="Freeform 55"/>
          <p:cNvSpPr>
            <a:spLocks/>
          </p:cNvSpPr>
          <p:nvPr/>
        </p:nvSpPr>
        <p:spPr bwMode="auto">
          <a:xfrm>
            <a:off x="2346325" y="5373688"/>
            <a:ext cx="585788" cy="263525"/>
          </a:xfrm>
          <a:custGeom>
            <a:avLst/>
            <a:gdLst>
              <a:gd name="T0" fmla="*/ 0 w 369"/>
              <a:gd name="T1" fmla="*/ 159 h 166"/>
              <a:gd name="T2" fmla="*/ 365 w 369"/>
              <a:gd name="T3" fmla="*/ 0 h 166"/>
              <a:gd name="T4" fmla="*/ 369 w 369"/>
              <a:gd name="T5" fmla="*/ 7 h 166"/>
              <a:gd name="T6" fmla="*/ 3 w 369"/>
              <a:gd name="T7" fmla="*/ 166 h 166"/>
              <a:gd name="T8" fmla="*/ 0 w 369"/>
              <a:gd name="T9" fmla="*/ 159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" h="166">
                <a:moveTo>
                  <a:pt x="0" y="159"/>
                </a:moveTo>
                <a:lnTo>
                  <a:pt x="365" y="0"/>
                </a:lnTo>
                <a:lnTo>
                  <a:pt x="369" y="7"/>
                </a:lnTo>
                <a:lnTo>
                  <a:pt x="3" y="166"/>
                </a:lnTo>
                <a:lnTo>
                  <a:pt x="0" y="1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7" name="Freeform 56"/>
          <p:cNvSpPr>
            <a:spLocks/>
          </p:cNvSpPr>
          <p:nvPr/>
        </p:nvSpPr>
        <p:spPr bwMode="auto">
          <a:xfrm>
            <a:off x="8874125" y="627062"/>
            <a:ext cx="787400" cy="773113"/>
          </a:xfrm>
          <a:custGeom>
            <a:avLst/>
            <a:gdLst>
              <a:gd name="T0" fmla="*/ 0 w 496"/>
              <a:gd name="T1" fmla="*/ 482 h 487"/>
              <a:gd name="T2" fmla="*/ 491 w 496"/>
              <a:gd name="T3" fmla="*/ 0 h 487"/>
              <a:gd name="T4" fmla="*/ 496 w 496"/>
              <a:gd name="T5" fmla="*/ 5 h 487"/>
              <a:gd name="T6" fmla="*/ 5 w 496"/>
              <a:gd name="T7" fmla="*/ 487 h 487"/>
              <a:gd name="T8" fmla="*/ 0 w 496"/>
              <a:gd name="T9" fmla="*/ 482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6" h="487">
                <a:moveTo>
                  <a:pt x="0" y="482"/>
                </a:moveTo>
                <a:lnTo>
                  <a:pt x="491" y="0"/>
                </a:lnTo>
                <a:lnTo>
                  <a:pt x="496" y="5"/>
                </a:lnTo>
                <a:lnTo>
                  <a:pt x="5" y="487"/>
                </a:lnTo>
                <a:lnTo>
                  <a:pt x="0" y="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8" name="Freeform 57"/>
          <p:cNvSpPr>
            <a:spLocks/>
          </p:cNvSpPr>
          <p:nvPr/>
        </p:nvSpPr>
        <p:spPr bwMode="auto">
          <a:xfrm>
            <a:off x="9547225" y="-84138"/>
            <a:ext cx="107950" cy="722313"/>
          </a:xfrm>
          <a:custGeom>
            <a:avLst/>
            <a:gdLst>
              <a:gd name="T0" fmla="*/ 0 w 68"/>
              <a:gd name="T1" fmla="*/ 0 h 455"/>
              <a:gd name="T2" fmla="*/ 9 w 68"/>
              <a:gd name="T3" fmla="*/ 0 h 455"/>
              <a:gd name="T4" fmla="*/ 68 w 68"/>
              <a:gd name="T5" fmla="*/ 453 h 455"/>
              <a:gd name="T6" fmla="*/ 59 w 68"/>
              <a:gd name="T7" fmla="*/ 455 h 455"/>
              <a:gd name="T8" fmla="*/ 0 w 68"/>
              <a:gd name="T9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55">
                <a:moveTo>
                  <a:pt x="0" y="0"/>
                </a:moveTo>
                <a:lnTo>
                  <a:pt x="9" y="0"/>
                </a:lnTo>
                <a:lnTo>
                  <a:pt x="68" y="453"/>
                </a:lnTo>
                <a:lnTo>
                  <a:pt x="59" y="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9" name="Freeform 58"/>
          <p:cNvSpPr>
            <a:spLocks/>
          </p:cNvSpPr>
          <p:nvPr/>
        </p:nvSpPr>
        <p:spPr bwMode="auto">
          <a:xfrm>
            <a:off x="9812338" y="2949575"/>
            <a:ext cx="1079500" cy="180975"/>
          </a:xfrm>
          <a:custGeom>
            <a:avLst/>
            <a:gdLst>
              <a:gd name="T0" fmla="*/ 0 w 680"/>
              <a:gd name="T1" fmla="*/ 105 h 114"/>
              <a:gd name="T2" fmla="*/ 679 w 680"/>
              <a:gd name="T3" fmla="*/ 0 h 114"/>
              <a:gd name="T4" fmla="*/ 680 w 680"/>
              <a:gd name="T5" fmla="*/ 8 h 114"/>
              <a:gd name="T6" fmla="*/ 2 w 680"/>
              <a:gd name="T7" fmla="*/ 114 h 114"/>
              <a:gd name="T8" fmla="*/ 0 w 680"/>
              <a:gd name="T9" fmla="*/ 105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0" h="114">
                <a:moveTo>
                  <a:pt x="0" y="105"/>
                </a:moveTo>
                <a:lnTo>
                  <a:pt x="679" y="0"/>
                </a:lnTo>
                <a:lnTo>
                  <a:pt x="680" y="8"/>
                </a:lnTo>
                <a:lnTo>
                  <a:pt x="2" y="114"/>
                </a:lnTo>
                <a:lnTo>
                  <a:pt x="0" y="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0" name="Freeform 59"/>
          <p:cNvSpPr>
            <a:spLocks/>
          </p:cNvSpPr>
          <p:nvPr/>
        </p:nvSpPr>
        <p:spPr bwMode="auto">
          <a:xfrm>
            <a:off x="3338513" y="3751263"/>
            <a:ext cx="255588" cy="222250"/>
          </a:xfrm>
          <a:custGeom>
            <a:avLst/>
            <a:gdLst>
              <a:gd name="T0" fmla="*/ 0 w 161"/>
              <a:gd name="T1" fmla="*/ 7 h 140"/>
              <a:gd name="T2" fmla="*/ 5 w 161"/>
              <a:gd name="T3" fmla="*/ 0 h 140"/>
              <a:gd name="T4" fmla="*/ 161 w 161"/>
              <a:gd name="T5" fmla="*/ 133 h 140"/>
              <a:gd name="T6" fmla="*/ 156 w 161"/>
              <a:gd name="T7" fmla="*/ 140 h 140"/>
              <a:gd name="T8" fmla="*/ 0 w 161"/>
              <a:gd name="T9" fmla="*/ 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" h="140">
                <a:moveTo>
                  <a:pt x="0" y="7"/>
                </a:moveTo>
                <a:lnTo>
                  <a:pt x="5" y="0"/>
                </a:lnTo>
                <a:lnTo>
                  <a:pt x="161" y="133"/>
                </a:lnTo>
                <a:lnTo>
                  <a:pt x="156" y="140"/>
                </a:lnTo>
                <a:lnTo>
                  <a:pt x="0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1" name="Freeform 60"/>
          <p:cNvSpPr>
            <a:spLocks/>
          </p:cNvSpPr>
          <p:nvPr/>
        </p:nvSpPr>
        <p:spPr bwMode="auto">
          <a:xfrm>
            <a:off x="7662863" y="5834063"/>
            <a:ext cx="104775" cy="720725"/>
          </a:xfrm>
          <a:custGeom>
            <a:avLst/>
            <a:gdLst>
              <a:gd name="T0" fmla="*/ 0 w 66"/>
              <a:gd name="T1" fmla="*/ 452 h 454"/>
              <a:gd name="T2" fmla="*/ 57 w 66"/>
              <a:gd name="T3" fmla="*/ 0 h 454"/>
              <a:gd name="T4" fmla="*/ 66 w 66"/>
              <a:gd name="T5" fmla="*/ 2 h 454"/>
              <a:gd name="T6" fmla="*/ 9 w 66"/>
              <a:gd name="T7" fmla="*/ 454 h 454"/>
              <a:gd name="T8" fmla="*/ 0 w 66"/>
              <a:gd name="T9" fmla="*/ 452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454">
                <a:moveTo>
                  <a:pt x="0" y="452"/>
                </a:moveTo>
                <a:lnTo>
                  <a:pt x="57" y="0"/>
                </a:lnTo>
                <a:lnTo>
                  <a:pt x="66" y="2"/>
                </a:lnTo>
                <a:lnTo>
                  <a:pt x="9" y="454"/>
                </a:lnTo>
                <a:lnTo>
                  <a:pt x="0" y="4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2" name="Freeform 61"/>
          <p:cNvSpPr>
            <a:spLocks/>
          </p:cNvSpPr>
          <p:nvPr/>
        </p:nvSpPr>
        <p:spPr bwMode="auto">
          <a:xfrm>
            <a:off x="1490663" y="4114800"/>
            <a:ext cx="977900" cy="365125"/>
          </a:xfrm>
          <a:custGeom>
            <a:avLst/>
            <a:gdLst>
              <a:gd name="T0" fmla="*/ 0 w 616"/>
              <a:gd name="T1" fmla="*/ 221 h 230"/>
              <a:gd name="T2" fmla="*/ 614 w 616"/>
              <a:gd name="T3" fmla="*/ 0 h 230"/>
              <a:gd name="T4" fmla="*/ 616 w 616"/>
              <a:gd name="T5" fmla="*/ 8 h 230"/>
              <a:gd name="T6" fmla="*/ 3 w 616"/>
              <a:gd name="T7" fmla="*/ 230 h 230"/>
              <a:gd name="T8" fmla="*/ 0 w 616"/>
              <a:gd name="T9" fmla="*/ 221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230">
                <a:moveTo>
                  <a:pt x="0" y="221"/>
                </a:moveTo>
                <a:lnTo>
                  <a:pt x="614" y="0"/>
                </a:lnTo>
                <a:lnTo>
                  <a:pt x="616" y="8"/>
                </a:lnTo>
                <a:lnTo>
                  <a:pt x="3" y="230"/>
                </a:lnTo>
                <a:lnTo>
                  <a:pt x="0" y="2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3" name="Freeform 62"/>
          <p:cNvSpPr>
            <a:spLocks/>
          </p:cNvSpPr>
          <p:nvPr/>
        </p:nvSpPr>
        <p:spPr bwMode="auto">
          <a:xfrm>
            <a:off x="9682163" y="2511425"/>
            <a:ext cx="474663" cy="101600"/>
          </a:xfrm>
          <a:custGeom>
            <a:avLst/>
            <a:gdLst>
              <a:gd name="T0" fmla="*/ 0 w 299"/>
              <a:gd name="T1" fmla="*/ 55 h 64"/>
              <a:gd name="T2" fmla="*/ 297 w 299"/>
              <a:gd name="T3" fmla="*/ 0 h 64"/>
              <a:gd name="T4" fmla="*/ 299 w 299"/>
              <a:gd name="T5" fmla="*/ 7 h 64"/>
              <a:gd name="T6" fmla="*/ 1 w 299"/>
              <a:gd name="T7" fmla="*/ 64 h 64"/>
              <a:gd name="T8" fmla="*/ 0 w 299"/>
              <a:gd name="T9" fmla="*/ 5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" h="64">
                <a:moveTo>
                  <a:pt x="0" y="55"/>
                </a:moveTo>
                <a:lnTo>
                  <a:pt x="297" y="0"/>
                </a:lnTo>
                <a:lnTo>
                  <a:pt x="299" y="7"/>
                </a:lnTo>
                <a:lnTo>
                  <a:pt x="1" y="64"/>
                </a:lnTo>
                <a:lnTo>
                  <a:pt x="0" y="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4" name="Freeform 63"/>
          <p:cNvSpPr>
            <a:spLocks/>
          </p:cNvSpPr>
          <p:nvPr/>
        </p:nvSpPr>
        <p:spPr bwMode="auto">
          <a:xfrm>
            <a:off x="10133013" y="2232025"/>
            <a:ext cx="131763" cy="290513"/>
          </a:xfrm>
          <a:custGeom>
            <a:avLst/>
            <a:gdLst>
              <a:gd name="T0" fmla="*/ 0 w 83"/>
              <a:gd name="T1" fmla="*/ 179 h 183"/>
              <a:gd name="T2" fmla="*/ 76 w 83"/>
              <a:gd name="T3" fmla="*/ 0 h 183"/>
              <a:gd name="T4" fmla="*/ 83 w 83"/>
              <a:gd name="T5" fmla="*/ 2 h 183"/>
              <a:gd name="T6" fmla="*/ 7 w 83"/>
              <a:gd name="T7" fmla="*/ 183 h 183"/>
              <a:gd name="T8" fmla="*/ 0 w 83"/>
              <a:gd name="T9" fmla="*/ 17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183">
                <a:moveTo>
                  <a:pt x="0" y="179"/>
                </a:moveTo>
                <a:lnTo>
                  <a:pt x="76" y="0"/>
                </a:lnTo>
                <a:lnTo>
                  <a:pt x="83" y="2"/>
                </a:lnTo>
                <a:lnTo>
                  <a:pt x="7" y="183"/>
                </a:lnTo>
                <a:lnTo>
                  <a:pt x="0" y="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5" name="Freeform 64"/>
          <p:cNvSpPr>
            <a:spLocks/>
          </p:cNvSpPr>
          <p:nvPr/>
        </p:nvSpPr>
        <p:spPr bwMode="auto">
          <a:xfrm>
            <a:off x="9032875" y="5783263"/>
            <a:ext cx="481013" cy="39688"/>
          </a:xfrm>
          <a:custGeom>
            <a:avLst/>
            <a:gdLst>
              <a:gd name="T0" fmla="*/ 0 w 303"/>
              <a:gd name="T1" fmla="*/ 7 h 25"/>
              <a:gd name="T2" fmla="*/ 0 w 303"/>
              <a:gd name="T3" fmla="*/ 0 h 25"/>
              <a:gd name="T4" fmla="*/ 303 w 303"/>
              <a:gd name="T5" fmla="*/ 16 h 25"/>
              <a:gd name="T6" fmla="*/ 303 w 303"/>
              <a:gd name="T7" fmla="*/ 25 h 25"/>
              <a:gd name="T8" fmla="*/ 0 w 303"/>
              <a:gd name="T9" fmla="*/ 7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25">
                <a:moveTo>
                  <a:pt x="0" y="7"/>
                </a:moveTo>
                <a:lnTo>
                  <a:pt x="0" y="0"/>
                </a:lnTo>
                <a:lnTo>
                  <a:pt x="303" y="16"/>
                </a:lnTo>
                <a:lnTo>
                  <a:pt x="303" y="25"/>
                </a:lnTo>
                <a:lnTo>
                  <a:pt x="0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6" name="Freeform 65"/>
          <p:cNvSpPr>
            <a:spLocks/>
          </p:cNvSpPr>
          <p:nvPr/>
        </p:nvSpPr>
        <p:spPr bwMode="auto">
          <a:xfrm>
            <a:off x="11128375" y="3170237"/>
            <a:ext cx="1003300" cy="204788"/>
          </a:xfrm>
          <a:custGeom>
            <a:avLst/>
            <a:gdLst>
              <a:gd name="T0" fmla="*/ 0 w 632"/>
              <a:gd name="T1" fmla="*/ 120 h 129"/>
              <a:gd name="T2" fmla="*/ 631 w 632"/>
              <a:gd name="T3" fmla="*/ 0 h 129"/>
              <a:gd name="T4" fmla="*/ 632 w 632"/>
              <a:gd name="T5" fmla="*/ 9 h 129"/>
              <a:gd name="T6" fmla="*/ 0 w 632"/>
              <a:gd name="T7" fmla="*/ 129 h 129"/>
              <a:gd name="T8" fmla="*/ 0 w 632"/>
              <a:gd name="T9" fmla="*/ 12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2" h="129">
                <a:moveTo>
                  <a:pt x="0" y="120"/>
                </a:moveTo>
                <a:lnTo>
                  <a:pt x="631" y="0"/>
                </a:lnTo>
                <a:lnTo>
                  <a:pt x="632" y="9"/>
                </a:lnTo>
                <a:lnTo>
                  <a:pt x="0" y="129"/>
                </a:lnTo>
                <a:lnTo>
                  <a:pt x="0" y="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7" name="Freeform 66"/>
          <p:cNvSpPr>
            <a:spLocks/>
          </p:cNvSpPr>
          <p:nvPr/>
        </p:nvSpPr>
        <p:spPr bwMode="auto">
          <a:xfrm>
            <a:off x="1944688" y="558800"/>
            <a:ext cx="1098550" cy="844550"/>
          </a:xfrm>
          <a:custGeom>
            <a:avLst/>
            <a:gdLst>
              <a:gd name="T0" fmla="*/ 0 w 692"/>
              <a:gd name="T1" fmla="*/ 7 h 532"/>
              <a:gd name="T2" fmla="*/ 6 w 692"/>
              <a:gd name="T3" fmla="*/ 0 h 532"/>
              <a:gd name="T4" fmla="*/ 692 w 692"/>
              <a:gd name="T5" fmla="*/ 525 h 532"/>
              <a:gd name="T6" fmla="*/ 686 w 692"/>
              <a:gd name="T7" fmla="*/ 532 h 532"/>
              <a:gd name="T8" fmla="*/ 0 w 692"/>
              <a:gd name="T9" fmla="*/ 7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2" h="532">
                <a:moveTo>
                  <a:pt x="0" y="7"/>
                </a:moveTo>
                <a:lnTo>
                  <a:pt x="6" y="0"/>
                </a:lnTo>
                <a:lnTo>
                  <a:pt x="692" y="525"/>
                </a:lnTo>
                <a:lnTo>
                  <a:pt x="686" y="532"/>
                </a:lnTo>
                <a:lnTo>
                  <a:pt x="0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8" name="Freeform 67"/>
          <p:cNvSpPr>
            <a:spLocks/>
          </p:cNvSpPr>
          <p:nvPr/>
        </p:nvSpPr>
        <p:spPr bwMode="auto">
          <a:xfrm>
            <a:off x="10258425" y="965200"/>
            <a:ext cx="933450" cy="1274763"/>
          </a:xfrm>
          <a:custGeom>
            <a:avLst/>
            <a:gdLst>
              <a:gd name="T0" fmla="*/ 0 w 588"/>
              <a:gd name="T1" fmla="*/ 798 h 803"/>
              <a:gd name="T2" fmla="*/ 582 w 588"/>
              <a:gd name="T3" fmla="*/ 0 h 803"/>
              <a:gd name="T4" fmla="*/ 588 w 588"/>
              <a:gd name="T5" fmla="*/ 4 h 803"/>
              <a:gd name="T6" fmla="*/ 7 w 588"/>
              <a:gd name="T7" fmla="*/ 803 h 803"/>
              <a:gd name="T8" fmla="*/ 0 w 588"/>
              <a:gd name="T9" fmla="*/ 798 h 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8" h="803">
                <a:moveTo>
                  <a:pt x="0" y="798"/>
                </a:moveTo>
                <a:lnTo>
                  <a:pt x="582" y="0"/>
                </a:lnTo>
                <a:lnTo>
                  <a:pt x="588" y="4"/>
                </a:lnTo>
                <a:lnTo>
                  <a:pt x="7" y="803"/>
                </a:lnTo>
                <a:lnTo>
                  <a:pt x="0" y="7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9" name="Freeform 68"/>
          <p:cNvSpPr>
            <a:spLocks/>
          </p:cNvSpPr>
          <p:nvPr/>
        </p:nvSpPr>
        <p:spPr bwMode="auto">
          <a:xfrm>
            <a:off x="10880725" y="2943225"/>
            <a:ext cx="244475" cy="431800"/>
          </a:xfrm>
          <a:custGeom>
            <a:avLst/>
            <a:gdLst>
              <a:gd name="T0" fmla="*/ 0 w 154"/>
              <a:gd name="T1" fmla="*/ 5 h 272"/>
              <a:gd name="T2" fmla="*/ 7 w 154"/>
              <a:gd name="T3" fmla="*/ 0 h 272"/>
              <a:gd name="T4" fmla="*/ 154 w 154"/>
              <a:gd name="T5" fmla="*/ 267 h 272"/>
              <a:gd name="T6" fmla="*/ 145 w 154"/>
              <a:gd name="T7" fmla="*/ 272 h 272"/>
              <a:gd name="T8" fmla="*/ 0 w 154"/>
              <a:gd name="T9" fmla="*/ 5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272">
                <a:moveTo>
                  <a:pt x="0" y="5"/>
                </a:moveTo>
                <a:lnTo>
                  <a:pt x="7" y="0"/>
                </a:lnTo>
                <a:lnTo>
                  <a:pt x="154" y="267"/>
                </a:lnTo>
                <a:lnTo>
                  <a:pt x="145" y="272"/>
                </a:lnTo>
                <a:lnTo>
                  <a:pt x="0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0" name="Freeform 69"/>
          <p:cNvSpPr>
            <a:spLocks/>
          </p:cNvSpPr>
          <p:nvPr/>
        </p:nvSpPr>
        <p:spPr bwMode="auto">
          <a:xfrm>
            <a:off x="5549900" y="1770062"/>
            <a:ext cx="1376363" cy="242888"/>
          </a:xfrm>
          <a:custGeom>
            <a:avLst/>
            <a:gdLst>
              <a:gd name="T0" fmla="*/ 2 w 484"/>
              <a:gd name="T1" fmla="*/ 85 h 85"/>
              <a:gd name="T2" fmla="*/ 0 w 484"/>
              <a:gd name="T3" fmla="*/ 83 h 85"/>
              <a:gd name="T4" fmla="*/ 2 w 484"/>
              <a:gd name="T5" fmla="*/ 81 h 85"/>
              <a:gd name="T6" fmla="*/ 481 w 484"/>
              <a:gd name="T7" fmla="*/ 0 h 85"/>
              <a:gd name="T8" fmla="*/ 484 w 484"/>
              <a:gd name="T9" fmla="*/ 2 h 85"/>
              <a:gd name="T10" fmla="*/ 482 w 484"/>
              <a:gd name="T11" fmla="*/ 5 h 85"/>
              <a:gd name="T12" fmla="*/ 2 w 484"/>
              <a:gd name="T13" fmla="*/ 85 h 85"/>
              <a:gd name="T14" fmla="*/ 2 w 484"/>
              <a:gd name="T15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4" h="85">
                <a:moveTo>
                  <a:pt x="2" y="85"/>
                </a:moveTo>
                <a:cubicBezTo>
                  <a:pt x="1" y="85"/>
                  <a:pt x="0" y="84"/>
                  <a:pt x="0" y="83"/>
                </a:cubicBezTo>
                <a:cubicBezTo>
                  <a:pt x="0" y="82"/>
                  <a:pt x="0" y="81"/>
                  <a:pt x="2" y="81"/>
                </a:cubicBezTo>
                <a:cubicBezTo>
                  <a:pt x="481" y="0"/>
                  <a:pt x="481" y="0"/>
                  <a:pt x="481" y="0"/>
                </a:cubicBezTo>
                <a:cubicBezTo>
                  <a:pt x="482" y="0"/>
                  <a:pt x="484" y="1"/>
                  <a:pt x="484" y="2"/>
                </a:cubicBezTo>
                <a:cubicBezTo>
                  <a:pt x="484" y="3"/>
                  <a:pt x="483" y="4"/>
                  <a:pt x="482" y="5"/>
                </a:cubicBezTo>
                <a:cubicBezTo>
                  <a:pt x="2" y="85"/>
                  <a:pt x="2" y="85"/>
                  <a:pt x="2" y="85"/>
                </a:cubicBezTo>
                <a:cubicBezTo>
                  <a:pt x="2" y="85"/>
                  <a:pt x="2" y="85"/>
                  <a:pt x="2" y="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1" name="Freeform 70"/>
          <p:cNvSpPr>
            <a:spLocks/>
          </p:cNvSpPr>
          <p:nvPr/>
        </p:nvSpPr>
        <p:spPr bwMode="auto">
          <a:xfrm>
            <a:off x="5527675" y="839787"/>
            <a:ext cx="1406525" cy="922338"/>
          </a:xfrm>
          <a:custGeom>
            <a:avLst/>
            <a:gdLst>
              <a:gd name="T0" fmla="*/ 492 w 495"/>
              <a:gd name="T1" fmla="*/ 324 h 324"/>
              <a:gd name="T2" fmla="*/ 491 w 495"/>
              <a:gd name="T3" fmla="*/ 324 h 324"/>
              <a:gd name="T4" fmla="*/ 1 w 495"/>
              <a:gd name="T5" fmla="*/ 4 h 324"/>
              <a:gd name="T6" fmla="*/ 1 w 495"/>
              <a:gd name="T7" fmla="*/ 1 h 324"/>
              <a:gd name="T8" fmla="*/ 4 w 495"/>
              <a:gd name="T9" fmla="*/ 0 h 324"/>
              <a:gd name="T10" fmla="*/ 493 w 495"/>
              <a:gd name="T11" fmla="*/ 320 h 324"/>
              <a:gd name="T12" fmla="*/ 494 w 495"/>
              <a:gd name="T13" fmla="*/ 323 h 324"/>
              <a:gd name="T14" fmla="*/ 492 w 495"/>
              <a:gd name="T15" fmla="*/ 324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5" h="324">
                <a:moveTo>
                  <a:pt x="492" y="324"/>
                </a:moveTo>
                <a:cubicBezTo>
                  <a:pt x="492" y="324"/>
                  <a:pt x="491" y="324"/>
                  <a:pt x="491" y="324"/>
                </a:cubicBezTo>
                <a:cubicBezTo>
                  <a:pt x="1" y="4"/>
                  <a:pt x="1" y="4"/>
                  <a:pt x="1" y="4"/>
                </a:cubicBezTo>
                <a:cubicBezTo>
                  <a:pt x="0" y="3"/>
                  <a:pt x="0" y="2"/>
                  <a:pt x="1" y="1"/>
                </a:cubicBezTo>
                <a:cubicBezTo>
                  <a:pt x="2" y="0"/>
                  <a:pt x="3" y="0"/>
                  <a:pt x="4" y="0"/>
                </a:cubicBezTo>
                <a:cubicBezTo>
                  <a:pt x="493" y="320"/>
                  <a:pt x="493" y="320"/>
                  <a:pt x="493" y="320"/>
                </a:cubicBezTo>
                <a:cubicBezTo>
                  <a:pt x="495" y="321"/>
                  <a:pt x="495" y="322"/>
                  <a:pt x="494" y="323"/>
                </a:cubicBezTo>
                <a:cubicBezTo>
                  <a:pt x="494" y="324"/>
                  <a:pt x="493" y="324"/>
                  <a:pt x="492" y="3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2" name="Freeform 71"/>
          <p:cNvSpPr>
            <a:spLocks/>
          </p:cNvSpPr>
          <p:nvPr/>
        </p:nvSpPr>
        <p:spPr bwMode="auto">
          <a:xfrm>
            <a:off x="5689600" y="180975"/>
            <a:ext cx="1125538" cy="377825"/>
          </a:xfrm>
          <a:custGeom>
            <a:avLst/>
            <a:gdLst>
              <a:gd name="T0" fmla="*/ 303 w 396"/>
              <a:gd name="T1" fmla="*/ 133 h 133"/>
              <a:gd name="T2" fmla="*/ 302 w 396"/>
              <a:gd name="T3" fmla="*/ 132 h 133"/>
              <a:gd name="T4" fmla="*/ 2 w 396"/>
              <a:gd name="T5" fmla="*/ 16 h 133"/>
              <a:gd name="T6" fmla="*/ 1 w 396"/>
              <a:gd name="T7" fmla="*/ 13 h 133"/>
              <a:gd name="T8" fmla="*/ 3 w 396"/>
              <a:gd name="T9" fmla="*/ 12 h 133"/>
              <a:gd name="T10" fmla="*/ 394 w 396"/>
              <a:gd name="T11" fmla="*/ 0 h 133"/>
              <a:gd name="T12" fmla="*/ 396 w 396"/>
              <a:gd name="T13" fmla="*/ 2 h 133"/>
              <a:gd name="T14" fmla="*/ 394 w 396"/>
              <a:gd name="T15" fmla="*/ 4 h 133"/>
              <a:gd name="T16" fmla="*/ 14 w 396"/>
              <a:gd name="T17" fmla="*/ 16 h 133"/>
              <a:gd name="T18" fmla="*/ 304 w 396"/>
              <a:gd name="T19" fmla="*/ 128 h 133"/>
              <a:gd name="T20" fmla="*/ 305 w 396"/>
              <a:gd name="T21" fmla="*/ 131 h 133"/>
              <a:gd name="T22" fmla="*/ 303 w 396"/>
              <a:gd name="T23" fmla="*/ 133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6" h="133">
                <a:moveTo>
                  <a:pt x="303" y="133"/>
                </a:moveTo>
                <a:cubicBezTo>
                  <a:pt x="303" y="133"/>
                  <a:pt x="302" y="132"/>
                  <a:pt x="302" y="132"/>
                </a:cubicBezTo>
                <a:cubicBezTo>
                  <a:pt x="2" y="16"/>
                  <a:pt x="2" y="16"/>
                  <a:pt x="2" y="16"/>
                </a:cubicBezTo>
                <a:cubicBezTo>
                  <a:pt x="1" y="15"/>
                  <a:pt x="0" y="14"/>
                  <a:pt x="1" y="13"/>
                </a:cubicBezTo>
                <a:cubicBezTo>
                  <a:pt x="1" y="12"/>
                  <a:pt x="2" y="12"/>
                  <a:pt x="3" y="12"/>
                </a:cubicBezTo>
                <a:cubicBezTo>
                  <a:pt x="394" y="0"/>
                  <a:pt x="394" y="0"/>
                  <a:pt x="394" y="0"/>
                </a:cubicBezTo>
                <a:cubicBezTo>
                  <a:pt x="395" y="0"/>
                  <a:pt x="396" y="1"/>
                  <a:pt x="396" y="2"/>
                </a:cubicBezTo>
                <a:cubicBezTo>
                  <a:pt x="396" y="3"/>
                  <a:pt x="395" y="4"/>
                  <a:pt x="394" y="4"/>
                </a:cubicBezTo>
                <a:cubicBezTo>
                  <a:pt x="14" y="16"/>
                  <a:pt x="14" y="16"/>
                  <a:pt x="14" y="16"/>
                </a:cubicBezTo>
                <a:cubicBezTo>
                  <a:pt x="304" y="128"/>
                  <a:pt x="304" y="128"/>
                  <a:pt x="304" y="128"/>
                </a:cubicBezTo>
                <a:cubicBezTo>
                  <a:pt x="305" y="129"/>
                  <a:pt x="306" y="130"/>
                  <a:pt x="305" y="131"/>
                </a:cubicBezTo>
                <a:cubicBezTo>
                  <a:pt x="305" y="132"/>
                  <a:pt x="304" y="133"/>
                  <a:pt x="303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3" name="Freeform 72"/>
          <p:cNvSpPr>
            <a:spLocks/>
          </p:cNvSpPr>
          <p:nvPr/>
        </p:nvSpPr>
        <p:spPr bwMode="auto">
          <a:xfrm>
            <a:off x="8223250" y="920750"/>
            <a:ext cx="315913" cy="1236663"/>
          </a:xfrm>
          <a:custGeom>
            <a:avLst/>
            <a:gdLst>
              <a:gd name="T0" fmla="*/ 191 w 199"/>
              <a:gd name="T1" fmla="*/ 779 h 779"/>
              <a:gd name="T2" fmla="*/ 0 w 199"/>
              <a:gd name="T3" fmla="*/ 1 h 779"/>
              <a:gd name="T4" fmla="*/ 7 w 199"/>
              <a:gd name="T5" fmla="*/ 0 h 779"/>
              <a:gd name="T6" fmla="*/ 199 w 199"/>
              <a:gd name="T7" fmla="*/ 777 h 779"/>
              <a:gd name="T8" fmla="*/ 191 w 199"/>
              <a:gd name="T9" fmla="*/ 779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779">
                <a:moveTo>
                  <a:pt x="191" y="779"/>
                </a:moveTo>
                <a:lnTo>
                  <a:pt x="0" y="1"/>
                </a:lnTo>
                <a:lnTo>
                  <a:pt x="7" y="0"/>
                </a:lnTo>
                <a:lnTo>
                  <a:pt x="199" y="777"/>
                </a:lnTo>
                <a:lnTo>
                  <a:pt x="191" y="7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4" name="Freeform 73"/>
          <p:cNvSpPr>
            <a:spLocks/>
          </p:cNvSpPr>
          <p:nvPr/>
        </p:nvSpPr>
        <p:spPr bwMode="auto">
          <a:xfrm>
            <a:off x="7762875" y="4297363"/>
            <a:ext cx="1441450" cy="1539875"/>
          </a:xfrm>
          <a:custGeom>
            <a:avLst/>
            <a:gdLst>
              <a:gd name="T0" fmla="*/ 7 w 908"/>
              <a:gd name="T1" fmla="*/ 970 h 970"/>
              <a:gd name="T2" fmla="*/ 0 w 908"/>
              <a:gd name="T3" fmla="*/ 966 h 970"/>
              <a:gd name="T4" fmla="*/ 472 w 908"/>
              <a:gd name="T5" fmla="*/ 0 h 970"/>
              <a:gd name="T6" fmla="*/ 476 w 908"/>
              <a:gd name="T7" fmla="*/ 4 h 970"/>
              <a:gd name="T8" fmla="*/ 908 w 908"/>
              <a:gd name="T9" fmla="*/ 242 h 970"/>
              <a:gd name="T10" fmla="*/ 902 w 908"/>
              <a:gd name="T11" fmla="*/ 249 h 970"/>
              <a:gd name="T12" fmla="*/ 476 w 908"/>
              <a:gd name="T13" fmla="*/ 13 h 970"/>
              <a:gd name="T14" fmla="*/ 7 w 908"/>
              <a:gd name="T15" fmla="*/ 97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8" h="970">
                <a:moveTo>
                  <a:pt x="7" y="970"/>
                </a:moveTo>
                <a:lnTo>
                  <a:pt x="0" y="966"/>
                </a:lnTo>
                <a:lnTo>
                  <a:pt x="472" y="0"/>
                </a:lnTo>
                <a:lnTo>
                  <a:pt x="476" y="4"/>
                </a:lnTo>
                <a:lnTo>
                  <a:pt x="908" y="242"/>
                </a:lnTo>
                <a:lnTo>
                  <a:pt x="902" y="249"/>
                </a:lnTo>
                <a:lnTo>
                  <a:pt x="476" y="13"/>
                </a:lnTo>
                <a:lnTo>
                  <a:pt x="7" y="9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5" name="Freeform 74"/>
          <p:cNvSpPr>
            <a:spLocks noEditPoints="1"/>
          </p:cNvSpPr>
          <p:nvPr/>
        </p:nvSpPr>
        <p:spPr bwMode="auto">
          <a:xfrm>
            <a:off x="4171950" y="566737"/>
            <a:ext cx="684213" cy="854075"/>
          </a:xfrm>
          <a:custGeom>
            <a:avLst/>
            <a:gdLst>
              <a:gd name="T0" fmla="*/ 0 w 241"/>
              <a:gd name="T1" fmla="*/ 298 h 300"/>
              <a:gd name="T2" fmla="*/ 1 w 241"/>
              <a:gd name="T3" fmla="*/ 297 h 300"/>
              <a:gd name="T4" fmla="*/ 90 w 241"/>
              <a:gd name="T5" fmla="*/ 2 h 300"/>
              <a:gd name="T6" fmla="*/ 91 w 241"/>
              <a:gd name="T7" fmla="*/ 1 h 300"/>
              <a:gd name="T8" fmla="*/ 93 w 241"/>
              <a:gd name="T9" fmla="*/ 1 h 300"/>
              <a:gd name="T10" fmla="*/ 239 w 241"/>
              <a:gd name="T11" fmla="*/ 58 h 300"/>
              <a:gd name="T12" fmla="*/ 240 w 241"/>
              <a:gd name="T13" fmla="*/ 59 h 300"/>
              <a:gd name="T14" fmla="*/ 241 w 241"/>
              <a:gd name="T15" fmla="*/ 59 h 300"/>
              <a:gd name="T16" fmla="*/ 241 w 241"/>
              <a:gd name="T17" fmla="*/ 59 h 300"/>
              <a:gd name="T18" fmla="*/ 240 w 241"/>
              <a:gd name="T19" fmla="*/ 62 h 300"/>
              <a:gd name="T20" fmla="*/ 4 w 241"/>
              <a:gd name="T21" fmla="*/ 299 h 300"/>
              <a:gd name="T22" fmla="*/ 2 w 241"/>
              <a:gd name="T23" fmla="*/ 300 h 300"/>
              <a:gd name="T24" fmla="*/ 0 w 241"/>
              <a:gd name="T25" fmla="*/ 298 h 300"/>
              <a:gd name="T26" fmla="*/ 8 w 241"/>
              <a:gd name="T27" fmla="*/ 289 h 300"/>
              <a:gd name="T28" fmla="*/ 234 w 241"/>
              <a:gd name="T29" fmla="*/ 61 h 300"/>
              <a:gd name="T30" fmla="*/ 93 w 241"/>
              <a:gd name="T31" fmla="*/ 6 h 300"/>
              <a:gd name="T32" fmla="*/ 8 w 241"/>
              <a:gd name="T33" fmla="*/ 28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1" h="300">
                <a:moveTo>
                  <a:pt x="0" y="298"/>
                </a:moveTo>
                <a:cubicBezTo>
                  <a:pt x="0" y="298"/>
                  <a:pt x="0" y="297"/>
                  <a:pt x="1" y="297"/>
                </a:cubicBezTo>
                <a:cubicBezTo>
                  <a:pt x="90" y="2"/>
                  <a:pt x="90" y="2"/>
                  <a:pt x="90" y="2"/>
                </a:cubicBezTo>
                <a:cubicBezTo>
                  <a:pt x="90" y="2"/>
                  <a:pt x="90" y="1"/>
                  <a:pt x="91" y="1"/>
                </a:cubicBezTo>
                <a:cubicBezTo>
                  <a:pt x="91" y="0"/>
                  <a:pt x="92" y="0"/>
                  <a:pt x="93" y="1"/>
                </a:cubicBezTo>
                <a:cubicBezTo>
                  <a:pt x="239" y="58"/>
                  <a:pt x="239" y="58"/>
                  <a:pt x="239" y="58"/>
                </a:cubicBezTo>
                <a:cubicBezTo>
                  <a:pt x="240" y="58"/>
                  <a:pt x="240" y="59"/>
                  <a:pt x="240" y="59"/>
                </a:cubicBezTo>
                <a:cubicBezTo>
                  <a:pt x="241" y="59"/>
                  <a:pt x="241" y="59"/>
                  <a:pt x="241" y="59"/>
                </a:cubicBezTo>
                <a:cubicBezTo>
                  <a:pt x="241" y="59"/>
                  <a:pt x="241" y="59"/>
                  <a:pt x="241" y="59"/>
                </a:cubicBezTo>
                <a:cubicBezTo>
                  <a:pt x="241" y="60"/>
                  <a:pt x="241" y="61"/>
                  <a:pt x="240" y="62"/>
                </a:cubicBezTo>
                <a:cubicBezTo>
                  <a:pt x="4" y="299"/>
                  <a:pt x="4" y="299"/>
                  <a:pt x="4" y="299"/>
                </a:cubicBezTo>
                <a:cubicBezTo>
                  <a:pt x="4" y="300"/>
                  <a:pt x="3" y="300"/>
                  <a:pt x="2" y="300"/>
                </a:cubicBezTo>
                <a:cubicBezTo>
                  <a:pt x="1" y="299"/>
                  <a:pt x="1" y="299"/>
                  <a:pt x="0" y="298"/>
                </a:cubicBezTo>
                <a:close/>
                <a:moveTo>
                  <a:pt x="8" y="289"/>
                </a:moveTo>
                <a:cubicBezTo>
                  <a:pt x="234" y="61"/>
                  <a:pt x="234" y="61"/>
                  <a:pt x="234" y="61"/>
                </a:cubicBezTo>
                <a:cubicBezTo>
                  <a:pt x="93" y="6"/>
                  <a:pt x="93" y="6"/>
                  <a:pt x="93" y="6"/>
                </a:cubicBezTo>
                <a:lnTo>
                  <a:pt x="8" y="2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6" name="Freeform 75"/>
          <p:cNvSpPr>
            <a:spLocks noEditPoints="1"/>
          </p:cNvSpPr>
          <p:nvPr/>
        </p:nvSpPr>
        <p:spPr bwMode="auto">
          <a:xfrm>
            <a:off x="6034088" y="6203950"/>
            <a:ext cx="1398588" cy="688975"/>
          </a:xfrm>
          <a:custGeom>
            <a:avLst/>
            <a:gdLst>
              <a:gd name="T0" fmla="*/ 492 w 492"/>
              <a:gd name="T1" fmla="*/ 3 h 242"/>
              <a:gd name="T2" fmla="*/ 492 w 492"/>
              <a:gd name="T3" fmla="*/ 4 h 242"/>
              <a:gd name="T4" fmla="*/ 281 w 492"/>
              <a:gd name="T5" fmla="*/ 241 h 242"/>
              <a:gd name="T6" fmla="*/ 279 w 492"/>
              <a:gd name="T7" fmla="*/ 242 h 242"/>
              <a:gd name="T8" fmla="*/ 1 w 492"/>
              <a:gd name="T9" fmla="*/ 145 h 242"/>
              <a:gd name="T10" fmla="*/ 0 w 492"/>
              <a:gd name="T11" fmla="*/ 143 h 242"/>
              <a:gd name="T12" fmla="*/ 2 w 492"/>
              <a:gd name="T13" fmla="*/ 140 h 242"/>
              <a:gd name="T14" fmla="*/ 489 w 492"/>
              <a:gd name="T15" fmla="*/ 1 h 242"/>
              <a:gd name="T16" fmla="*/ 492 w 492"/>
              <a:gd name="T17" fmla="*/ 2 h 242"/>
              <a:gd name="T18" fmla="*/ 492 w 492"/>
              <a:gd name="T19" fmla="*/ 3 h 242"/>
              <a:gd name="T20" fmla="*/ 483 w 492"/>
              <a:gd name="T21" fmla="*/ 7 h 242"/>
              <a:gd name="T22" fmla="*/ 10 w 492"/>
              <a:gd name="T23" fmla="*/ 143 h 242"/>
              <a:gd name="T24" fmla="*/ 279 w 492"/>
              <a:gd name="T25" fmla="*/ 237 h 242"/>
              <a:gd name="T26" fmla="*/ 483 w 492"/>
              <a:gd name="T27" fmla="*/ 7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92" h="242">
                <a:moveTo>
                  <a:pt x="492" y="3"/>
                </a:moveTo>
                <a:cubicBezTo>
                  <a:pt x="492" y="3"/>
                  <a:pt x="492" y="4"/>
                  <a:pt x="492" y="4"/>
                </a:cubicBezTo>
                <a:cubicBezTo>
                  <a:pt x="281" y="241"/>
                  <a:pt x="281" y="241"/>
                  <a:pt x="281" y="241"/>
                </a:cubicBezTo>
                <a:cubicBezTo>
                  <a:pt x="281" y="242"/>
                  <a:pt x="280" y="242"/>
                  <a:pt x="279" y="242"/>
                </a:cubicBezTo>
                <a:cubicBezTo>
                  <a:pt x="1" y="145"/>
                  <a:pt x="1" y="145"/>
                  <a:pt x="1" y="145"/>
                </a:cubicBezTo>
                <a:cubicBezTo>
                  <a:pt x="1" y="144"/>
                  <a:pt x="0" y="144"/>
                  <a:pt x="0" y="143"/>
                </a:cubicBezTo>
                <a:cubicBezTo>
                  <a:pt x="0" y="141"/>
                  <a:pt x="1" y="141"/>
                  <a:pt x="2" y="140"/>
                </a:cubicBezTo>
                <a:cubicBezTo>
                  <a:pt x="489" y="1"/>
                  <a:pt x="489" y="1"/>
                  <a:pt x="489" y="1"/>
                </a:cubicBezTo>
                <a:cubicBezTo>
                  <a:pt x="490" y="0"/>
                  <a:pt x="491" y="1"/>
                  <a:pt x="492" y="2"/>
                </a:cubicBezTo>
                <a:cubicBezTo>
                  <a:pt x="492" y="2"/>
                  <a:pt x="492" y="2"/>
                  <a:pt x="492" y="3"/>
                </a:cubicBezTo>
                <a:close/>
                <a:moveTo>
                  <a:pt x="483" y="7"/>
                </a:moveTo>
                <a:cubicBezTo>
                  <a:pt x="10" y="143"/>
                  <a:pt x="10" y="143"/>
                  <a:pt x="10" y="143"/>
                </a:cubicBezTo>
                <a:cubicBezTo>
                  <a:pt x="279" y="237"/>
                  <a:pt x="279" y="237"/>
                  <a:pt x="279" y="237"/>
                </a:cubicBezTo>
                <a:lnTo>
                  <a:pt x="483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7" name="Freeform 76"/>
          <p:cNvSpPr>
            <a:spLocks noEditPoints="1"/>
          </p:cNvSpPr>
          <p:nvPr/>
        </p:nvSpPr>
        <p:spPr bwMode="auto">
          <a:xfrm>
            <a:off x="7162800" y="6570663"/>
            <a:ext cx="496888" cy="298450"/>
          </a:xfrm>
          <a:custGeom>
            <a:avLst/>
            <a:gdLst>
              <a:gd name="T0" fmla="*/ 2 w 175"/>
              <a:gd name="T1" fmla="*/ 105 h 105"/>
              <a:gd name="T2" fmla="*/ 0 w 175"/>
              <a:gd name="T3" fmla="*/ 103 h 105"/>
              <a:gd name="T4" fmla="*/ 0 w 175"/>
              <a:gd name="T5" fmla="*/ 101 h 105"/>
              <a:gd name="T6" fmla="*/ 52 w 175"/>
              <a:gd name="T7" fmla="*/ 2 h 105"/>
              <a:gd name="T8" fmla="*/ 53 w 175"/>
              <a:gd name="T9" fmla="*/ 0 h 105"/>
              <a:gd name="T10" fmla="*/ 55 w 175"/>
              <a:gd name="T11" fmla="*/ 1 h 105"/>
              <a:gd name="T12" fmla="*/ 174 w 175"/>
              <a:gd name="T13" fmla="*/ 90 h 105"/>
              <a:gd name="T14" fmla="*/ 175 w 175"/>
              <a:gd name="T15" fmla="*/ 93 h 105"/>
              <a:gd name="T16" fmla="*/ 173 w 175"/>
              <a:gd name="T17" fmla="*/ 94 h 105"/>
              <a:gd name="T18" fmla="*/ 2 w 175"/>
              <a:gd name="T19" fmla="*/ 104 h 105"/>
              <a:gd name="T20" fmla="*/ 2 w 175"/>
              <a:gd name="T21" fmla="*/ 105 h 105"/>
              <a:gd name="T22" fmla="*/ 54 w 175"/>
              <a:gd name="T23" fmla="*/ 6 h 105"/>
              <a:gd name="T24" fmla="*/ 6 w 175"/>
              <a:gd name="T25" fmla="*/ 100 h 105"/>
              <a:gd name="T26" fmla="*/ 167 w 175"/>
              <a:gd name="T27" fmla="*/ 90 h 105"/>
              <a:gd name="T28" fmla="*/ 54 w 175"/>
              <a:gd name="T29" fmla="*/ 6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5" h="105">
                <a:moveTo>
                  <a:pt x="2" y="105"/>
                </a:moveTo>
                <a:cubicBezTo>
                  <a:pt x="1" y="105"/>
                  <a:pt x="0" y="104"/>
                  <a:pt x="0" y="103"/>
                </a:cubicBezTo>
                <a:cubicBezTo>
                  <a:pt x="0" y="103"/>
                  <a:pt x="0" y="102"/>
                  <a:pt x="0" y="101"/>
                </a:cubicBezTo>
                <a:cubicBezTo>
                  <a:pt x="52" y="2"/>
                  <a:pt x="52" y="2"/>
                  <a:pt x="52" y="2"/>
                </a:cubicBezTo>
                <a:cubicBezTo>
                  <a:pt x="52" y="1"/>
                  <a:pt x="53" y="1"/>
                  <a:pt x="53" y="0"/>
                </a:cubicBezTo>
                <a:cubicBezTo>
                  <a:pt x="54" y="0"/>
                  <a:pt x="55" y="0"/>
                  <a:pt x="55" y="1"/>
                </a:cubicBezTo>
                <a:cubicBezTo>
                  <a:pt x="174" y="90"/>
                  <a:pt x="174" y="90"/>
                  <a:pt x="174" y="90"/>
                </a:cubicBezTo>
                <a:cubicBezTo>
                  <a:pt x="175" y="91"/>
                  <a:pt x="175" y="92"/>
                  <a:pt x="175" y="93"/>
                </a:cubicBezTo>
                <a:cubicBezTo>
                  <a:pt x="175" y="93"/>
                  <a:pt x="174" y="94"/>
                  <a:pt x="173" y="94"/>
                </a:cubicBezTo>
                <a:cubicBezTo>
                  <a:pt x="2" y="104"/>
                  <a:pt x="2" y="104"/>
                  <a:pt x="2" y="104"/>
                </a:cubicBezTo>
                <a:cubicBezTo>
                  <a:pt x="2" y="105"/>
                  <a:pt x="2" y="105"/>
                  <a:pt x="2" y="105"/>
                </a:cubicBezTo>
                <a:close/>
                <a:moveTo>
                  <a:pt x="54" y="6"/>
                </a:moveTo>
                <a:cubicBezTo>
                  <a:pt x="6" y="100"/>
                  <a:pt x="6" y="100"/>
                  <a:pt x="6" y="100"/>
                </a:cubicBezTo>
                <a:cubicBezTo>
                  <a:pt x="167" y="90"/>
                  <a:pt x="167" y="90"/>
                  <a:pt x="167" y="90"/>
                </a:cubicBezTo>
                <a:lnTo>
                  <a:pt x="54" y="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8" name="Freeform 77"/>
          <p:cNvSpPr>
            <a:spLocks noEditPoints="1"/>
          </p:cNvSpPr>
          <p:nvPr/>
        </p:nvSpPr>
        <p:spPr bwMode="auto">
          <a:xfrm>
            <a:off x="4848225" y="587375"/>
            <a:ext cx="355600" cy="682625"/>
          </a:xfrm>
          <a:custGeom>
            <a:avLst/>
            <a:gdLst>
              <a:gd name="T0" fmla="*/ 123 w 125"/>
              <a:gd name="T1" fmla="*/ 240 h 240"/>
              <a:gd name="T2" fmla="*/ 122 w 125"/>
              <a:gd name="T3" fmla="*/ 239 h 240"/>
              <a:gd name="T4" fmla="*/ 1 w 125"/>
              <a:gd name="T5" fmla="*/ 107 h 240"/>
              <a:gd name="T6" fmla="*/ 0 w 125"/>
              <a:gd name="T7" fmla="*/ 106 h 240"/>
              <a:gd name="T8" fmla="*/ 1 w 125"/>
              <a:gd name="T9" fmla="*/ 104 h 240"/>
              <a:gd name="T10" fmla="*/ 122 w 125"/>
              <a:gd name="T11" fmla="*/ 1 h 240"/>
              <a:gd name="T12" fmla="*/ 124 w 125"/>
              <a:gd name="T13" fmla="*/ 0 h 240"/>
              <a:gd name="T14" fmla="*/ 125 w 125"/>
              <a:gd name="T15" fmla="*/ 2 h 240"/>
              <a:gd name="T16" fmla="*/ 125 w 125"/>
              <a:gd name="T17" fmla="*/ 238 h 240"/>
              <a:gd name="T18" fmla="*/ 124 w 125"/>
              <a:gd name="T19" fmla="*/ 240 h 240"/>
              <a:gd name="T20" fmla="*/ 123 w 125"/>
              <a:gd name="T21" fmla="*/ 240 h 240"/>
              <a:gd name="T22" fmla="*/ 6 w 125"/>
              <a:gd name="T23" fmla="*/ 106 h 240"/>
              <a:gd name="T24" fmla="*/ 121 w 125"/>
              <a:gd name="T25" fmla="*/ 232 h 240"/>
              <a:gd name="T26" fmla="*/ 121 w 125"/>
              <a:gd name="T27" fmla="*/ 7 h 240"/>
              <a:gd name="T28" fmla="*/ 6 w 125"/>
              <a:gd name="T29" fmla="*/ 10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5" h="240">
                <a:moveTo>
                  <a:pt x="123" y="240"/>
                </a:moveTo>
                <a:cubicBezTo>
                  <a:pt x="123" y="240"/>
                  <a:pt x="122" y="240"/>
                  <a:pt x="122" y="239"/>
                </a:cubicBezTo>
                <a:cubicBezTo>
                  <a:pt x="1" y="107"/>
                  <a:pt x="1" y="107"/>
                  <a:pt x="1" y="107"/>
                </a:cubicBezTo>
                <a:cubicBezTo>
                  <a:pt x="1" y="107"/>
                  <a:pt x="0" y="106"/>
                  <a:pt x="0" y="106"/>
                </a:cubicBezTo>
                <a:cubicBezTo>
                  <a:pt x="1" y="105"/>
                  <a:pt x="1" y="104"/>
                  <a:pt x="1" y="104"/>
                </a:cubicBezTo>
                <a:cubicBezTo>
                  <a:pt x="122" y="1"/>
                  <a:pt x="122" y="1"/>
                  <a:pt x="122" y="1"/>
                </a:cubicBezTo>
                <a:cubicBezTo>
                  <a:pt x="122" y="0"/>
                  <a:pt x="123" y="0"/>
                  <a:pt x="124" y="0"/>
                </a:cubicBezTo>
                <a:cubicBezTo>
                  <a:pt x="125" y="1"/>
                  <a:pt x="125" y="2"/>
                  <a:pt x="125" y="2"/>
                </a:cubicBezTo>
                <a:cubicBezTo>
                  <a:pt x="125" y="238"/>
                  <a:pt x="125" y="238"/>
                  <a:pt x="125" y="238"/>
                </a:cubicBezTo>
                <a:cubicBezTo>
                  <a:pt x="125" y="239"/>
                  <a:pt x="125" y="240"/>
                  <a:pt x="124" y="240"/>
                </a:cubicBezTo>
                <a:cubicBezTo>
                  <a:pt x="124" y="240"/>
                  <a:pt x="123" y="240"/>
                  <a:pt x="123" y="240"/>
                </a:cubicBezTo>
                <a:close/>
                <a:moveTo>
                  <a:pt x="6" y="106"/>
                </a:moveTo>
                <a:cubicBezTo>
                  <a:pt x="121" y="232"/>
                  <a:pt x="121" y="232"/>
                  <a:pt x="121" y="232"/>
                </a:cubicBezTo>
                <a:cubicBezTo>
                  <a:pt x="121" y="7"/>
                  <a:pt x="121" y="7"/>
                  <a:pt x="121" y="7"/>
                </a:cubicBezTo>
                <a:lnTo>
                  <a:pt x="6" y="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9" name="Freeform 78"/>
          <p:cNvSpPr>
            <a:spLocks/>
          </p:cNvSpPr>
          <p:nvPr/>
        </p:nvSpPr>
        <p:spPr bwMode="auto">
          <a:xfrm>
            <a:off x="6923088" y="996950"/>
            <a:ext cx="1603375" cy="1163638"/>
          </a:xfrm>
          <a:custGeom>
            <a:avLst/>
            <a:gdLst>
              <a:gd name="T0" fmla="*/ 561 w 564"/>
              <a:gd name="T1" fmla="*/ 409 h 409"/>
              <a:gd name="T2" fmla="*/ 561 w 564"/>
              <a:gd name="T3" fmla="*/ 409 h 409"/>
              <a:gd name="T4" fmla="*/ 2 w 564"/>
              <a:gd name="T5" fmla="*/ 277 h 409"/>
              <a:gd name="T6" fmla="*/ 1 w 564"/>
              <a:gd name="T7" fmla="*/ 274 h 409"/>
              <a:gd name="T8" fmla="*/ 3 w 564"/>
              <a:gd name="T9" fmla="*/ 272 h 409"/>
              <a:gd name="T10" fmla="*/ 554 w 564"/>
              <a:gd name="T11" fmla="*/ 403 h 409"/>
              <a:gd name="T12" fmla="*/ 131 w 564"/>
              <a:gd name="T13" fmla="*/ 4 h 409"/>
              <a:gd name="T14" fmla="*/ 131 w 564"/>
              <a:gd name="T15" fmla="*/ 1 h 409"/>
              <a:gd name="T16" fmla="*/ 134 w 564"/>
              <a:gd name="T17" fmla="*/ 1 h 409"/>
              <a:gd name="T18" fmla="*/ 563 w 564"/>
              <a:gd name="T19" fmla="*/ 405 h 409"/>
              <a:gd name="T20" fmla="*/ 563 w 564"/>
              <a:gd name="T21" fmla="*/ 408 h 409"/>
              <a:gd name="T22" fmla="*/ 561 w 564"/>
              <a:gd name="T23" fmla="*/ 409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4" h="409">
                <a:moveTo>
                  <a:pt x="561" y="409"/>
                </a:moveTo>
                <a:cubicBezTo>
                  <a:pt x="561" y="409"/>
                  <a:pt x="561" y="409"/>
                  <a:pt x="561" y="409"/>
                </a:cubicBezTo>
                <a:cubicBezTo>
                  <a:pt x="2" y="277"/>
                  <a:pt x="2" y="277"/>
                  <a:pt x="2" y="277"/>
                </a:cubicBezTo>
                <a:cubicBezTo>
                  <a:pt x="1" y="276"/>
                  <a:pt x="0" y="275"/>
                  <a:pt x="1" y="274"/>
                </a:cubicBezTo>
                <a:cubicBezTo>
                  <a:pt x="1" y="273"/>
                  <a:pt x="2" y="272"/>
                  <a:pt x="3" y="272"/>
                </a:cubicBezTo>
                <a:cubicBezTo>
                  <a:pt x="554" y="403"/>
                  <a:pt x="554" y="403"/>
                  <a:pt x="554" y="403"/>
                </a:cubicBezTo>
                <a:cubicBezTo>
                  <a:pt x="131" y="4"/>
                  <a:pt x="131" y="4"/>
                  <a:pt x="131" y="4"/>
                </a:cubicBezTo>
                <a:cubicBezTo>
                  <a:pt x="130" y="3"/>
                  <a:pt x="130" y="2"/>
                  <a:pt x="131" y="1"/>
                </a:cubicBezTo>
                <a:cubicBezTo>
                  <a:pt x="132" y="0"/>
                  <a:pt x="133" y="0"/>
                  <a:pt x="134" y="1"/>
                </a:cubicBezTo>
                <a:cubicBezTo>
                  <a:pt x="563" y="405"/>
                  <a:pt x="563" y="405"/>
                  <a:pt x="563" y="405"/>
                </a:cubicBezTo>
                <a:cubicBezTo>
                  <a:pt x="563" y="406"/>
                  <a:pt x="564" y="407"/>
                  <a:pt x="563" y="408"/>
                </a:cubicBezTo>
                <a:cubicBezTo>
                  <a:pt x="563" y="408"/>
                  <a:pt x="562" y="409"/>
                  <a:pt x="561" y="4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0" name="Freeform 79"/>
          <p:cNvSpPr>
            <a:spLocks/>
          </p:cNvSpPr>
          <p:nvPr/>
        </p:nvSpPr>
        <p:spPr bwMode="auto">
          <a:xfrm>
            <a:off x="9518650" y="5813425"/>
            <a:ext cx="788988" cy="466725"/>
          </a:xfrm>
          <a:custGeom>
            <a:avLst/>
            <a:gdLst>
              <a:gd name="T0" fmla="*/ 274 w 277"/>
              <a:gd name="T1" fmla="*/ 164 h 164"/>
              <a:gd name="T2" fmla="*/ 273 w 277"/>
              <a:gd name="T3" fmla="*/ 164 h 164"/>
              <a:gd name="T4" fmla="*/ 2 w 277"/>
              <a:gd name="T5" fmla="*/ 5 h 164"/>
              <a:gd name="T6" fmla="*/ 1 w 277"/>
              <a:gd name="T7" fmla="*/ 2 h 164"/>
              <a:gd name="T8" fmla="*/ 4 w 277"/>
              <a:gd name="T9" fmla="*/ 1 h 164"/>
              <a:gd name="T10" fmla="*/ 276 w 277"/>
              <a:gd name="T11" fmla="*/ 160 h 164"/>
              <a:gd name="T12" fmla="*/ 276 w 277"/>
              <a:gd name="T13" fmla="*/ 163 h 164"/>
              <a:gd name="T14" fmla="*/ 274 w 277"/>
              <a:gd name="T15" fmla="*/ 1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7" h="164">
                <a:moveTo>
                  <a:pt x="274" y="164"/>
                </a:moveTo>
                <a:cubicBezTo>
                  <a:pt x="274" y="164"/>
                  <a:pt x="274" y="164"/>
                  <a:pt x="273" y="164"/>
                </a:cubicBezTo>
                <a:cubicBezTo>
                  <a:pt x="2" y="5"/>
                  <a:pt x="2" y="5"/>
                  <a:pt x="2" y="5"/>
                </a:cubicBezTo>
                <a:cubicBezTo>
                  <a:pt x="0" y="4"/>
                  <a:pt x="0" y="3"/>
                  <a:pt x="1" y="2"/>
                </a:cubicBezTo>
                <a:cubicBezTo>
                  <a:pt x="1" y="1"/>
                  <a:pt x="3" y="0"/>
                  <a:pt x="4" y="1"/>
                </a:cubicBezTo>
                <a:cubicBezTo>
                  <a:pt x="276" y="160"/>
                  <a:pt x="276" y="160"/>
                  <a:pt x="276" y="160"/>
                </a:cubicBezTo>
                <a:cubicBezTo>
                  <a:pt x="277" y="161"/>
                  <a:pt x="277" y="162"/>
                  <a:pt x="276" y="163"/>
                </a:cubicBezTo>
                <a:cubicBezTo>
                  <a:pt x="276" y="164"/>
                  <a:pt x="275" y="164"/>
                  <a:pt x="274" y="1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1" name="Freeform 80"/>
          <p:cNvSpPr>
            <a:spLocks/>
          </p:cNvSpPr>
          <p:nvPr/>
        </p:nvSpPr>
        <p:spPr bwMode="auto">
          <a:xfrm>
            <a:off x="11049000" y="3298825"/>
            <a:ext cx="133350" cy="133350"/>
          </a:xfrm>
          <a:custGeom>
            <a:avLst/>
            <a:gdLst>
              <a:gd name="T0" fmla="*/ 39 w 47"/>
              <a:gd name="T1" fmla="*/ 38 h 47"/>
              <a:gd name="T2" fmla="*/ 38 w 47"/>
              <a:gd name="T3" fmla="*/ 8 h 47"/>
              <a:gd name="T4" fmla="*/ 8 w 47"/>
              <a:gd name="T5" fmla="*/ 9 h 47"/>
              <a:gd name="T6" fmla="*/ 9 w 47"/>
              <a:gd name="T7" fmla="*/ 39 h 47"/>
              <a:gd name="T8" fmla="*/ 39 w 47"/>
              <a:gd name="T9" fmla="*/ 38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7">
                <a:moveTo>
                  <a:pt x="39" y="38"/>
                </a:moveTo>
                <a:cubicBezTo>
                  <a:pt x="47" y="30"/>
                  <a:pt x="46" y="16"/>
                  <a:pt x="38" y="8"/>
                </a:cubicBezTo>
                <a:cubicBezTo>
                  <a:pt x="30" y="0"/>
                  <a:pt x="16" y="1"/>
                  <a:pt x="8" y="9"/>
                </a:cubicBezTo>
                <a:cubicBezTo>
                  <a:pt x="0" y="18"/>
                  <a:pt x="1" y="31"/>
                  <a:pt x="9" y="39"/>
                </a:cubicBezTo>
                <a:cubicBezTo>
                  <a:pt x="17" y="47"/>
                  <a:pt x="31" y="47"/>
                  <a:pt x="39" y="38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2" name="Freeform 81"/>
          <p:cNvSpPr>
            <a:spLocks/>
          </p:cNvSpPr>
          <p:nvPr/>
        </p:nvSpPr>
        <p:spPr bwMode="auto">
          <a:xfrm>
            <a:off x="11117263" y="892175"/>
            <a:ext cx="130175" cy="130175"/>
          </a:xfrm>
          <a:custGeom>
            <a:avLst/>
            <a:gdLst>
              <a:gd name="T0" fmla="*/ 38 w 46"/>
              <a:gd name="T1" fmla="*/ 38 h 46"/>
              <a:gd name="T2" fmla="*/ 37 w 46"/>
              <a:gd name="T3" fmla="*/ 8 h 46"/>
              <a:gd name="T4" fmla="*/ 8 w 46"/>
              <a:gd name="T5" fmla="*/ 9 h 46"/>
              <a:gd name="T6" fmla="*/ 8 w 46"/>
              <a:gd name="T7" fmla="*/ 38 h 46"/>
              <a:gd name="T8" fmla="*/ 38 w 46"/>
              <a:gd name="T9" fmla="*/ 3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46">
                <a:moveTo>
                  <a:pt x="38" y="38"/>
                </a:moveTo>
                <a:cubicBezTo>
                  <a:pt x="46" y="29"/>
                  <a:pt x="46" y="16"/>
                  <a:pt x="37" y="8"/>
                </a:cubicBezTo>
                <a:cubicBezTo>
                  <a:pt x="29" y="0"/>
                  <a:pt x="16" y="0"/>
                  <a:pt x="8" y="9"/>
                </a:cubicBezTo>
                <a:cubicBezTo>
                  <a:pt x="0" y="17"/>
                  <a:pt x="0" y="30"/>
                  <a:pt x="8" y="38"/>
                </a:cubicBezTo>
                <a:cubicBezTo>
                  <a:pt x="17" y="46"/>
                  <a:pt x="30" y="46"/>
                  <a:pt x="38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3" name="Oval 82"/>
          <p:cNvSpPr>
            <a:spLocks noChangeArrowheads="1"/>
          </p:cNvSpPr>
          <p:nvPr/>
        </p:nvSpPr>
        <p:spPr bwMode="auto">
          <a:xfrm>
            <a:off x="4916488" y="-169863"/>
            <a:ext cx="61913" cy="61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4" name="Oval 83"/>
          <p:cNvSpPr>
            <a:spLocks noChangeArrowheads="1"/>
          </p:cNvSpPr>
          <p:nvPr/>
        </p:nvSpPr>
        <p:spPr bwMode="auto">
          <a:xfrm>
            <a:off x="5527675" y="7158038"/>
            <a:ext cx="65088" cy="65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5" name="Oval 84"/>
          <p:cNvSpPr>
            <a:spLocks noChangeArrowheads="1"/>
          </p:cNvSpPr>
          <p:nvPr/>
        </p:nvSpPr>
        <p:spPr bwMode="auto">
          <a:xfrm>
            <a:off x="6010275" y="6580188"/>
            <a:ext cx="66675" cy="65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6" name="Oval 85"/>
          <p:cNvSpPr>
            <a:spLocks noChangeArrowheads="1"/>
          </p:cNvSpPr>
          <p:nvPr/>
        </p:nvSpPr>
        <p:spPr bwMode="auto">
          <a:xfrm>
            <a:off x="7137400" y="6829425"/>
            <a:ext cx="65088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7" name="Oval 86"/>
          <p:cNvSpPr>
            <a:spLocks noChangeArrowheads="1"/>
          </p:cNvSpPr>
          <p:nvPr/>
        </p:nvSpPr>
        <p:spPr bwMode="auto">
          <a:xfrm>
            <a:off x="5086350" y="6853238"/>
            <a:ext cx="53975" cy="53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8" name="Oval 87"/>
          <p:cNvSpPr>
            <a:spLocks noChangeArrowheads="1"/>
          </p:cNvSpPr>
          <p:nvPr/>
        </p:nvSpPr>
        <p:spPr bwMode="auto">
          <a:xfrm>
            <a:off x="4884738" y="6207125"/>
            <a:ext cx="57150" cy="57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9" name="Oval 88"/>
          <p:cNvSpPr>
            <a:spLocks noChangeArrowheads="1"/>
          </p:cNvSpPr>
          <p:nvPr/>
        </p:nvSpPr>
        <p:spPr bwMode="auto">
          <a:xfrm>
            <a:off x="6376988" y="-220663"/>
            <a:ext cx="85725" cy="8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0" name="Oval 89"/>
          <p:cNvSpPr>
            <a:spLocks noChangeArrowheads="1"/>
          </p:cNvSpPr>
          <p:nvPr/>
        </p:nvSpPr>
        <p:spPr bwMode="auto">
          <a:xfrm>
            <a:off x="5495925" y="-26988"/>
            <a:ext cx="100013" cy="968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1" name="Oval 90"/>
          <p:cNvSpPr>
            <a:spLocks noChangeArrowheads="1"/>
          </p:cNvSpPr>
          <p:nvPr/>
        </p:nvSpPr>
        <p:spPr bwMode="auto">
          <a:xfrm>
            <a:off x="4819650" y="307975"/>
            <a:ext cx="61913" cy="60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" name="Oval 91"/>
          <p:cNvSpPr>
            <a:spLocks noChangeArrowheads="1"/>
          </p:cNvSpPr>
          <p:nvPr/>
        </p:nvSpPr>
        <p:spPr bwMode="auto">
          <a:xfrm>
            <a:off x="7029450" y="7058025"/>
            <a:ext cx="107950" cy="1047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" name="Oval 92"/>
          <p:cNvSpPr>
            <a:spLocks noChangeArrowheads="1"/>
          </p:cNvSpPr>
          <p:nvPr/>
        </p:nvSpPr>
        <p:spPr bwMode="auto">
          <a:xfrm>
            <a:off x="9766300" y="3079750"/>
            <a:ext cx="100013" cy="100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4" name="Oval 93"/>
          <p:cNvSpPr>
            <a:spLocks noChangeArrowheads="1"/>
          </p:cNvSpPr>
          <p:nvPr/>
        </p:nvSpPr>
        <p:spPr bwMode="auto">
          <a:xfrm>
            <a:off x="8116888" y="6269038"/>
            <a:ext cx="92075" cy="9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5" name="Oval 94"/>
          <p:cNvSpPr>
            <a:spLocks noChangeArrowheads="1"/>
          </p:cNvSpPr>
          <p:nvPr/>
        </p:nvSpPr>
        <p:spPr bwMode="auto">
          <a:xfrm>
            <a:off x="6156325" y="6915150"/>
            <a:ext cx="104775" cy="1031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6" name="Oval 95"/>
          <p:cNvSpPr>
            <a:spLocks noChangeArrowheads="1"/>
          </p:cNvSpPr>
          <p:nvPr/>
        </p:nvSpPr>
        <p:spPr bwMode="auto">
          <a:xfrm>
            <a:off x="6235700" y="6056313"/>
            <a:ext cx="93663" cy="904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7" name="Oval 96"/>
          <p:cNvSpPr>
            <a:spLocks noChangeArrowheads="1"/>
          </p:cNvSpPr>
          <p:nvPr/>
        </p:nvSpPr>
        <p:spPr bwMode="auto">
          <a:xfrm>
            <a:off x="7375525" y="6167438"/>
            <a:ext cx="90488" cy="904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8" name="Oval 97"/>
          <p:cNvSpPr>
            <a:spLocks noChangeArrowheads="1"/>
          </p:cNvSpPr>
          <p:nvPr/>
        </p:nvSpPr>
        <p:spPr bwMode="auto">
          <a:xfrm>
            <a:off x="6513513" y="523875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9" name="Oval 98"/>
          <p:cNvSpPr>
            <a:spLocks noChangeArrowheads="1"/>
          </p:cNvSpPr>
          <p:nvPr/>
        </p:nvSpPr>
        <p:spPr bwMode="auto">
          <a:xfrm>
            <a:off x="5165725" y="561975"/>
            <a:ext cx="63500" cy="65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0" name="Oval 99"/>
          <p:cNvSpPr>
            <a:spLocks noChangeArrowheads="1"/>
          </p:cNvSpPr>
          <p:nvPr/>
        </p:nvSpPr>
        <p:spPr bwMode="auto">
          <a:xfrm>
            <a:off x="8999538" y="5745163"/>
            <a:ext cx="73025" cy="74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1" name="Oval 100"/>
          <p:cNvSpPr>
            <a:spLocks noChangeArrowheads="1"/>
          </p:cNvSpPr>
          <p:nvPr/>
        </p:nvSpPr>
        <p:spPr bwMode="auto">
          <a:xfrm>
            <a:off x="8842375" y="5549900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" name="Oval 101"/>
          <p:cNvSpPr>
            <a:spLocks noChangeArrowheads="1"/>
          </p:cNvSpPr>
          <p:nvPr/>
        </p:nvSpPr>
        <p:spPr bwMode="auto">
          <a:xfrm>
            <a:off x="9547225" y="4706938"/>
            <a:ext cx="100013" cy="100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3" name="Oval 102"/>
          <p:cNvSpPr>
            <a:spLocks noChangeArrowheads="1"/>
          </p:cNvSpPr>
          <p:nvPr/>
        </p:nvSpPr>
        <p:spPr bwMode="auto">
          <a:xfrm>
            <a:off x="7720013" y="5788025"/>
            <a:ext cx="98425" cy="1031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4" name="Oval 103"/>
          <p:cNvSpPr>
            <a:spLocks noChangeArrowheads="1"/>
          </p:cNvSpPr>
          <p:nvPr/>
        </p:nvSpPr>
        <p:spPr bwMode="auto">
          <a:xfrm>
            <a:off x="8475663" y="4268788"/>
            <a:ext cx="85725" cy="8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5" name="Oval 104"/>
          <p:cNvSpPr>
            <a:spLocks noChangeArrowheads="1"/>
          </p:cNvSpPr>
          <p:nvPr/>
        </p:nvSpPr>
        <p:spPr bwMode="auto">
          <a:xfrm>
            <a:off x="9653588" y="2579687"/>
            <a:ext cx="65088" cy="65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6" name="Oval 105"/>
          <p:cNvSpPr>
            <a:spLocks noChangeArrowheads="1"/>
          </p:cNvSpPr>
          <p:nvPr/>
        </p:nvSpPr>
        <p:spPr bwMode="auto">
          <a:xfrm>
            <a:off x="9323388" y="1728787"/>
            <a:ext cx="96838" cy="968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7" name="Oval 106"/>
          <p:cNvSpPr>
            <a:spLocks noChangeArrowheads="1"/>
          </p:cNvSpPr>
          <p:nvPr/>
        </p:nvSpPr>
        <p:spPr bwMode="auto">
          <a:xfrm>
            <a:off x="8478838" y="2106612"/>
            <a:ext cx="93663" cy="968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8" name="Oval 107"/>
          <p:cNvSpPr>
            <a:spLocks noChangeArrowheads="1"/>
          </p:cNvSpPr>
          <p:nvPr/>
        </p:nvSpPr>
        <p:spPr bwMode="auto">
          <a:xfrm>
            <a:off x="9166225" y="4649788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9" name="Oval 108"/>
          <p:cNvSpPr>
            <a:spLocks noChangeArrowheads="1"/>
          </p:cNvSpPr>
          <p:nvPr/>
        </p:nvSpPr>
        <p:spPr bwMode="auto">
          <a:xfrm>
            <a:off x="9093200" y="2778125"/>
            <a:ext cx="82550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0" name="Oval 109"/>
          <p:cNvSpPr>
            <a:spLocks noChangeArrowheads="1"/>
          </p:cNvSpPr>
          <p:nvPr/>
        </p:nvSpPr>
        <p:spPr bwMode="auto">
          <a:xfrm>
            <a:off x="9205913" y="3538538"/>
            <a:ext cx="80963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1" name="Oval 110"/>
          <p:cNvSpPr>
            <a:spLocks noChangeArrowheads="1"/>
          </p:cNvSpPr>
          <p:nvPr/>
        </p:nvSpPr>
        <p:spPr bwMode="auto">
          <a:xfrm>
            <a:off x="9561513" y="3000375"/>
            <a:ext cx="63500" cy="61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2" name="Oval 111"/>
          <p:cNvSpPr>
            <a:spLocks noChangeArrowheads="1"/>
          </p:cNvSpPr>
          <p:nvPr/>
        </p:nvSpPr>
        <p:spPr bwMode="auto">
          <a:xfrm>
            <a:off x="9388475" y="2192337"/>
            <a:ext cx="85725" cy="857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3" name="Oval 112"/>
          <p:cNvSpPr>
            <a:spLocks noChangeArrowheads="1"/>
          </p:cNvSpPr>
          <p:nvPr/>
        </p:nvSpPr>
        <p:spPr bwMode="auto">
          <a:xfrm>
            <a:off x="6772275" y="160337"/>
            <a:ext cx="60325" cy="60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4" name="Oval 113"/>
          <p:cNvSpPr>
            <a:spLocks noChangeArrowheads="1"/>
          </p:cNvSpPr>
          <p:nvPr/>
        </p:nvSpPr>
        <p:spPr bwMode="auto">
          <a:xfrm>
            <a:off x="7264400" y="957262"/>
            <a:ext cx="79375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5" name="Oval 114"/>
          <p:cNvSpPr>
            <a:spLocks noChangeArrowheads="1"/>
          </p:cNvSpPr>
          <p:nvPr/>
        </p:nvSpPr>
        <p:spPr bwMode="auto">
          <a:xfrm>
            <a:off x="8185150" y="889000"/>
            <a:ext cx="74613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6" name="Oval 115"/>
          <p:cNvSpPr>
            <a:spLocks noChangeArrowheads="1"/>
          </p:cNvSpPr>
          <p:nvPr/>
        </p:nvSpPr>
        <p:spPr bwMode="auto">
          <a:xfrm>
            <a:off x="8842375" y="1360487"/>
            <a:ext cx="74613" cy="74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7" name="Oval 116"/>
          <p:cNvSpPr>
            <a:spLocks noChangeArrowheads="1"/>
          </p:cNvSpPr>
          <p:nvPr/>
        </p:nvSpPr>
        <p:spPr bwMode="auto">
          <a:xfrm>
            <a:off x="8115300" y="357187"/>
            <a:ext cx="112713" cy="111125"/>
          </a:xfrm>
          <a:prstGeom prst="ellipse">
            <a:avLst/>
          </a:pr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8" name="Oval 117"/>
          <p:cNvSpPr>
            <a:spLocks noChangeArrowheads="1"/>
          </p:cNvSpPr>
          <p:nvPr/>
        </p:nvSpPr>
        <p:spPr bwMode="auto">
          <a:xfrm>
            <a:off x="3727450" y="6088063"/>
            <a:ext cx="88900" cy="8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9" name="Oval 118"/>
          <p:cNvSpPr>
            <a:spLocks noChangeArrowheads="1"/>
          </p:cNvSpPr>
          <p:nvPr/>
        </p:nvSpPr>
        <p:spPr bwMode="auto">
          <a:xfrm>
            <a:off x="4129088" y="5686425"/>
            <a:ext cx="73025" cy="73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0" name="Oval 119"/>
          <p:cNvSpPr>
            <a:spLocks noChangeArrowheads="1"/>
          </p:cNvSpPr>
          <p:nvPr/>
        </p:nvSpPr>
        <p:spPr bwMode="auto">
          <a:xfrm>
            <a:off x="2433638" y="4089400"/>
            <a:ext cx="60325" cy="63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1" name="Oval 120"/>
          <p:cNvSpPr>
            <a:spLocks noChangeArrowheads="1"/>
          </p:cNvSpPr>
          <p:nvPr/>
        </p:nvSpPr>
        <p:spPr bwMode="auto">
          <a:xfrm>
            <a:off x="2627313" y="3776663"/>
            <a:ext cx="63500" cy="60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2" name="Oval 121"/>
          <p:cNvSpPr>
            <a:spLocks noChangeArrowheads="1"/>
          </p:cNvSpPr>
          <p:nvPr/>
        </p:nvSpPr>
        <p:spPr bwMode="auto">
          <a:xfrm>
            <a:off x="2649538" y="4900613"/>
            <a:ext cx="53975" cy="53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3" name="Oval 122"/>
          <p:cNvSpPr>
            <a:spLocks noChangeArrowheads="1"/>
          </p:cNvSpPr>
          <p:nvPr/>
        </p:nvSpPr>
        <p:spPr bwMode="auto">
          <a:xfrm>
            <a:off x="2960688" y="4932363"/>
            <a:ext cx="96838" cy="968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4" name="Oval 123"/>
          <p:cNvSpPr>
            <a:spLocks noChangeArrowheads="1"/>
          </p:cNvSpPr>
          <p:nvPr/>
        </p:nvSpPr>
        <p:spPr bwMode="auto">
          <a:xfrm>
            <a:off x="2860675" y="5334000"/>
            <a:ext cx="90488" cy="936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5" name="Oval 124"/>
          <p:cNvSpPr>
            <a:spLocks noChangeArrowheads="1"/>
          </p:cNvSpPr>
          <p:nvPr/>
        </p:nvSpPr>
        <p:spPr bwMode="auto">
          <a:xfrm>
            <a:off x="4132263" y="6437313"/>
            <a:ext cx="90488" cy="8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6" name="Oval 125"/>
          <p:cNvSpPr>
            <a:spLocks noChangeArrowheads="1"/>
          </p:cNvSpPr>
          <p:nvPr/>
        </p:nvSpPr>
        <p:spPr bwMode="auto">
          <a:xfrm>
            <a:off x="2408238" y="2778125"/>
            <a:ext cx="107950" cy="1111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7" name="Oval 126"/>
          <p:cNvSpPr>
            <a:spLocks noChangeArrowheads="1"/>
          </p:cNvSpPr>
          <p:nvPr/>
        </p:nvSpPr>
        <p:spPr bwMode="auto">
          <a:xfrm>
            <a:off x="2735263" y="1812925"/>
            <a:ext cx="79375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8" name="Freeform 127"/>
          <p:cNvSpPr>
            <a:spLocks/>
          </p:cNvSpPr>
          <p:nvPr/>
        </p:nvSpPr>
        <p:spPr bwMode="auto">
          <a:xfrm>
            <a:off x="2124075" y="2663825"/>
            <a:ext cx="85725" cy="82550"/>
          </a:xfrm>
          <a:custGeom>
            <a:avLst/>
            <a:gdLst>
              <a:gd name="T0" fmla="*/ 1 w 30"/>
              <a:gd name="T1" fmla="*/ 13 h 29"/>
              <a:gd name="T2" fmla="*/ 14 w 30"/>
              <a:gd name="T3" fmla="*/ 29 h 29"/>
              <a:gd name="T4" fmla="*/ 29 w 30"/>
              <a:gd name="T5" fmla="*/ 15 h 29"/>
              <a:gd name="T6" fmla="*/ 16 w 30"/>
              <a:gd name="T7" fmla="*/ 0 h 29"/>
              <a:gd name="T8" fmla="*/ 1 w 30"/>
              <a:gd name="T9" fmla="*/ 1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29">
                <a:moveTo>
                  <a:pt x="1" y="13"/>
                </a:moveTo>
                <a:cubicBezTo>
                  <a:pt x="0" y="21"/>
                  <a:pt x="6" y="28"/>
                  <a:pt x="14" y="29"/>
                </a:cubicBezTo>
                <a:cubicBezTo>
                  <a:pt x="22" y="29"/>
                  <a:pt x="29" y="23"/>
                  <a:pt x="29" y="15"/>
                </a:cubicBezTo>
                <a:cubicBezTo>
                  <a:pt x="30" y="7"/>
                  <a:pt x="24" y="1"/>
                  <a:pt x="16" y="0"/>
                </a:cubicBezTo>
                <a:cubicBezTo>
                  <a:pt x="8" y="0"/>
                  <a:pt x="1" y="6"/>
                  <a:pt x="1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9" name="Freeform 128"/>
          <p:cNvSpPr>
            <a:spLocks/>
          </p:cNvSpPr>
          <p:nvPr/>
        </p:nvSpPr>
        <p:spPr bwMode="auto">
          <a:xfrm>
            <a:off x="1228725" y="5119688"/>
            <a:ext cx="82550" cy="85725"/>
          </a:xfrm>
          <a:custGeom>
            <a:avLst/>
            <a:gdLst>
              <a:gd name="T0" fmla="*/ 0 w 29"/>
              <a:gd name="T1" fmla="*/ 14 h 30"/>
              <a:gd name="T2" fmla="*/ 13 w 29"/>
              <a:gd name="T3" fmla="*/ 29 h 30"/>
              <a:gd name="T4" fmla="*/ 29 w 29"/>
              <a:gd name="T5" fmla="*/ 16 h 30"/>
              <a:gd name="T6" fmla="*/ 15 w 29"/>
              <a:gd name="T7" fmla="*/ 0 h 30"/>
              <a:gd name="T8" fmla="*/ 0 w 29"/>
              <a:gd name="T9" fmla="*/ 1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30">
                <a:moveTo>
                  <a:pt x="0" y="14"/>
                </a:moveTo>
                <a:cubicBezTo>
                  <a:pt x="0" y="22"/>
                  <a:pt x="6" y="28"/>
                  <a:pt x="13" y="29"/>
                </a:cubicBezTo>
                <a:cubicBezTo>
                  <a:pt x="21" y="30"/>
                  <a:pt x="28" y="23"/>
                  <a:pt x="29" y="16"/>
                </a:cubicBezTo>
                <a:cubicBezTo>
                  <a:pt x="29" y="8"/>
                  <a:pt x="23" y="1"/>
                  <a:pt x="15" y="0"/>
                </a:cubicBezTo>
                <a:cubicBezTo>
                  <a:pt x="7" y="0"/>
                  <a:pt x="1" y="6"/>
                  <a:pt x="0" y="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0" name="Freeform 129"/>
          <p:cNvSpPr>
            <a:spLocks/>
          </p:cNvSpPr>
          <p:nvPr/>
        </p:nvSpPr>
        <p:spPr bwMode="auto">
          <a:xfrm>
            <a:off x="2325688" y="4957763"/>
            <a:ext cx="93663" cy="93663"/>
          </a:xfrm>
          <a:custGeom>
            <a:avLst/>
            <a:gdLst>
              <a:gd name="T0" fmla="*/ 5 w 33"/>
              <a:gd name="T1" fmla="*/ 24 h 33"/>
              <a:gd name="T2" fmla="*/ 25 w 33"/>
              <a:gd name="T3" fmla="*/ 29 h 33"/>
              <a:gd name="T4" fmla="*/ 29 w 33"/>
              <a:gd name="T5" fmla="*/ 9 h 33"/>
              <a:gd name="T6" fmla="*/ 9 w 33"/>
              <a:gd name="T7" fmla="*/ 4 h 33"/>
              <a:gd name="T8" fmla="*/ 5 w 33"/>
              <a:gd name="T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5" y="24"/>
                </a:moveTo>
                <a:cubicBezTo>
                  <a:pt x="9" y="31"/>
                  <a:pt x="18" y="33"/>
                  <a:pt x="25" y="29"/>
                </a:cubicBezTo>
                <a:cubicBezTo>
                  <a:pt x="31" y="24"/>
                  <a:pt x="33" y="16"/>
                  <a:pt x="29" y="9"/>
                </a:cubicBezTo>
                <a:cubicBezTo>
                  <a:pt x="25" y="2"/>
                  <a:pt x="16" y="0"/>
                  <a:pt x="9" y="4"/>
                </a:cubicBezTo>
                <a:cubicBezTo>
                  <a:pt x="2" y="9"/>
                  <a:pt x="0" y="18"/>
                  <a:pt x="5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1" name="Freeform 130"/>
          <p:cNvSpPr>
            <a:spLocks/>
          </p:cNvSpPr>
          <p:nvPr/>
        </p:nvSpPr>
        <p:spPr bwMode="auto">
          <a:xfrm>
            <a:off x="3306763" y="530225"/>
            <a:ext cx="90488" cy="90488"/>
          </a:xfrm>
          <a:custGeom>
            <a:avLst/>
            <a:gdLst>
              <a:gd name="T0" fmla="*/ 5 w 32"/>
              <a:gd name="T1" fmla="*/ 7 h 32"/>
              <a:gd name="T2" fmla="*/ 6 w 32"/>
              <a:gd name="T3" fmla="*/ 27 h 32"/>
              <a:gd name="T4" fmla="*/ 26 w 32"/>
              <a:gd name="T5" fmla="*/ 26 h 32"/>
              <a:gd name="T6" fmla="*/ 25 w 32"/>
              <a:gd name="T7" fmla="*/ 6 h 32"/>
              <a:gd name="T8" fmla="*/ 5 w 32"/>
              <a:gd name="T9" fmla="*/ 7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2">
                <a:moveTo>
                  <a:pt x="5" y="7"/>
                </a:moveTo>
                <a:cubicBezTo>
                  <a:pt x="0" y="13"/>
                  <a:pt x="0" y="22"/>
                  <a:pt x="6" y="27"/>
                </a:cubicBezTo>
                <a:cubicBezTo>
                  <a:pt x="12" y="32"/>
                  <a:pt x="21" y="32"/>
                  <a:pt x="26" y="26"/>
                </a:cubicBezTo>
                <a:cubicBezTo>
                  <a:pt x="32" y="20"/>
                  <a:pt x="31" y="11"/>
                  <a:pt x="25" y="6"/>
                </a:cubicBezTo>
                <a:cubicBezTo>
                  <a:pt x="20" y="0"/>
                  <a:pt x="10" y="1"/>
                  <a:pt x="5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2" name="Freeform 131"/>
          <p:cNvSpPr>
            <a:spLocks/>
          </p:cNvSpPr>
          <p:nvPr/>
        </p:nvSpPr>
        <p:spPr bwMode="auto">
          <a:xfrm>
            <a:off x="2246313" y="5880100"/>
            <a:ext cx="131763" cy="130175"/>
          </a:xfrm>
          <a:custGeom>
            <a:avLst/>
            <a:gdLst>
              <a:gd name="T0" fmla="*/ 27 w 46"/>
              <a:gd name="T1" fmla="*/ 44 h 46"/>
              <a:gd name="T2" fmla="*/ 44 w 46"/>
              <a:gd name="T3" fmla="*/ 19 h 46"/>
              <a:gd name="T4" fmla="*/ 19 w 46"/>
              <a:gd name="T5" fmla="*/ 3 h 46"/>
              <a:gd name="T6" fmla="*/ 3 w 46"/>
              <a:gd name="T7" fmla="*/ 27 h 46"/>
              <a:gd name="T8" fmla="*/ 27 w 46"/>
              <a:gd name="T9" fmla="*/ 44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46">
                <a:moveTo>
                  <a:pt x="27" y="44"/>
                </a:moveTo>
                <a:cubicBezTo>
                  <a:pt x="39" y="41"/>
                  <a:pt x="46" y="30"/>
                  <a:pt x="44" y="19"/>
                </a:cubicBezTo>
                <a:cubicBezTo>
                  <a:pt x="41" y="7"/>
                  <a:pt x="30" y="0"/>
                  <a:pt x="19" y="3"/>
                </a:cubicBezTo>
                <a:cubicBezTo>
                  <a:pt x="7" y="5"/>
                  <a:pt x="0" y="16"/>
                  <a:pt x="3" y="27"/>
                </a:cubicBezTo>
                <a:cubicBezTo>
                  <a:pt x="5" y="39"/>
                  <a:pt x="16" y="46"/>
                  <a:pt x="27" y="44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3" name="Freeform 132"/>
          <p:cNvSpPr>
            <a:spLocks/>
          </p:cNvSpPr>
          <p:nvPr/>
        </p:nvSpPr>
        <p:spPr bwMode="auto">
          <a:xfrm>
            <a:off x="520700" y="3435350"/>
            <a:ext cx="90488" cy="93663"/>
          </a:xfrm>
          <a:custGeom>
            <a:avLst/>
            <a:gdLst>
              <a:gd name="T0" fmla="*/ 3 w 32"/>
              <a:gd name="T1" fmla="*/ 10 h 33"/>
              <a:gd name="T2" fmla="*/ 9 w 32"/>
              <a:gd name="T3" fmla="*/ 29 h 33"/>
              <a:gd name="T4" fmla="*/ 29 w 32"/>
              <a:gd name="T5" fmla="*/ 23 h 33"/>
              <a:gd name="T6" fmla="*/ 23 w 32"/>
              <a:gd name="T7" fmla="*/ 4 h 33"/>
              <a:gd name="T8" fmla="*/ 3 w 32"/>
              <a:gd name="T9" fmla="*/ 1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3">
                <a:moveTo>
                  <a:pt x="3" y="10"/>
                </a:moveTo>
                <a:cubicBezTo>
                  <a:pt x="0" y="16"/>
                  <a:pt x="2" y="25"/>
                  <a:pt x="9" y="29"/>
                </a:cubicBezTo>
                <a:cubicBezTo>
                  <a:pt x="16" y="33"/>
                  <a:pt x="25" y="30"/>
                  <a:pt x="29" y="23"/>
                </a:cubicBezTo>
                <a:cubicBezTo>
                  <a:pt x="32" y="16"/>
                  <a:pt x="30" y="8"/>
                  <a:pt x="23" y="4"/>
                </a:cubicBezTo>
                <a:cubicBezTo>
                  <a:pt x="16" y="0"/>
                  <a:pt x="7" y="3"/>
                  <a:pt x="3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4" name="Freeform 133"/>
          <p:cNvSpPr>
            <a:spLocks/>
          </p:cNvSpPr>
          <p:nvPr/>
        </p:nvSpPr>
        <p:spPr bwMode="auto">
          <a:xfrm>
            <a:off x="1416050" y="6443663"/>
            <a:ext cx="90488" cy="90488"/>
          </a:xfrm>
          <a:custGeom>
            <a:avLst/>
            <a:gdLst>
              <a:gd name="T0" fmla="*/ 7 w 32"/>
              <a:gd name="T1" fmla="*/ 27 h 32"/>
              <a:gd name="T2" fmla="*/ 27 w 32"/>
              <a:gd name="T3" fmla="*/ 25 h 32"/>
              <a:gd name="T4" fmla="*/ 25 w 32"/>
              <a:gd name="T5" fmla="*/ 5 h 32"/>
              <a:gd name="T6" fmla="*/ 5 w 32"/>
              <a:gd name="T7" fmla="*/ 6 h 32"/>
              <a:gd name="T8" fmla="*/ 7 w 32"/>
              <a:gd name="T9" fmla="*/ 27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2">
                <a:moveTo>
                  <a:pt x="7" y="27"/>
                </a:moveTo>
                <a:cubicBezTo>
                  <a:pt x="13" y="32"/>
                  <a:pt x="22" y="31"/>
                  <a:pt x="27" y="25"/>
                </a:cubicBezTo>
                <a:cubicBezTo>
                  <a:pt x="32" y="19"/>
                  <a:pt x="31" y="10"/>
                  <a:pt x="25" y="5"/>
                </a:cubicBezTo>
                <a:cubicBezTo>
                  <a:pt x="19" y="0"/>
                  <a:pt x="10" y="0"/>
                  <a:pt x="5" y="6"/>
                </a:cubicBezTo>
                <a:cubicBezTo>
                  <a:pt x="0" y="12"/>
                  <a:pt x="1" y="22"/>
                  <a:pt x="7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5" name="Freeform 134"/>
          <p:cNvSpPr>
            <a:spLocks/>
          </p:cNvSpPr>
          <p:nvPr/>
        </p:nvSpPr>
        <p:spPr bwMode="auto">
          <a:xfrm>
            <a:off x="2306638" y="5583238"/>
            <a:ext cx="90488" cy="92075"/>
          </a:xfrm>
          <a:custGeom>
            <a:avLst/>
            <a:gdLst>
              <a:gd name="T0" fmla="*/ 6 w 32"/>
              <a:gd name="T1" fmla="*/ 26 h 32"/>
              <a:gd name="T2" fmla="*/ 26 w 32"/>
              <a:gd name="T3" fmla="*/ 27 h 32"/>
              <a:gd name="T4" fmla="*/ 27 w 32"/>
              <a:gd name="T5" fmla="*/ 7 h 32"/>
              <a:gd name="T6" fmla="*/ 7 w 32"/>
              <a:gd name="T7" fmla="*/ 5 h 32"/>
              <a:gd name="T8" fmla="*/ 6 w 32"/>
              <a:gd name="T9" fmla="*/ 2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2">
                <a:moveTo>
                  <a:pt x="6" y="26"/>
                </a:moveTo>
                <a:cubicBezTo>
                  <a:pt x="11" y="32"/>
                  <a:pt x="20" y="32"/>
                  <a:pt x="26" y="27"/>
                </a:cubicBezTo>
                <a:cubicBezTo>
                  <a:pt x="32" y="22"/>
                  <a:pt x="32" y="13"/>
                  <a:pt x="27" y="7"/>
                </a:cubicBezTo>
                <a:cubicBezTo>
                  <a:pt x="22" y="1"/>
                  <a:pt x="13" y="0"/>
                  <a:pt x="7" y="5"/>
                </a:cubicBezTo>
                <a:cubicBezTo>
                  <a:pt x="1" y="11"/>
                  <a:pt x="0" y="20"/>
                  <a:pt x="6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6" name="Freeform 135"/>
          <p:cNvSpPr>
            <a:spLocks/>
          </p:cNvSpPr>
          <p:nvPr/>
        </p:nvSpPr>
        <p:spPr bwMode="auto">
          <a:xfrm>
            <a:off x="9607550" y="587375"/>
            <a:ext cx="93663" cy="93663"/>
          </a:xfrm>
          <a:custGeom>
            <a:avLst/>
            <a:gdLst>
              <a:gd name="T0" fmla="*/ 23 w 33"/>
              <a:gd name="T1" fmla="*/ 4 h 33"/>
              <a:gd name="T2" fmla="*/ 4 w 33"/>
              <a:gd name="T3" fmla="*/ 10 h 33"/>
              <a:gd name="T4" fmla="*/ 9 w 33"/>
              <a:gd name="T5" fmla="*/ 29 h 33"/>
              <a:gd name="T6" fmla="*/ 29 w 33"/>
              <a:gd name="T7" fmla="*/ 24 h 33"/>
              <a:gd name="T8" fmla="*/ 23 w 33"/>
              <a:gd name="T9" fmla="*/ 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23" y="4"/>
                </a:moveTo>
                <a:cubicBezTo>
                  <a:pt x="16" y="0"/>
                  <a:pt x="8" y="3"/>
                  <a:pt x="4" y="10"/>
                </a:cubicBezTo>
                <a:cubicBezTo>
                  <a:pt x="0" y="17"/>
                  <a:pt x="2" y="25"/>
                  <a:pt x="9" y="29"/>
                </a:cubicBezTo>
                <a:cubicBezTo>
                  <a:pt x="16" y="33"/>
                  <a:pt x="25" y="31"/>
                  <a:pt x="29" y="24"/>
                </a:cubicBezTo>
                <a:cubicBezTo>
                  <a:pt x="33" y="17"/>
                  <a:pt x="30" y="8"/>
                  <a:pt x="23" y="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7" name="Freeform 136"/>
          <p:cNvSpPr>
            <a:spLocks/>
          </p:cNvSpPr>
          <p:nvPr/>
        </p:nvSpPr>
        <p:spPr bwMode="auto">
          <a:xfrm>
            <a:off x="9507538" y="-127000"/>
            <a:ext cx="93663" cy="93663"/>
          </a:xfrm>
          <a:custGeom>
            <a:avLst/>
            <a:gdLst>
              <a:gd name="T0" fmla="*/ 11 w 33"/>
              <a:gd name="T1" fmla="*/ 3 h 33"/>
              <a:gd name="T2" fmla="*/ 3 w 33"/>
              <a:gd name="T3" fmla="*/ 22 h 33"/>
              <a:gd name="T4" fmla="*/ 22 w 33"/>
              <a:gd name="T5" fmla="*/ 29 h 33"/>
              <a:gd name="T6" fmla="*/ 30 w 33"/>
              <a:gd name="T7" fmla="*/ 11 h 33"/>
              <a:gd name="T8" fmla="*/ 11 w 33"/>
              <a:gd name="T9" fmla="*/ 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11" y="3"/>
                </a:moveTo>
                <a:cubicBezTo>
                  <a:pt x="4" y="6"/>
                  <a:pt x="0" y="15"/>
                  <a:pt x="3" y="22"/>
                </a:cubicBezTo>
                <a:cubicBezTo>
                  <a:pt x="7" y="29"/>
                  <a:pt x="15" y="33"/>
                  <a:pt x="22" y="29"/>
                </a:cubicBezTo>
                <a:cubicBezTo>
                  <a:pt x="30" y="26"/>
                  <a:pt x="33" y="18"/>
                  <a:pt x="30" y="11"/>
                </a:cubicBezTo>
                <a:cubicBezTo>
                  <a:pt x="27" y="3"/>
                  <a:pt x="18" y="0"/>
                  <a:pt x="11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8" name="Freeform 137"/>
          <p:cNvSpPr>
            <a:spLocks/>
          </p:cNvSpPr>
          <p:nvPr/>
        </p:nvSpPr>
        <p:spPr bwMode="auto">
          <a:xfrm>
            <a:off x="10841038" y="2911475"/>
            <a:ext cx="92075" cy="92075"/>
          </a:xfrm>
          <a:custGeom>
            <a:avLst/>
            <a:gdLst>
              <a:gd name="T0" fmla="*/ 29 w 32"/>
              <a:gd name="T1" fmla="*/ 10 h 32"/>
              <a:gd name="T2" fmla="*/ 10 w 32"/>
              <a:gd name="T3" fmla="*/ 3 h 32"/>
              <a:gd name="T4" fmla="*/ 3 w 32"/>
              <a:gd name="T5" fmla="*/ 22 h 32"/>
              <a:gd name="T6" fmla="*/ 22 w 32"/>
              <a:gd name="T7" fmla="*/ 29 h 32"/>
              <a:gd name="T8" fmla="*/ 29 w 32"/>
              <a:gd name="T9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2">
                <a:moveTo>
                  <a:pt x="29" y="10"/>
                </a:moveTo>
                <a:cubicBezTo>
                  <a:pt x="26" y="3"/>
                  <a:pt x="17" y="0"/>
                  <a:pt x="10" y="3"/>
                </a:cubicBezTo>
                <a:cubicBezTo>
                  <a:pt x="3" y="6"/>
                  <a:pt x="0" y="15"/>
                  <a:pt x="3" y="22"/>
                </a:cubicBezTo>
                <a:cubicBezTo>
                  <a:pt x="6" y="29"/>
                  <a:pt x="15" y="32"/>
                  <a:pt x="22" y="29"/>
                </a:cubicBezTo>
                <a:cubicBezTo>
                  <a:pt x="29" y="26"/>
                  <a:pt x="32" y="17"/>
                  <a:pt x="2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9" name="Freeform 138"/>
          <p:cNvSpPr>
            <a:spLocks/>
          </p:cNvSpPr>
          <p:nvPr/>
        </p:nvSpPr>
        <p:spPr bwMode="auto">
          <a:xfrm>
            <a:off x="9599613" y="4192588"/>
            <a:ext cx="93663" cy="93663"/>
          </a:xfrm>
          <a:custGeom>
            <a:avLst/>
            <a:gdLst>
              <a:gd name="T0" fmla="*/ 29 w 33"/>
              <a:gd name="T1" fmla="*/ 10 h 33"/>
              <a:gd name="T2" fmla="*/ 10 w 33"/>
              <a:gd name="T3" fmla="*/ 4 h 33"/>
              <a:gd name="T4" fmla="*/ 3 w 33"/>
              <a:gd name="T5" fmla="*/ 23 h 33"/>
              <a:gd name="T6" fmla="*/ 22 w 33"/>
              <a:gd name="T7" fmla="*/ 29 h 33"/>
              <a:gd name="T8" fmla="*/ 29 w 33"/>
              <a:gd name="T9" fmla="*/ 1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29" y="10"/>
                </a:moveTo>
                <a:cubicBezTo>
                  <a:pt x="26" y="3"/>
                  <a:pt x="17" y="0"/>
                  <a:pt x="10" y="4"/>
                </a:cubicBezTo>
                <a:cubicBezTo>
                  <a:pt x="3" y="7"/>
                  <a:pt x="0" y="15"/>
                  <a:pt x="3" y="23"/>
                </a:cubicBezTo>
                <a:cubicBezTo>
                  <a:pt x="7" y="30"/>
                  <a:pt x="15" y="33"/>
                  <a:pt x="22" y="29"/>
                </a:cubicBezTo>
                <a:cubicBezTo>
                  <a:pt x="30" y="26"/>
                  <a:pt x="33" y="18"/>
                  <a:pt x="2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0" name="Freeform 139"/>
          <p:cNvSpPr>
            <a:spLocks/>
          </p:cNvSpPr>
          <p:nvPr/>
        </p:nvSpPr>
        <p:spPr bwMode="auto">
          <a:xfrm>
            <a:off x="12076113" y="3130550"/>
            <a:ext cx="90488" cy="92075"/>
          </a:xfrm>
          <a:custGeom>
            <a:avLst/>
            <a:gdLst>
              <a:gd name="T0" fmla="*/ 29 w 32"/>
              <a:gd name="T1" fmla="*/ 10 h 32"/>
              <a:gd name="T2" fmla="*/ 10 w 32"/>
              <a:gd name="T3" fmla="*/ 3 h 32"/>
              <a:gd name="T4" fmla="*/ 3 w 32"/>
              <a:gd name="T5" fmla="*/ 22 h 32"/>
              <a:gd name="T6" fmla="*/ 22 w 32"/>
              <a:gd name="T7" fmla="*/ 29 h 32"/>
              <a:gd name="T8" fmla="*/ 29 w 32"/>
              <a:gd name="T9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2">
                <a:moveTo>
                  <a:pt x="29" y="10"/>
                </a:moveTo>
                <a:cubicBezTo>
                  <a:pt x="26" y="3"/>
                  <a:pt x="17" y="0"/>
                  <a:pt x="10" y="3"/>
                </a:cubicBezTo>
                <a:cubicBezTo>
                  <a:pt x="3" y="6"/>
                  <a:pt x="0" y="15"/>
                  <a:pt x="3" y="22"/>
                </a:cubicBezTo>
                <a:cubicBezTo>
                  <a:pt x="6" y="29"/>
                  <a:pt x="15" y="32"/>
                  <a:pt x="22" y="29"/>
                </a:cubicBezTo>
                <a:cubicBezTo>
                  <a:pt x="29" y="26"/>
                  <a:pt x="32" y="17"/>
                  <a:pt x="2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1" name="Freeform 140"/>
          <p:cNvSpPr>
            <a:spLocks/>
          </p:cNvSpPr>
          <p:nvPr/>
        </p:nvSpPr>
        <p:spPr bwMode="auto">
          <a:xfrm>
            <a:off x="3540125" y="3916363"/>
            <a:ext cx="90488" cy="93663"/>
          </a:xfrm>
          <a:custGeom>
            <a:avLst/>
            <a:gdLst>
              <a:gd name="T0" fmla="*/ 29 w 32"/>
              <a:gd name="T1" fmla="*/ 22 h 33"/>
              <a:gd name="T2" fmla="*/ 22 w 32"/>
              <a:gd name="T3" fmla="*/ 4 h 33"/>
              <a:gd name="T4" fmla="*/ 3 w 32"/>
              <a:gd name="T5" fmla="*/ 11 h 33"/>
              <a:gd name="T6" fmla="*/ 10 w 32"/>
              <a:gd name="T7" fmla="*/ 30 h 33"/>
              <a:gd name="T8" fmla="*/ 29 w 32"/>
              <a:gd name="T9" fmla="*/ 2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3">
                <a:moveTo>
                  <a:pt x="29" y="22"/>
                </a:moveTo>
                <a:cubicBezTo>
                  <a:pt x="32" y="15"/>
                  <a:pt x="29" y="7"/>
                  <a:pt x="22" y="4"/>
                </a:cubicBezTo>
                <a:cubicBezTo>
                  <a:pt x="14" y="0"/>
                  <a:pt x="6" y="4"/>
                  <a:pt x="3" y="11"/>
                </a:cubicBezTo>
                <a:cubicBezTo>
                  <a:pt x="0" y="18"/>
                  <a:pt x="3" y="27"/>
                  <a:pt x="10" y="30"/>
                </a:cubicBezTo>
                <a:cubicBezTo>
                  <a:pt x="18" y="33"/>
                  <a:pt x="26" y="30"/>
                  <a:pt x="29" y="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2" name="Freeform 141"/>
          <p:cNvSpPr>
            <a:spLocks/>
          </p:cNvSpPr>
          <p:nvPr/>
        </p:nvSpPr>
        <p:spPr bwMode="auto">
          <a:xfrm>
            <a:off x="7613650" y="6494463"/>
            <a:ext cx="109538" cy="107950"/>
          </a:xfrm>
          <a:custGeom>
            <a:avLst/>
            <a:gdLst>
              <a:gd name="T0" fmla="*/ 22 w 38"/>
              <a:gd name="T1" fmla="*/ 36 h 38"/>
              <a:gd name="T2" fmla="*/ 37 w 38"/>
              <a:gd name="T3" fmla="*/ 16 h 38"/>
              <a:gd name="T4" fmla="*/ 16 w 38"/>
              <a:gd name="T5" fmla="*/ 2 h 38"/>
              <a:gd name="T6" fmla="*/ 2 w 38"/>
              <a:gd name="T7" fmla="*/ 22 h 38"/>
              <a:gd name="T8" fmla="*/ 22 w 38"/>
              <a:gd name="T9" fmla="*/ 3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38">
                <a:moveTo>
                  <a:pt x="22" y="36"/>
                </a:moveTo>
                <a:cubicBezTo>
                  <a:pt x="32" y="35"/>
                  <a:pt x="38" y="26"/>
                  <a:pt x="37" y="16"/>
                </a:cubicBezTo>
                <a:cubicBezTo>
                  <a:pt x="35" y="7"/>
                  <a:pt x="26" y="0"/>
                  <a:pt x="16" y="2"/>
                </a:cubicBezTo>
                <a:cubicBezTo>
                  <a:pt x="7" y="4"/>
                  <a:pt x="0" y="13"/>
                  <a:pt x="2" y="22"/>
                </a:cubicBezTo>
                <a:cubicBezTo>
                  <a:pt x="4" y="32"/>
                  <a:pt x="13" y="38"/>
                  <a:pt x="22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" name="Freeform 142"/>
          <p:cNvSpPr>
            <a:spLocks/>
          </p:cNvSpPr>
          <p:nvPr/>
        </p:nvSpPr>
        <p:spPr bwMode="auto">
          <a:xfrm>
            <a:off x="1427163" y="4402138"/>
            <a:ext cx="136525" cy="136525"/>
          </a:xfrm>
          <a:custGeom>
            <a:avLst/>
            <a:gdLst>
              <a:gd name="T0" fmla="*/ 7 w 48"/>
              <a:gd name="T1" fmla="*/ 37 h 48"/>
              <a:gd name="T2" fmla="*/ 37 w 48"/>
              <a:gd name="T3" fmla="*/ 41 h 48"/>
              <a:gd name="T4" fmla="*/ 41 w 48"/>
              <a:gd name="T5" fmla="*/ 11 h 48"/>
              <a:gd name="T6" fmla="*/ 11 w 48"/>
              <a:gd name="T7" fmla="*/ 7 h 48"/>
              <a:gd name="T8" fmla="*/ 7 w 48"/>
              <a:gd name="T9" fmla="*/ 3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8">
                <a:moveTo>
                  <a:pt x="7" y="37"/>
                </a:moveTo>
                <a:cubicBezTo>
                  <a:pt x="14" y="46"/>
                  <a:pt x="28" y="48"/>
                  <a:pt x="37" y="41"/>
                </a:cubicBezTo>
                <a:cubicBezTo>
                  <a:pt x="46" y="34"/>
                  <a:pt x="48" y="20"/>
                  <a:pt x="41" y="11"/>
                </a:cubicBezTo>
                <a:cubicBezTo>
                  <a:pt x="34" y="2"/>
                  <a:pt x="20" y="0"/>
                  <a:pt x="11" y="7"/>
                </a:cubicBezTo>
                <a:cubicBezTo>
                  <a:pt x="2" y="14"/>
                  <a:pt x="0" y="27"/>
                  <a:pt x="7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4" name="Freeform 143"/>
          <p:cNvSpPr>
            <a:spLocks/>
          </p:cNvSpPr>
          <p:nvPr/>
        </p:nvSpPr>
        <p:spPr bwMode="auto">
          <a:xfrm>
            <a:off x="10104438" y="2470150"/>
            <a:ext cx="92075" cy="95250"/>
          </a:xfrm>
          <a:custGeom>
            <a:avLst/>
            <a:gdLst>
              <a:gd name="T0" fmla="*/ 29 w 32"/>
              <a:gd name="T1" fmla="*/ 9 h 33"/>
              <a:gd name="T2" fmla="*/ 9 w 32"/>
              <a:gd name="T3" fmla="*/ 4 h 33"/>
              <a:gd name="T4" fmla="*/ 3 w 32"/>
              <a:gd name="T5" fmla="*/ 23 h 33"/>
              <a:gd name="T6" fmla="*/ 23 w 32"/>
              <a:gd name="T7" fmla="*/ 29 h 33"/>
              <a:gd name="T8" fmla="*/ 29 w 32"/>
              <a:gd name="T9" fmla="*/ 9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3">
                <a:moveTo>
                  <a:pt x="29" y="9"/>
                </a:moveTo>
                <a:cubicBezTo>
                  <a:pt x="25" y="2"/>
                  <a:pt x="16" y="0"/>
                  <a:pt x="9" y="4"/>
                </a:cubicBezTo>
                <a:cubicBezTo>
                  <a:pt x="2" y="7"/>
                  <a:pt x="0" y="16"/>
                  <a:pt x="3" y="23"/>
                </a:cubicBezTo>
                <a:cubicBezTo>
                  <a:pt x="7" y="30"/>
                  <a:pt x="16" y="33"/>
                  <a:pt x="23" y="29"/>
                </a:cubicBezTo>
                <a:cubicBezTo>
                  <a:pt x="30" y="25"/>
                  <a:pt x="32" y="16"/>
                  <a:pt x="29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5" name="Freeform 144"/>
          <p:cNvSpPr>
            <a:spLocks/>
          </p:cNvSpPr>
          <p:nvPr/>
        </p:nvSpPr>
        <p:spPr bwMode="auto">
          <a:xfrm>
            <a:off x="10212388" y="2195512"/>
            <a:ext cx="85725" cy="84138"/>
          </a:xfrm>
          <a:custGeom>
            <a:avLst/>
            <a:gdLst>
              <a:gd name="T0" fmla="*/ 16 w 30"/>
              <a:gd name="T1" fmla="*/ 0 h 30"/>
              <a:gd name="T2" fmla="*/ 1 w 30"/>
              <a:gd name="T3" fmla="*/ 14 h 30"/>
              <a:gd name="T4" fmla="*/ 14 w 30"/>
              <a:gd name="T5" fmla="*/ 29 h 30"/>
              <a:gd name="T6" fmla="*/ 30 w 30"/>
              <a:gd name="T7" fmla="*/ 16 h 30"/>
              <a:gd name="T8" fmla="*/ 16 w 30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30">
                <a:moveTo>
                  <a:pt x="16" y="0"/>
                </a:moveTo>
                <a:cubicBezTo>
                  <a:pt x="8" y="0"/>
                  <a:pt x="2" y="6"/>
                  <a:pt x="1" y="14"/>
                </a:cubicBezTo>
                <a:cubicBezTo>
                  <a:pt x="0" y="22"/>
                  <a:pt x="6" y="29"/>
                  <a:pt x="14" y="29"/>
                </a:cubicBezTo>
                <a:cubicBezTo>
                  <a:pt x="22" y="30"/>
                  <a:pt x="29" y="24"/>
                  <a:pt x="30" y="16"/>
                </a:cubicBezTo>
                <a:cubicBezTo>
                  <a:pt x="30" y="8"/>
                  <a:pt x="24" y="1"/>
                  <a:pt x="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6" name="Freeform 145"/>
          <p:cNvSpPr>
            <a:spLocks/>
          </p:cNvSpPr>
          <p:nvPr/>
        </p:nvSpPr>
        <p:spPr bwMode="auto">
          <a:xfrm>
            <a:off x="9442450" y="5748338"/>
            <a:ext cx="133350" cy="134938"/>
          </a:xfrm>
          <a:custGeom>
            <a:avLst/>
            <a:gdLst>
              <a:gd name="T0" fmla="*/ 43 w 47"/>
              <a:gd name="T1" fmla="*/ 31 h 47"/>
              <a:gd name="T2" fmla="*/ 16 w 47"/>
              <a:gd name="T3" fmla="*/ 43 h 47"/>
              <a:gd name="T4" fmla="*/ 4 w 47"/>
              <a:gd name="T5" fmla="*/ 16 h 47"/>
              <a:gd name="T6" fmla="*/ 31 w 47"/>
              <a:gd name="T7" fmla="*/ 4 h 47"/>
              <a:gd name="T8" fmla="*/ 43 w 47"/>
              <a:gd name="T9" fmla="*/ 31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7">
                <a:moveTo>
                  <a:pt x="43" y="31"/>
                </a:moveTo>
                <a:cubicBezTo>
                  <a:pt x="39" y="42"/>
                  <a:pt x="27" y="47"/>
                  <a:pt x="16" y="43"/>
                </a:cubicBezTo>
                <a:cubicBezTo>
                  <a:pt x="5" y="39"/>
                  <a:pt x="0" y="27"/>
                  <a:pt x="4" y="16"/>
                </a:cubicBezTo>
                <a:cubicBezTo>
                  <a:pt x="8" y="5"/>
                  <a:pt x="20" y="0"/>
                  <a:pt x="31" y="4"/>
                </a:cubicBezTo>
                <a:cubicBezTo>
                  <a:pt x="42" y="8"/>
                  <a:pt x="47" y="20"/>
                  <a:pt x="43" y="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7" name="Freeform 146"/>
          <p:cNvSpPr>
            <a:spLocks/>
          </p:cNvSpPr>
          <p:nvPr/>
        </p:nvSpPr>
        <p:spPr bwMode="auto">
          <a:xfrm>
            <a:off x="10258425" y="6235700"/>
            <a:ext cx="68263" cy="68263"/>
          </a:xfrm>
          <a:custGeom>
            <a:avLst/>
            <a:gdLst>
              <a:gd name="T0" fmla="*/ 21 w 24"/>
              <a:gd name="T1" fmla="*/ 17 h 24"/>
              <a:gd name="T2" fmla="*/ 7 w 24"/>
              <a:gd name="T3" fmla="*/ 21 h 24"/>
              <a:gd name="T4" fmla="*/ 3 w 24"/>
              <a:gd name="T5" fmla="*/ 6 h 24"/>
              <a:gd name="T6" fmla="*/ 17 w 24"/>
              <a:gd name="T7" fmla="*/ 2 h 24"/>
              <a:gd name="T8" fmla="*/ 21 w 24"/>
              <a:gd name="T9" fmla="*/ 17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4">
                <a:moveTo>
                  <a:pt x="21" y="17"/>
                </a:moveTo>
                <a:cubicBezTo>
                  <a:pt x="18" y="22"/>
                  <a:pt x="12" y="24"/>
                  <a:pt x="7" y="21"/>
                </a:cubicBezTo>
                <a:cubicBezTo>
                  <a:pt x="1" y="18"/>
                  <a:pt x="0" y="11"/>
                  <a:pt x="3" y="6"/>
                </a:cubicBezTo>
                <a:cubicBezTo>
                  <a:pt x="5" y="1"/>
                  <a:pt x="12" y="0"/>
                  <a:pt x="17" y="2"/>
                </a:cubicBezTo>
                <a:cubicBezTo>
                  <a:pt x="22" y="5"/>
                  <a:pt x="24" y="12"/>
                  <a:pt x="21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8" name="Oval 147"/>
          <p:cNvSpPr>
            <a:spLocks noChangeArrowheads="1"/>
          </p:cNvSpPr>
          <p:nvPr/>
        </p:nvSpPr>
        <p:spPr bwMode="auto">
          <a:xfrm>
            <a:off x="3860800" y="3392488"/>
            <a:ext cx="100013" cy="1031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9" name="Oval 148"/>
          <p:cNvSpPr>
            <a:spLocks noChangeArrowheads="1"/>
          </p:cNvSpPr>
          <p:nvPr/>
        </p:nvSpPr>
        <p:spPr bwMode="auto">
          <a:xfrm>
            <a:off x="5499100" y="814387"/>
            <a:ext cx="76200" cy="77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0" name="Oval 149"/>
          <p:cNvSpPr>
            <a:spLocks noChangeArrowheads="1"/>
          </p:cNvSpPr>
          <p:nvPr/>
        </p:nvSpPr>
        <p:spPr bwMode="auto">
          <a:xfrm>
            <a:off x="6886575" y="1736725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1" name="Oval 150"/>
          <p:cNvSpPr>
            <a:spLocks noChangeArrowheads="1"/>
          </p:cNvSpPr>
          <p:nvPr/>
        </p:nvSpPr>
        <p:spPr bwMode="auto">
          <a:xfrm>
            <a:off x="5519738" y="1962150"/>
            <a:ext cx="80963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2" name="Oval 151"/>
          <p:cNvSpPr>
            <a:spLocks noChangeArrowheads="1"/>
          </p:cNvSpPr>
          <p:nvPr/>
        </p:nvSpPr>
        <p:spPr bwMode="auto">
          <a:xfrm>
            <a:off x="8266113" y="3068637"/>
            <a:ext cx="119063" cy="11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3" name="Oval 152"/>
          <p:cNvSpPr>
            <a:spLocks noChangeArrowheads="1"/>
          </p:cNvSpPr>
          <p:nvPr/>
        </p:nvSpPr>
        <p:spPr bwMode="auto">
          <a:xfrm>
            <a:off x="2989263" y="1360487"/>
            <a:ext cx="73025" cy="74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4" name="Oval 153"/>
          <p:cNvSpPr>
            <a:spLocks noChangeArrowheads="1"/>
          </p:cNvSpPr>
          <p:nvPr/>
        </p:nvSpPr>
        <p:spPr bwMode="auto">
          <a:xfrm>
            <a:off x="3489325" y="825500"/>
            <a:ext cx="53975" cy="53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5" name="Oval 154"/>
          <p:cNvSpPr>
            <a:spLocks noChangeArrowheads="1"/>
          </p:cNvSpPr>
          <p:nvPr/>
        </p:nvSpPr>
        <p:spPr bwMode="auto">
          <a:xfrm>
            <a:off x="4813300" y="712787"/>
            <a:ext cx="53975" cy="53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6" name="Oval 155"/>
          <p:cNvSpPr>
            <a:spLocks noChangeArrowheads="1"/>
          </p:cNvSpPr>
          <p:nvPr/>
        </p:nvSpPr>
        <p:spPr bwMode="auto">
          <a:xfrm>
            <a:off x="3302000" y="5637213"/>
            <a:ext cx="76200" cy="74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7" name="Oval 156"/>
          <p:cNvSpPr>
            <a:spLocks noChangeArrowheads="1"/>
          </p:cNvSpPr>
          <p:nvPr/>
        </p:nvSpPr>
        <p:spPr bwMode="auto">
          <a:xfrm>
            <a:off x="3309938" y="3729038"/>
            <a:ext cx="60325" cy="587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8" name="Oval 157"/>
          <p:cNvSpPr>
            <a:spLocks noChangeArrowheads="1"/>
          </p:cNvSpPr>
          <p:nvPr/>
        </p:nvSpPr>
        <p:spPr bwMode="auto">
          <a:xfrm>
            <a:off x="4589463" y="1219200"/>
            <a:ext cx="57150" cy="57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9" name="Oval 158"/>
          <p:cNvSpPr>
            <a:spLocks noChangeArrowheads="1"/>
          </p:cNvSpPr>
          <p:nvPr/>
        </p:nvSpPr>
        <p:spPr bwMode="auto">
          <a:xfrm>
            <a:off x="2968625" y="3295650"/>
            <a:ext cx="119063" cy="11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0" name="Oval 159"/>
          <p:cNvSpPr>
            <a:spLocks noChangeArrowheads="1"/>
          </p:cNvSpPr>
          <p:nvPr/>
        </p:nvSpPr>
        <p:spPr bwMode="auto">
          <a:xfrm>
            <a:off x="3614738" y="6265863"/>
            <a:ext cx="61913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1" name="Oval 160"/>
          <p:cNvSpPr>
            <a:spLocks noChangeArrowheads="1"/>
          </p:cNvSpPr>
          <p:nvPr/>
        </p:nvSpPr>
        <p:spPr bwMode="auto">
          <a:xfrm>
            <a:off x="2744788" y="2598737"/>
            <a:ext cx="61913" cy="65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2" name="Oval 161"/>
          <p:cNvSpPr>
            <a:spLocks noChangeArrowheads="1"/>
          </p:cNvSpPr>
          <p:nvPr/>
        </p:nvSpPr>
        <p:spPr bwMode="auto">
          <a:xfrm>
            <a:off x="3287713" y="2235200"/>
            <a:ext cx="104775" cy="104775"/>
          </a:xfrm>
          <a:prstGeom prst="ellipse">
            <a:avLst/>
          </a:prstGeom>
          <a:solidFill>
            <a:srgbClr val="DBD6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3" name="Oval 162"/>
          <p:cNvSpPr>
            <a:spLocks noChangeArrowheads="1"/>
          </p:cNvSpPr>
          <p:nvPr/>
        </p:nvSpPr>
        <p:spPr bwMode="auto">
          <a:xfrm>
            <a:off x="1911350" y="519112"/>
            <a:ext cx="104775" cy="1047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" name="Oval 163"/>
          <p:cNvSpPr>
            <a:spLocks noChangeArrowheads="1"/>
          </p:cNvSpPr>
          <p:nvPr/>
        </p:nvSpPr>
        <p:spPr bwMode="auto">
          <a:xfrm>
            <a:off x="3914775" y="1098550"/>
            <a:ext cx="95250" cy="952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5" name="Oval 164"/>
          <p:cNvSpPr>
            <a:spLocks noChangeArrowheads="1"/>
          </p:cNvSpPr>
          <p:nvPr/>
        </p:nvSpPr>
        <p:spPr bwMode="auto">
          <a:xfrm>
            <a:off x="4387850" y="530225"/>
            <a:ext cx="93663" cy="936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6" name="Oval 165"/>
          <p:cNvSpPr>
            <a:spLocks noChangeArrowheads="1"/>
          </p:cNvSpPr>
          <p:nvPr/>
        </p:nvSpPr>
        <p:spPr bwMode="auto">
          <a:xfrm>
            <a:off x="5153025" y="1216025"/>
            <a:ext cx="93663" cy="93663"/>
          </a:xfrm>
          <a:prstGeom prst="ellipse">
            <a:avLst/>
          </a:pr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7" name="Oval 166"/>
          <p:cNvSpPr>
            <a:spLocks noChangeArrowheads="1"/>
          </p:cNvSpPr>
          <p:nvPr/>
        </p:nvSpPr>
        <p:spPr bwMode="auto">
          <a:xfrm>
            <a:off x="3489325" y="1344612"/>
            <a:ext cx="53975" cy="53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8" name="Freeform 167"/>
          <p:cNvSpPr>
            <a:spLocks noEditPoints="1"/>
          </p:cNvSpPr>
          <p:nvPr/>
        </p:nvSpPr>
        <p:spPr bwMode="auto">
          <a:xfrm>
            <a:off x="3370263" y="4664075"/>
            <a:ext cx="1265238" cy="711200"/>
          </a:xfrm>
          <a:custGeom>
            <a:avLst/>
            <a:gdLst>
              <a:gd name="T0" fmla="*/ 445 w 445"/>
              <a:gd name="T1" fmla="*/ 247 h 250"/>
              <a:gd name="T2" fmla="*/ 445 w 445"/>
              <a:gd name="T3" fmla="*/ 248 h 250"/>
              <a:gd name="T4" fmla="*/ 442 w 445"/>
              <a:gd name="T5" fmla="*/ 250 h 250"/>
              <a:gd name="T6" fmla="*/ 2 w 445"/>
              <a:gd name="T7" fmla="*/ 159 h 250"/>
              <a:gd name="T8" fmla="*/ 0 w 445"/>
              <a:gd name="T9" fmla="*/ 157 h 250"/>
              <a:gd name="T10" fmla="*/ 1 w 445"/>
              <a:gd name="T11" fmla="*/ 155 h 250"/>
              <a:gd name="T12" fmla="*/ 202 w 445"/>
              <a:gd name="T13" fmla="*/ 1 h 250"/>
              <a:gd name="T14" fmla="*/ 205 w 445"/>
              <a:gd name="T15" fmla="*/ 1 h 250"/>
              <a:gd name="T16" fmla="*/ 444 w 445"/>
              <a:gd name="T17" fmla="*/ 245 h 250"/>
              <a:gd name="T18" fmla="*/ 445 w 445"/>
              <a:gd name="T19" fmla="*/ 247 h 250"/>
              <a:gd name="T20" fmla="*/ 9 w 445"/>
              <a:gd name="T21" fmla="*/ 155 h 250"/>
              <a:gd name="T22" fmla="*/ 434 w 445"/>
              <a:gd name="T23" fmla="*/ 243 h 250"/>
              <a:gd name="T24" fmla="*/ 203 w 445"/>
              <a:gd name="T25" fmla="*/ 6 h 250"/>
              <a:gd name="T26" fmla="*/ 9 w 445"/>
              <a:gd name="T27" fmla="*/ 155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5" h="250">
                <a:moveTo>
                  <a:pt x="445" y="247"/>
                </a:moveTo>
                <a:cubicBezTo>
                  <a:pt x="445" y="247"/>
                  <a:pt x="445" y="248"/>
                  <a:pt x="445" y="248"/>
                </a:cubicBezTo>
                <a:cubicBezTo>
                  <a:pt x="444" y="249"/>
                  <a:pt x="443" y="250"/>
                  <a:pt x="442" y="250"/>
                </a:cubicBezTo>
                <a:cubicBezTo>
                  <a:pt x="2" y="159"/>
                  <a:pt x="2" y="159"/>
                  <a:pt x="2" y="159"/>
                </a:cubicBezTo>
                <a:cubicBezTo>
                  <a:pt x="1" y="159"/>
                  <a:pt x="0" y="158"/>
                  <a:pt x="0" y="157"/>
                </a:cubicBezTo>
                <a:cubicBezTo>
                  <a:pt x="0" y="156"/>
                  <a:pt x="0" y="155"/>
                  <a:pt x="1" y="155"/>
                </a:cubicBezTo>
                <a:cubicBezTo>
                  <a:pt x="202" y="1"/>
                  <a:pt x="202" y="1"/>
                  <a:pt x="202" y="1"/>
                </a:cubicBezTo>
                <a:cubicBezTo>
                  <a:pt x="203" y="0"/>
                  <a:pt x="204" y="0"/>
                  <a:pt x="205" y="1"/>
                </a:cubicBezTo>
                <a:cubicBezTo>
                  <a:pt x="444" y="245"/>
                  <a:pt x="444" y="245"/>
                  <a:pt x="444" y="245"/>
                </a:cubicBezTo>
                <a:cubicBezTo>
                  <a:pt x="445" y="246"/>
                  <a:pt x="445" y="246"/>
                  <a:pt x="445" y="247"/>
                </a:cubicBezTo>
                <a:close/>
                <a:moveTo>
                  <a:pt x="9" y="155"/>
                </a:moveTo>
                <a:cubicBezTo>
                  <a:pt x="434" y="243"/>
                  <a:pt x="434" y="243"/>
                  <a:pt x="434" y="243"/>
                </a:cubicBezTo>
                <a:cubicBezTo>
                  <a:pt x="203" y="6"/>
                  <a:pt x="203" y="6"/>
                  <a:pt x="203" y="6"/>
                </a:cubicBezTo>
                <a:lnTo>
                  <a:pt x="9" y="1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9" name="Freeform 168"/>
          <p:cNvSpPr>
            <a:spLocks noEditPoints="1"/>
          </p:cNvSpPr>
          <p:nvPr/>
        </p:nvSpPr>
        <p:spPr bwMode="auto">
          <a:xfrm>
            <a:off x="2174875" y="962025"/>
            <a:ext cx="688975" cy="649288"/>
          </a:xfrm>
          <a:custGeom>
            <a:avLst/>
            <a:gdLst>
              <a:gd name="T0" fmla="*/ 27 w 242"/>
              <a:gd name="T1" fmla="*/ 228 h 228"/>
              <a:gd name="T2" fmla="*/ 27 w 242"/>
              <a:gd name="T3" fmla="*/ 228 h 228"/>
              <a:gd name="T4" fmla="*/ 25 w 242"/>
              <a:gd name="T5" fmla="*/ 225 h 228"/>
              <a:gd name="T6" fmla="*/ 0 w 242"/>
              <a:gd name="T7" fmla="*/ 90 h 228"/>
              <a:gd name="T8" fmla="*/ 2 w 242"/>
              <a:gd name="T9" fmla="*/ 87 h 228"/>
              <a:gd name="T10" fmla="*/ 238 w 242"/>
              <a:gd name="T11" fmla="*/ 0 h 228"/>
              <a:gd name="T12" fmla="*/ 241 w 242"/>
              <a:gd name="T13" fmla="*/ 1 h 228"/>
              <a:gd name="T14" fmla="*/ 241 w 242"/>
              <a:gd name="T15" fmla="*/ 5 h 228"/>
              <a:gd name="T16" fmla="*/ 29 w 242"/>
              <a:gd name="T17" fmla="*/ 227 h 228"/>
              <a:gd name="T18" fmla="*/ 27 w 242"/>
              <a:gd name="T19" fmla="*/ 228 h 228"/>
              <a:gd name="T20" fmla="*/ 6 w 242"/>
              <a:gd name="T21" fmla="*/ 92 h 228"/>
              <a:gd name="T22" fmla="*/ 29 w 242"/>
              <a:gd name="T23" fmla="*/ 219 h 228"/>
              <a:gd name="T24" fmla="*/ 229 w 242"/>
              <a:gd name="T25" fmla="*/ 9 h 228"/>
              <a:gd name="T26" fmla="*/ 6 w 242"/>
              <a:gd name="T27" fmla="*/ 9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2" h="228">
                <a:moveTo>
                  <a:pt x="27" y="228"/>
                </a:moveTo>
                <a:cubicBezTo>
                  <a:pt x="27" y="228"/>
                  <a:pt x="27" y="228"/>
                  <a:pt x="27" y="228"/>
                </a:cubicBezTo>
                <a:cubicBezTo>
                  <a:pt x="26" y="227"/>
                  <a:pt x="25" y="226"/>
                  <a:pt x="25" y="225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89"/>
                  <a:pt x="1" y="88"/>
                  <a:pt x="2" y="87"/>
                </a:cubicBezTo>
                <a:cubicBezTo>
                  <a:pt x="238" y="0"/>
                  <a:pt x="238" y="0"/>
                  <a:pt x="238" y="0"/>
                </a:cubicBezTo>
                <a:cubicBezTo>
                  <a:pt x="239" y="0"/>
                  <a:pt x="240" y="0"/>
                  <a:pt x="241" y="1"/>
                </a:cubicBezTo>
                <a:cubicBezTo>
                  <a:pt x="242" y="3"/>
                  <a:pt x="242" y="4"/>
                  <a:pt x="241" y="5"/>
                </a:cubicBezTo>
                <a:cubicBezTo>
                  <a:pt x="29" y="227"/>
                  <a:pt x="29" y="227"/>
                  <a:pt x="29" y="227"/>
                </a:cubicBezTo>
                <a:cubicBezTo>
                  <a:pt x="29" y="227"/>
                  <a:pt x="28" y="228"/>
                  <a:pt x="27" y="228"/>
                </a:cubicBezTo>
                <a:close/>
                <a:moveTo>
                  <a:pt x="6" y="92"/>
                </a:moveTo>
                <a:cubicBezTo>
                  <a:pt x="29" y="219"/>
                  <a:pt x="29" y="219"/>
                  <a:pt x="29" y="219"/>
                </a:cubicBezTo>
                <a:cubicBezTo>
                  <a:pt x="229" y="9"/>
                  <a:pt x="229" y="9"/>
                  <a:pt x="229" y="9"/>
                </a:cubicBezTo>
                <a:lnTo>
                  <a:pt x="6" y="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0" name="Freeform 169"/>
          <p:cNvSpPr>
            <a:spLocks noEditPoints="1"/>
          </p:cNvSpPr>
          <p:nvPr/>
        </p:nvSpPr>
        <p:spPr bwMode="auto">
          <a:xfrm>
            <a:off x="11056938" y="5102225"/>
            <a:ext cx="311150" cy="336550"/>
          </a:xfrm>
          <a:custGeom>
            <a:avLst/>
            <a:gdLst>
              <a:gd name="T0" fmla="*/ 3 w 109"/>
              <a:gd name="T1" fmla="*/ 118 h 118"/>
              <a:gd name="T2" fmla="*/ 1 w 109"/>
              <a:gd name="T3" fmla="*/ 117 h 118"/>
              <a:gd name="T4" fmla="*/ 1 w 109"/>
              <a:gd name="T5" fmla="*/ 114 h 118"/>
              <a:gd name="T6" fmla="*/ 89 w 109"/>
              <a:gd name="T7" fmla="*/ 1 h 118"/>
              <a:gd name="T8" fmla="*/ 92 w 109"/>
              <a:gd name="T9" fmla="*/ 0 h 118"/>
              <a:gd name="T10" fmla="*/ 94 w 109"/>
              <a:gd name="T11" fmla="*/ 2 h 118"/>
              <a:gd name="T12" fmla="*/ 108 w 109"/>
              <a:gd name="T13" fmla="*/ 58 h 118"/>
              <a:gd name="T14" fmla="*/ 107 w 109"/>
              <a:gd name="T15" fmla="*/ 61 h 118"/>
              <a:gd name="T16" fmla="*/ 4 w 109"/>
              <a:gd name="T17" fmla="*/ 118 h 118"/>
              <a:gd name="T18" fmla="*/ 3 w 109"/>
              <a:gd name="T19" fmla="*/ 118 h 118"/>
              <a:gd name="T20" fmla="*/ 90 w 109"/>
              <a:gd name="T21" fmla="*/ 8 h 118"/>
              <a:gd name="T22" fmla="*/ 13 w 109"/>
              <a:gd name="T23" fmla="*/ 107 h 118"/>
              <a:gd name="T24" fmla="*/ 103 w 109"/>
              <a:gd name="T25" fmla="*/ 58 h 118"/>
              <a:gd name="T26" fmla="*/ 90 w 109"/>
              <a:gd name="T27" fmla="*/ 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9" h="118">
                <a:moveTo>
                  <a:pt x="3" y="118"/>
                </a:moveTo>
                <a:cubicBezTo>
                  <a:pt x="2" y="118"/>
                  <a:pt x="2" y="118"/>
                  <a:pt x="1" y="117"/>
                </a:cubicBezTo>
                <a:cubicBezTo>
                  <a:pt x="0" y="116"/>
                  <a:pt x="0" y="115"/>
                  <a:pt x="1" y="114"/>
                </a:cubicBezTo>
                <a:cubicBezTo>
                  <a:pt x="89" y="1"/>
                  <a:pt x="89" y="1"/>
                  <a:pt x="89" y="1"/>
                </a:cubicBezTo>
                <a:cubicBezTo>
                  <a:pt x="90" y="0"/>
                  <a:pt x="91" y="0"/>
                  <a:pt x="92" y="0"/>
                </a:cubicBezTo>
                <a:cubicBezTo>
                  <a:pt x="93" y="0"/>
                  <a:pt x="94" y="1"/>
                  <a:pt x="94" y="2"/>
                </a:cubicBezTo>
                <a:cubicBezTo>
                  <a:pt x="108" y="58"/>
                  <a:pt x="108" y="58"/>
                  <a:pt x="108" y="58"/>
                </a:cubicBezTo>
                <a:cubicBezTo>
                  <a:pt x="109" y="60"/>
                  <a:pt x="108" y="61"/>
                  <a:pt x="107" y="61"/>
                </a:cubicBezTo>
                <a:cubicBezTo>
                  <a:pt x="4" y="118"/>
                  <a:pt x="4" y="118"/>
                  <a:pt x="4" y="118"/>
                </a:cubicBezTo>
                <a:cubicBezTo>
                  <a:pt x="4" y="118"/>
                  <a:pt x="4" y="118"/>
                  <a:pt x="3" y="118"/>
                </a:cubicBezTo>
                <a:close/>
                <a:moveTo>
                  <a:pt x="90" y="8"/>
                </a:moveTo>
                <a:cubicBezTo>
                  <a:pt x="13" y="107"/>
                  <a:pt x="13" y="107"/>
                  <a:pt x="13" y="107"/>
                </a:cubicBezTo>
                <a:cubicBezTo>
                  <a:pt x="103" y="58"/>
                  <a:pt x="103" y="58"/>
                  <a:pt x="103" y="58"/>
                </a:cubicBezTo>
                <a:lnTo>
                  <a:pt x="90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1" name="Freeform 170"/>
          <p:cNvSpPr>
            <a:spLocks noEditPoints="1"/>
          </p:cNvSpPr>
          <p:nvPr/>
        </p:nvSpPr>
        <p:spPr bwMode="auto">
          <a:xfrm>
            <a:off x="10323513" y="3579813"/>
            <a:ext cx="446088" cy="444500"/>
          </a:xfrm>
          <a:custGeom>
            <a:avLst/>
            <a:gdLst>
              <a:gd name="T0" fmla="*/ 154 w 157"/>
              <a:gd name="T1" fmla="*/ 156 h 156"/>
              <a:gd name="T2" fmla="*/ 153 w 157"/>
              <a:gd name="T3" fmla="*/ 156 h 156"/>
              <a:gd name="T4" fmla="*/ 1 w 157"/>
              <a:gd name="T5" fmla="*/ 97 h 156"/>
              <a:gd name="T6" fmla="*/ 0 w 157"/>
              <a:gd name="T7" fmla="*/ 96 h 156"/>
              <a:gd name="T8" fmla="*/ 0 w 157"/>
              <a:gd name="T9" fmla="*/ 93 h 156"/>
              <a:gd name="T10" fmla="*/ 76 w 157"/>
              <a:gd name="T11" fmla="*/ 1 h 156"/>
              <a:gd name="T12" fmla="*/ 79 w 157"/>
              <a:gd name="T13" fmla="*/ 0 h 156"/>
              <a:gd name="T14" fmla="*/ 81 w 157"/>
              <a:gd name="T15" fmla="*/ 2 h 156"/>
              <a:gd name="T16" fmla="*/ 157 w 157"/>
              <a:gd name="T17" fmla="*/ 152 h 156"/>
              <a:gd name="T18" fmla="*/ 156 w 157"/>
              <a:gd name="T19" fmla="*/ 155 h 156"/>
              <a:gd name="T20" fmla="*/ 154 w 157"/>
              <a:gd name="T21" fmla="*/ 156 h 156"/>
              <a:gd name="T22" fmla="*/ 7 w 157"/>
              <a:gd name="T23" fmla="*/ 94 h 156"/>
              <a:gd name="T24" fmla="*/ 149 w 157"/>
              <a:gd name="T25" fmla="*/ 149 h 156"/>
              <a:gd name="T26" fmla="*/ 78 w 157"/>
              <a:gd name="T27" fmla="*/ 8 h 156"/>
              <a:gd name="T28" fmla="*/ 7 w 157"/>
              <a:gd name="T29" fmla="*/ 9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7" h="156">
                <a:moveTo>
                  <a:pt x="154" y="156"/>
                </a:moveTo>
                <a:cubicBezTo>
                  <a:pt x="154" y="156"/>
                  <a:pt x="154" y="156"/>
                  <a:pt x="153" y="156"/>
                </a:cubicBezTo>
                <a:cubicBezTo>
                  <a:pt x="1" y="97"/>
                  <a:pt x="1" y="97"/>
                  <a:pt x="1" y="97"/>
                </a:cubicBezTo>
                <a:cubicBezTo>
                  <a:pt x="1" y="97"/>
                  <a:pt x="0" y="96"/>
                  <a:pt x="0" y="96"/>
                </a:cubicBezTo>
                <a:cubicBezTo>
                  <a:pt x="0" y="95"/>
                  <a:pt x="0" y="94"/>
                  <a:pt x="0" y="93"/>
                </a:cubicBezTo>
                <a:cubicBezTo>
                  <a:pt x="76" y="1"/>
                  <a:pt x="76" y="1"/>
                  <a:pt x="76" y="1"/>
                </a:cubicBezTo>
                <a:cubicBezTo>
                  <a:pt x="77" y="1"/>
                  <a:pt x="78" y="0"/>
                  <a:pt x="79" y="0"/>
                </a:cubicBezTo>
                <a:cubicBezTo>
                  <a:pt x="80" y="1"/>
                  <a:pt x="80" y="1"/>
                  <a:pt x="81" y="2"/>
                </a:cubicBezTo>
                <a:cubicBezTo>
                  <a:pt x="157" y="152"/>
                  <a:pt x="157" y="152"/>
                  <a:pt x="157" y="152"/>
                </a:cubicBezTo>
                <a:cubicBezTo>
                  <a:pt x="157" y="153"/>
                  <a:pt x="157" y="154"/>
                  <a:pt x="156" y="155"/>
                </a:cubicBezTo>
                <a:cubicBezTo>
                  <a:pt x="156" y="156"/>
                  <a:pt x="155" y="156"/>
                  <a:pt x="154" y="156"/>
                </a:cubicBezTo>
                <a:close/>
                <a:moveTo>
                  <a:pt x="7" y="94"/>
                </a:moveTo>
                <a:cubicBezTo>
                  <a:pt x="149" y="149"/>
                  <a:pt x="149" y="149"/>
                  <a:pt x="149" y="149"/>
                </a:cubicBezTo>
                <a:cubicBezTo>
                  <a:pt x="78" y="8"/>
                  <a:pt x="78" y="8"/>
                  <a:pt x="78" y="8"/>
                </a:cubicBezTo>
                <a:lnTo>
                  <a:pt x="7" y="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2" name="Freeform 171"/>
          <p:cNvSpPr>
            <a:spLocks noEditPoints="1"/>
          </p:cNvSpPr>
          <p:nvPr/>
        </p:nvSpPr>
        <p:spPr bwMode="auto">
          <a:xfrm>
            <a:off x="3267075" y="-411163"/>
            <a:ext cx="768350" cy="227013"/>
          </a:xfrm>
          <a:custGeom>
            <a:avLst/>
            <a:gdLst>
              <a:gd name="T0" fmla="*/ 268 w 270"/>
              <a:gd name="T1" fmla="*/ 80 h 80"/>
              <a:gd name="T2" fmla="*/ 267 w 270"/>
              <a:gd name="T3" fmla="*/ 80 h 80"/>
              <a:gd name="T4" fmla="*/ 3 w 270"/>
              <a:gd name="T5" fmla="*/ 51 h 80"/>
              <a:gd name="T6" fmla="*/ 1 w 270"/>
              <a:gd name="T7" fmla="*/ 49 h 80"/>
              <a:gd name="T8" fmla="*/ 2 w 270"/>
              <a:gd name="T9" fmla="*/ 46 h 80"/>
              <a:gd name="T10" fmla="*/ 135 w 270"/>
              <a:gd name="T11" fmla="*/ 0 h 80"/>
              <a:gd name="T12" fmla="*/ 137 w 270"/>
              <a:gd name="T13" fmla="*/ 0 h 80"/>
              <a:gd name="T14" fmla="*/ 269 w 270"/>
              <a:gd name="T15" fmla="*/ 75 h 80"/>
              <a:gd name="T16" fmla="*/ 270 w 270"/>
              <a:gd name="T17" fmla="*/ 78 h 80"/>
              <a:gd name="T18" fmla="*/ 268 w 270"/>
              <a:gd name="T19" fmla="*/ 80 h 80"/>
              <a:gd name="T20" fmla="*/ 15 w 270"/>
              <a:gd name="T21" fmla="*/ 47 h 80"/>
              <a:gd name="T22" fmla="*/ 255 w 270"/>
              <a:gd name="T23" fmla="*/ 73 h 80"/>
              <a:gd name="T24" fmla="*/ 135 w 270"/>
              <a:gd name="T25" fmla="*/ 5 h 80"/>
              <a:gd name="T26" fmla="*/ 15 w 270"/>
              <a:gd name="T27" fmla="*/ 47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0" h="80">
                <a:moveTo>
                  <a:pt x="268" y="80"/>
                </a:moveTo>
                <a:cubicBezTo>
                  <a:pt x="267" y="80"/>
                  <a:pt x="267" y="80"/>
                  <a:pt x="267" y="80"/>
                </a:cubicBezTo>
                <a:cubicBezTo>
                  <a:pt x="3" y="51"/>
                  <a:pt x="3" y="51"/>
                  <a:pt x="3" y="51"/>
                </a:cubicBezTo>
                <a:cubicBezTo>
                  <a:pt x="2" y="51"/>
                  <a:pt x="1" y="50"/>
                  <a:pt x="1" y="49"/>
                </a:cubicBezTo>
                <a:cubicBezTo>
                  <a:pt x="0" y="47"/>
                  <a:pt x="1" y="46"/>
                  <a:pt x="2" y="46"/>
                </a:cubicBezTo>
                <a:cubicBezTo>
                  <a:pt x="135" y="0"/>
                  <a:pt x="135" y="0"/>
                  <a:pt x="135" y="0"/>
                </a:cubicBezTo>
                <a:cubicBezTo>
                  <a:pt x="135" y="0"/>
                  <a:pt x="136" y="0"/>
                  <a:pt x="137" y="0"/>
                </a:cubicBezTo>
                <a:cubicBezTo>
                  <a:pt x="269" y="75"/>
                  <a:pt x="269" y="75"/>
                  <a:pt x="269" y="75"/>
                </a:cubicBezTo>
                <a:cubicBezTo>
                  <a:pt x="270" y="76"/>
                  <a:pt x="270" y="77"/>
                  <a:pt x="270" y="78"/>
                </a:cubicBezTo>
                <a:cubicBezTo>
                  <a:pt x="270" y="79"/>
                  <a:pt x="269" y="80"/>
                  <a:pt x="268" y="80"/>
                </a:cubicBezTo>
                <a:close/>
                <a:moveTo>
                  <a:pt x="15" y="47"/>
                </a:moveTo>
                <a:cubicBezTo>
                  <a:pt x="255" y="73"/>
                  <a:pt x="255" y="73"/>
                  <a:pt x="255" y="73"/>
                </a:cubicBezTo>
                <a:cubicBezTo>
                  <a:pt x="135" y="5"/>
                  <a:pt x="135" y="5"/>
                  <a:pt x="135" y="5"/>
                </a:cubicBezTo>
                <a:lnTo>
                  <a:pt x="15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3" name="Freeform 172"/>
          <p:cNvSpPr>
            <a:spLocks noEditPoints="1"/>
          </p:cNvSpPr>
          <p:nvPr/>
        </p:nvSpPr>
        <p:spPr bwMode="auto">
          <a:xfrm>
            <a:off x="8626475" y="-815975"/>
            <a:ext cx="406400" cy="571500"/>
          </a:xfrm>
          <a:custGeom>
            <a:avLst/>
            <a:gdLst>
              <a:gd name="T0" fmla="*/ 3 w 143"/>
              <a:gd name="T1" fmla="*/ 201 h 201"/>
              <a:gd name="T2" fmla="*/ 1 w 143"/>
              <a:gd name="T3" fmla="*/ 200 h 201"/>
              <a:gd name="T4" fmla="*/ 1 w 143"/>
              <a:gd name="T5" fmla="*/ 197 h 201"/>
              <a:gd name="T6" fmla="*/ 116 w 143"/>
              <a:gd name="T7" fmla="*/ 1 h 201"/>
              <a:gd name="T8" fmla="*/ 119 w 143"/>
              <a:gd name="T9" fmla="*/ 0 h 201"/>
              <a:gd name="T10" fmla="*/ 121 w 143"/>
              <a:gd name="T11" fmla="*/ 2 h 201"/>
              <a:gd name="T12" fmla="*/ 143 w 143"/>
              <a:gd name="T13" fmla="*/ 66 h 201"/>
              <a:gd name="T14" fmla="*/ 142 w 143"/>
              <a:gd name="T15" fmla="*/ 69 h 201"/>
              <a:gd name="T16" fmla="*/ 5 w 143"/>
              <a:gd name="T17" fmla="*/ 200 h 201"/>
              <a:gd name="T18" fmla="*/ 3 w 143"/>
              <a:gd name="T19" fmla="*/ 201 h 201"/>
              <a:gd name="T20" fmla="*/ 118 w 143"/>
              <a:gd name="T21" fmla="*/ 9 h 201"/>
              <a:gd name="T22" fmla="*/ 15 w 143"/>
              <a:gd name="T23" fmla="*/ 183 h 201"/>
              <a:gd name="T24" fmla="*/ 137 w 143"/>
              <a:gd name="T25" fmla="*/ 66 h 201"/>
              <a:gd name="T26" fmla="*/ 118 w 143"/>
              <a:gd name="T27" fmla="*/ 9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3" h="201">
                <a:moveTo>
                  <a:pt x="3" y="201"/>
                </a:moveTo>
                <a:cubicBezTo>
                  <a:pt x="2" y="201"/>
                  <a:pt x="2" y="201"/>
                  <a:pt x="1" y="200"/>
                </a:cubicBezTo>
                <a:cubicBezTo>
                  <a:pt x="0" y="200"/>
                  <a:pt x="0" y="198"/>
                  <a:pt x="1" y="197"/>
                </a:cubicBezTo>
                <a:cubicBezTo>
                  <a:pt x="116" y="1"/>
                  <a:pt x="116" y="1"/>
                  <a:pt x="116" y="1"/>
                </a:cubicBezTo>
                <a:cubicBezTo>
                  <a:pt x="117" y="0"/>
                  <a:pt x="118" y="0"/>
                  <a:pt x="119" y="0"/>
                </a:cubicBezTo>
                <a:cubicBezTo>
                  <a:pt x="120" y="0"/>
                  <a:pt x="121" y="1"/>
                  <a:pt x="121" y="2"/>
                </a:cubicBezTo>
                <a:cubicBezTo>
                  <a:pt x="143" y="66"/>
                  <a:pt x="143" y="66"/>
                  <a:pt x="143" y="66"/>
                </a:cubicBezTo>
                <a:cubicBezTo>
                  <a:pt x="143" y="67"/>
                  <a:pt x="143" y="68"/>
                  <a:pt x="142" y="69"/>
                </a:cubicBezTo>
                <a:cubicBezTo>
                  <a:pt x="5" y="200"/>
                  <a:pt x="5" y="200"/>
                  <a:pt x="5" y="200"/>
                </a:cubicBezTo>
                <a:cubicBezTo>
                  <a:pt x="4" y="201"/>
                  <a:pt x="4" y="201"/>
                  <a:pt x="3" y="201"/>
                </a:cubicBezTo>
                <a:close/>
                <a:moveTo>
                  <a:pt x="118" y="9"/>
                </a:moveTo>
                <a:cubicBezTo>
                  <a:pt x="15" y="183"/>
                  <a:pt x="15" y="183"/>
                  <a:pt x="15" y="183"/>
                </a:cubicBezTo>
                <a:cubicBezTo>
                  <a:pt x="137" y="66"/>
                  <a:pt x="137" y="66"/>
                  <a:pt x="137" y="66"/>
                </a:cubicBezTo>
                <a:lnTo>
                  <a:pt x="118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4" name="Freeform 173"/>
          <p:cNvSpPr>
            <a:spLocks noEditPoints="1"/>
          </p:cNvSpPr>
          <p:nvPr/>
        </p:nvSpPr>
        <p:spPr bwMode="auto">
          <a:xfrm>
            <a:off x="10602913" y="1169987"/>
            <a:ext cx="881063" cy="957263"/>
          </a:xfrm>
          <a:custGeom>
            <a:avLst/>
            <a:gdLst>
              <a:gd name="T0" fmla="*/ 307 w 310"/>
              <a:gd name="T1" fmla="*/ 336 h 336"/>
              <a:gd name="T2" fmla="*/ 306 w 310"/>
              <a:gd name="T3" fmla="*/ 335 h 336"/>
              <a:gd name="T4" fmla="*/ 1 w 310"/>
              <a:gd name="T5" fmla="*/ 4 h 336"/>
              <a:gd name="T6" fmla="*/ 1 w 310"/>
              <a:gd name="T7" fmla="*/ 1 h 336"/>
              <a:gd name="T8" fmla="*/ 4 w 310"/>
              <a:gd name="T9" fmla="*/ 0 h 336"/>
              <a:gd name="T10" fmla="*/ 141 w 310"/>
              <a:gd name="T11" fmla="*/ 35 h 336"/>
              <a:gd name="T12" fmla="*/ 143 w 310"/>
              <a:gd name="T13" fmla="*/ 36 h 336"/>
              <a:gd name="T14" fmla="*/ 310 w 310"/>
              <a:gd name="T15" fmla="*/ 332 h 336"/>
              <a:gd name="T16" fmla="*/ 309 w 310"/>
              <a:gd name="T17" fmla="*/ 335 h 336"/>
              <a:gd name="T18" fmla="*/ 307 w 310"/>
              <a:gd name="T19" fmla="*/ 336 h 336"/>
              <a:gd name="T20" fmla="*/ 11 w 310"/>
              <a:gd name="T21" fmla="*/ 7 h 336"/>
              <a:gd name="T22" fmla="*/ 294 w 310"/>
              <a:gd name="T23" fmla="*/ 315 h 336"/>
              <a:gd name="T24" fmla="*/ 139 w 310"/>
              <a:gd name="T25" fmla="*/ 40 h 336"/>
              <a:gd name="T26" fmla="*/ 11 w 310"/>
              <a:gd name="T27" fmla="*/ 7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0" h="336">
                <a:moveTo>
                  <a:pt x="307" y="336"/>
                </a:moveTo>
                <a:cubicBezTo>
                  <a:pt x="307" y="336"/>
                  <a:pt x="306" y="336"/>
                  <a:pt x="306" y="335"/>
                </a:cubicBezTo>
                <a:cubicBezTo>
                  <a:pt x="1" y="4"/>
                  <a:pt x="1" y="4"/>
                  <a:pt x="1" y="4"/>
                </a:cubicBezTo>
                <a:cubicBezTo>
                  <a:pt x="0" y="4"/>
                  <a:pt x="0" y="2"/>
                  <a:pt x="1" y="1"/>
                </a:cubicBezTo>
                <a:cubicBezTo>
                  <a:pt x="1" y="0"/>
                  <a:pt x="2" y="0"/>
                  <a:pt x="4" y="0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142" y="35"/>
                  <a:pt x="142" y="35"/>
                  <a:pt x="143" y="36"/>
                </a:cubicBezTo>
                <a:cubicBezTo>
                  <a:pt x="310" y="332"/>
                  <a:pt x="310" y="332"/>
                  <a:pt x="310" y="332"/>
                </a:cubicBezTo>
                <a:cubicBezTo>
                  <a:pt x="310" y="333"/>
                  <a:pt x="310" y="334"/>
                  <a:pt x="309" y="335"/>
                </a:cubicBezTo>
                <a:cubicBezTo>
                  <a:pt x="309" y="336"/>
                  <a:pt x="308" y="336"/>
                  <a:pt x="307" y="336"/>
                </a:cubicBezTo>
                <a:close/>
                <a:moveTo>
                  <a:pt x="11" y="7"/>
                </a:moveTo>
                <a:cubicBezTo>
                  <a:pt x="294" y="315"/>
                  <a:pt x="294" y="315"/>
                  <a:pt x="294" y="315"/>
                </a:cubicBezTo>
                <a:cubicBezTo>
                  <a:pt x="139" y="40"/>
                  <a:pt x="139" y="40"/>
                  <a:pt x="139" y="40"/>
                </a:cubicBezTo>
                <a:lnTo>
                  <a:pt x="11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5" name="Freeform 174"/>
          <p:cNvSpPr>
            <a:spLocks noEditPoints="1"/>
          </p:cNvSpPr>
          <p:nvPr/>
        </p:nvSpPr>
        <p:spPr bwMode="auto">
          <a:xfrm>
            <a:off x="3068638" y="6375400"/>
            <a:ext cx="503238" cy="608013"/>
          </a:xfrm>
          <a:custGeom>
            <a:avLst/>
            <a:gdLst>
              <a:gd name="T0" fmla="*/ 173 w 177"/>
              <a:gd name="T1" fmla="*/ 213 h 214"/>
              <a:gd name="T2" fmla="*/ 173 w 177"/>
              <a:gd name="T3" fmla="*/ 213 h 214"/>
              <a:gd name="T4" fmla="*/ 0 w 177"/>
              <a:gd name="T5" fmla="*/ 4 h 214"/>
              <a:gd name="T6" fmla="*/ 0 w 177"/>
              <a:gd name="T7" fmla="*/ 1 h 214"/>
              <a:gd name="T8" fmla="*/ 3 w 177"/>
              <a:gd name="T9" fmla="*/ 0 h 214"/>
              <a:gd name="T10" fmla="*/ 134 w 177"/>
              <a:gd name="T11" fmla="*/ 62 h 214"/>
              <a:gd name="T12" fmla="*/ 135 w 177"/>
              <a:gd name="T13" fmla="*/ 64 h 214"/>
              <a:gd name="T14" fmla="*/ 177 w 177"/>
              <a:gd name="T15" fmla="*/ 211 h 214"/>
              <a:gd name="T16" fmla="*/ 176 w 177"/>
              <a:gd name="T17" fmla="*/ 214 h 214"/>
              <a:gd name="T18" fmla="*/ 173 w 177"/>
              <a:gd name="T19" fmla="*/ 213 h 214"/>
              <a:gd name="T20" fmla="*/ 12 w 177"/>
              <a:gd name="T21" fmla="*/ 10 h 214"/>
              <a:gd name="T22" fmla="*/ 169 w 177"/>
              <a:gd name="T23" fmla="*/ 200 h 214"/>
              <a:gd name="T24" fmla="*/ 131 w 177"/>
              <a:gd name="T25" fmla="*/ 67 h 214"/>
              <a:gd name="T26" fmla="*/ 12 w 177"/>
              <a:gd name="T27" fmla="*/ 1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7" h="214">
                <a:moveTo>
                  <a:pt x="173" y="213"/>
                </a:moveTo>
                <a:cubicBezTo>
                  <a:pt x="173" y="213"/>
                  <a:pt x="173" y="213"/>
                  <a:pt x="173" y="213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0" y="2"/>
                  <a:pt x="0" y="1"/>
                </a:cubicBezTo>
                <a:cubicBezTo>
                  <a:pt x="1" y="0"/>
                  <a:pt x="2" y="0"/>
                  <a:pt x="3" y="0"/>
                </a:cubicBezTo>
                <a:cubicBezTo>
                  <a:pt x="134" y="62"/>
                  <a:pt x="134" y="62"/>
                  <a:pt x="134" y="62"/>
                </a:cubicBezTo>
                <a:cubicBezTo>
                  <a:pt x="135" y="63"/>
                  <a:pt x="135" y="63"/>
                  <a:pt x="135" y="64"/>
                </a:cubicBezTo>
                <a:cubicBezTo>
                  <a:pt x="177" y="211"/>
                  <a:pt x="177" y="211"/>
                  <a:pt x="177" y="211"/>
                </a:cubicBezTo>
                <a:cubicBezTo>
                  <a:pt x="177" y="212"/>
                  <a:pt x="177" y="213"/>
                  <a:pt x="176" y="214"/>
                </a:cubicBezTo>
                <a:cubicBezTo>
                  <a:pt x="175" y="214"/>
                  <a:pt x="173" y="214"/>
                  <a:pt x="173" y="213"/>
                </a:cubicBezTo>
                <a:close/>
                <a:moveTo>
                  <a:pt x="12" y="10"/>
                </a:moveTo>
                <a:cubicBezTo>
                  <a:pt x="169" y="200"/>
                  <a:pt x="169" y="200"/>
                  <a:pt x="169" y="200"/>
                </a:cubicBezTo>
                <a:cubicBezTo>
                  <a:pt x="131" y="67"/>
                  <a:pt x="131" y="67"/>
                  <a:pt x="131" y="67"/>
                </a:cubicBezTo>
                <a:lnTo>
                  <a:pt x="12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6" name="Freeform 175"/>
          <p:cNvSpPr>
            <a:spLocks noEditPoints="1"/>
          </p:cNvSpPr>
          <p:nvPr/>
        </p:nvSpPr>
        <p:spPr bwMode="auto">
          <a:xfrm>
            <a:off x="841375" y="4189413"/>
            <a:ext cx="1160463" cy="979488"/>
          </a:xfrm>
          <a:custGeom>
            <a:avLst/>
            <a:gdLst>
              <a:gd name="T0" fmla="*/ 408 w 408"/>
              <a:gd name="T1" fmla="*/ 2 h 344"/>
              <a:gd name="T2" fmla="*/ 407 w 408"/>
              <a:gd name="T3" fmla="*/ 3 h 344"/>
              <a:gd name="T4" fmla="*/ 152 w 408"/>
              <a:gd name="T5" fmla="*/ 343 h 344"/>
              <a:gd name="T6" fmla="*/ 150 w 408"/>
              <a:gd name="T7" fmla="*/ 344 h 344"/>
              <a:gd name="T8" fmla="*/ 148 w 408"/>
              <a:gd name="T9" fmla="*/ 342 h 344"/>
              <a:gd name="T10" fmla="*/ 0 w 408"/>
              <a:gd name="T11" fmla="*/ 24 h 344"/>
              <a:gd name="T12" fmla="*/ 0 w 408"/>
              <a:gd name="T13" fmla="*/ 23 h 344"/>
              <a:gd name="T14" fmla="*/ 0 w 408"/>
              <a:gd name="T15" fmla="*/ 21 h 344"/>
              <a:gd name="T16" fmla="*/ 2 w 408"/>
              <a:gd name="T17" fmla="*/ 20 h 344"/>
              <a:gd name="T18" fmla="*/ 405 w 408"/>
              <a:gd name="T19" fmla="*/ 0 h 344"/>
              <a:gd name="T20" fmla="*/ 407 w 408"/>
              <a:gd name="T21" fmla="*/ 1 h 344"/>
              <a:gd name="T22" fmla="*/ 408 w 408"/>
              <a:gd name="T23" fmla="*/ 2 h 344"/>
              <a:gd name="T24" fmla="*/ 401 w 408"/>
              <a:gd name="T25" fmla="*/ 5 h 344"/>
              <a:gd name="T26" fmla="*/ 6 w 408"/>
              <a:gd name="T27" fmla="*/ 25 h 344"/>
              <a:gd name="T28" fmla="*/ 151 w 408"/>
              <a:gd name="T29" fmla="*/ 337 h 344"/>
              <a:gd name="T30" fmla="*/ 401 w 408"/>
              <a:gd name="T31" fmla="*/ 5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8" h="344">
                <a:moveTo>
                  <a:pt x="408" y="2"/>
                </a:moveTo>
                <a:cubicBezTo>
                  <a:pt x="408" y="2"/>
                  <a:pt x="408" y="3"/>
                  <a:pt x="407" y="3"/>
                </a:cubicBezTo>
                <a:cubicBezTo>
                  <a:pt x="152" y="343"/>
                  <a:pt x="152" y="343"/>
                  <a:pt x="152" y="343"/>
                </a:cubicBezTo>
                <a:cubicBezTo>
                  <a:pt x="152" y="344"/>
                  <a:pt x="151" y="344"/>
                  <a:pt x="150" y="344"/>
                </a:cubicBezTo>
                <a:cubicBezTo>
                  <a:pt x="150" y="344"/>
                  <a:pt x="149" y="343"/>
                  <a:pt x="148" y="342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2"/>
                  <a:pt x="0" y="21"/>
                </a:cubicBezTo>
                <a:cubicBezTo>
                  <a:pt x="0" y="21"/>
                  <a:pt x="1" y="20"/>
                  <a:pt x="2" y="20"/>
                </a:cubicBezTo>
                <a:cubicBezTo>
                  <a:pt x="405" y="0"/>
                  <a:pt x="405" y="0"/>
                  <a:pt x="405" y="0"/>
                </a:cubicBezTo>
                <a:cubicBezTo>
                  <a:pt x="406" y="0"/>
                  <a:pt x="407" y="0"/>
                  <a:pt x="407" y="1"/>
                </a:cubicBezTo>
                <a:cubicBezTo>
                  <a:pt x="408" y="1"/>
                  <a:pt x="408" y="1"/>
                  <a:pt x="408" y="2"/>
                </a:cubicBezTo>
                <a:close/>
                <a:moveTo>
                  <a:pt x="401" y="5"/>
                </a:moveTo>
                <a:cubicBezTo>
                  <a:pt x="6" y="25"/>
                  <a:pt x="6" y="25"/>
                  <a:pt x="6" y="25"/>
                </a:cubicBezTo>
                <a:cubicBezTo>
                  <a:pt x="151" y="337"/>
                  <a:pt x="151" y="337"/>
                  <a:pt x="151" y="337"/>
                </a:cubicBezTo>
                <a:lnTo>
                  <a:pt x="401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7" name="Freeform 176"/>
          <p:cNvSpPr>
            <a:spLocks/>
          </p:cNvSpPr>
          <p:nvPr/>
        </p:nvSpPr>
        <p:spPr bwMode="auto">
          <a:xfrm>
            <a:off x="808038" y="4214813"/>
            <a:ext cx="79375" cy="77788"/>
          </a:xfrm>
          <a:custGeom>
            <a:avLst/>
            <a:gdLst>
              <a:gd name="T0" fmla="*/ 14 w 28"/>
              <a:gd name="T1" fmla="*/ 0 h 27"/>
              <a:gd name="T2" fmla="*/ 1 w 28"/>
              <a:gd name="T3" fmla="*/ 14 h 27"/>
              <a:gd name="T4" fmla="*/ 15 w 28"/>
              <a:gd name="T5" fmla="*/ 27 h 27"/>
              <a:gd name="T6" fmla="*/ 28 w 28"/>
              <a:gd name="T7" fmla="*/ 13 h 27"/>
              <a:gd name="T8" fmla="*/ 14 w 28"/>
              <a:gd name="T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7">
                <a:moveTo>
                  <a:pt x="14" y="0"/>
                </a:moveTo>
                <a:cubicBezTo>
                  <a:pt x="6" y="0"/>
                  <a:pt x="0" y="7"/>
                  <a:pt x="1" y="14"/>
                </a:cubicBezTo>
                <a:cubicBezTo>
                  <a:pt x="1" y="22"/>
                  <a:pt x="7" y="27"/>
                  <a:pt x="15" y="27"/>
                </a:cubicBezTo>
                <a:cubicBezTo>
                  <a:pt x="22" y="27"/>
                  <a:pt x="28" y="21"/>
                  <a:pt x="28" y="13"/>
                </a:cubicBezTo>
                <a:cubicBezTo>
                  <a:pt x="27" y="6"/>
                  <a:pt x="21" y="0"/>
                  <a:pt x="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8" name="Freeform 177"/>
          <p:cNvSpPr>
            <a:spLocks noEditPoints="1"/>
          </p:cNvSpPr>
          <p:nvPr/>
        </p:nvSpPr>
        <p:spPr bwMode="auto">
          <a:xfrm>
            <a:off x="9245600" y="3402013"/>
            <a:ext cx="750888" cy="852488"/>
          </a:xfrm>
          <a:custGeom>
            <a:avLst/>
            <a:gdLst>
              <a:gd name="T0" fmla="*/ 0 w 264"/>
              <a:gd name="T1" fmla="*/ 63 h 300"/>
              <a:gd name="T2" fmla="*/ 0 w 264"/>
              <a:gd name="T3" fmla="*/ 62 h 300"/>
              <a:gd name="T4" fmla="*/ 2 w 264"/>
              <a:gd name="T5" fmla="*/ 60 h 300"/>
              <a:gd name="T6" fmla="*/ 261 w 264"/>
              <a:gd name="T7" fmla="*/ 0 h 300"/>
              <a:gd name="T8" fmla="*/ 263 w 264"/>
              <a:gd name="T9" fmla="*/ 1 h 300"/>
              <a:gd name="T10" fmla="*/ 264 w 264"/>
              <a:gd name="T11" fmla="*/ 2 h 300"/>
              <a:gd name="T12" fmla="*/ 264 w 264"/>
              <a:gd name="T13" fmla="*/ 3 h 300"/>
              <a:gd name="T14" fmla="*/ 143 w 264"/>
              <a:gd name="T15" fmla="*/ 298 h 300"/>
              <a:gd name="T16" fmla="*/ 141 w 264"/>
              <a:gd name="T17" fmla="*/ 300 h 300"/>
              <a:gd name="T18" fmla="*/ 139 w 264"/>
              <a:gd name="T19" fmla="*/ 298 h 300"/>
              <a:gd name="T20" fmla="*/ 0 w 264"/>
              <a:gd name="T21" fmla="*/ 63 h 300"/>
              <a:gd name="T22" fmla="*/ 6 w 264"/>
              <a:gd name="T23" fmla="*/ 64 h 300"/>
              <a:gd name="T24" fmla="*/ 141 w 264"/>
              <a:gd name="T25" fmla="*/ 292 h 300"/>
              <a:gd name="T26" fmla="*/ 257 w 264"/>
              <a:gd name="T27" fmla="*/ 6 h 300"/>
              <a:gd name="T28" fmla="*/ 6 w 264"/>
              <a:gd name="T29" fmla="*/ 64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4" h="300">
                <a:moveTo>
                  <a:pt x="0" y="63"/>
                </a:moveTo>
                <a:cubicBezTo>
                  <a:pt x="0" y="63"/>
                  <a:pt x="0" y="62"/>
                  <a:pt x="0" y="62"/>
                </a:cubicBezTo>
                <a:cubicBezTo>
                  <a:pt x="0" y="61"/>
                  <a:pt x="1" y="60"/>
                  <a:pt x="2" y="60"/>
                </a:cubicBezTo>
                <a:cubicBezTo>
                  <a:pt x="261" y="0"/>
                  <a:pt x="261" y="0"/>
                  <a:pt x="261" y="0"/>
                </a:cubicBezTo>
                <a:cubicBezTo>
                  <a:pt x="262" y="0"/>
                  <a:pt x="263" y="0"/>
                  <a:pt x="263" y="1"/>
                </a:cubicBezTo>
                <a:cubicBezTo>
                  <a:pt x="263" y="1"/>
                  <a:pt x="264" y="1"/>
                  <a:pt x="264" y="2"/>
                </a:cubicBezTo>
                <a:cubicBezTo>
                  <a:pt x="264" y="2"/>
                  <a:pt x="264" y="3"/>
                  <a:pt x="264" y="3"/>
                </a:cubicBezTo>
                <a:cubicBezTo>
                  <a:pt x="143" y="298"/>
                  <a:pt x="143" y="298"/>
                  <a:pt x="143" y="298"/>
                </a:cubicBezTo>
                <a:cubicBezTo>
                  <a:pt x="143" y="299"/>
                  <a:pt x="142" y="299"/>
                  <a:pt x="141" y="300"/>
                </a:cubicBezTo>
                <a:cubicBezTo>
                  <a:pt x="141" y="300"/>
                  <a:pt x="140" y="299"/>
                  <a:pt x="139" y="298"/>
                </a:cubicBezTo>
                <a:cubicBezTo>
                  <a:pt x="0" y="63"/>
                  <a:pt x="0" y="63"/>
                  <a:pt x="0" y="63"/>
                </a:cubicBezTo>
                <a:close/>
                <a:moveTo>
                  <a:pt x="6" y="64"/>
                </a:moveTo>
                <a:cubicBezTo>
                  <a:pt x="141" y="292"/>
                  <a:pt x="141" y="292"/>
                  <a:pt x="141" y="292"/>
                </a:cubicBezTo>
                <a:cubicBezTo>
                  <a:pt x="257" y="6"/>
                  <a:pt x="257" y="6"/>
                  <a:pt x="257" y="6"/>
                </a:cubicBezTo>
                <a:lnTo>
                  <a:pt x="6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9" name="Freeform 178"/>
          <p:cNvSpPr>
            <a:spLocks/>
          </p:cNvSpPr>
          <p:nvPr/>
        </p:nvSpPr>
        <p:spPr bwMode="auto">
          <a:xfrm>
            <a:off x="10539413" y="1104900"/>
            <a:ext cx="131763" cy="131763"/>
          </a:xfrm>
          <a:custGeom>
            <a:avLst/>
            <a:gdLst>
              <a:gd name="T0" fmla="*/ 38 w 46"/>
              <a:gd name="T1" fmla="*/ 37 h 46"/>
              <a:gd name="T2" fmla="*/ 38 w 46"/>
              <a:gd name="T3" fmla="*/ 8 h 46"/>
              <a:gd name="T4" fmla="*/ 8 w 46"/>
              <a:gd name="T5" fmla="*/ 8 h 46"/>
              <a:gd name="T6" fmla="*/ 9 w 46"/>
              <a:gd name="T7" fmla="*/ 38 h 46"/>
              <a:gd name="T8" fmla="*/ 38 w 46"/>
              <a:gd name="T9" fmla="*/ 3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46">
                <a:moveTo>
                  <a:pt x="38" y="37"/>
                </a:moveTo>
                <a:cubicBezTo>
                  <a:pt x="46" y="29"/>
                  <a:pt x="46" y="16"/>
                  <a:pt x="38" y="8"/>
                </a:cubicBezTo>
                <a:cubicBezTo>
                  <a:pt x="29" y="0"/>
                  <a:pt x="16" y="0"/>
                  <a:pt x="8" y="8"/>
                </a:cubicBezTo>
                <a:cubicBezTo>
                  <a:pt x="0" y="17"/>
                  <a:pt x="0" y="30"/>
                  <a:pt x="9" y="38"/>
                </a:cubicBezTo>
                <a:cubicBezTo>
                  <a:pt x="17" y="46"/>
                  <a:pt x="31" y="46"/>
                  <a:pt x="38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0" name="Freeform 179"/>
          <p:cNvSpPr>
            <a:spLocks/>
          </p:cNvSpPr>
          <p:nvPr/>
        </p:nvSpPr>
        <p:spPr bwMode="auto">
          <a:xfrm>
            <a:off x="3335338" y="5037138"/>
            <a:ext cx="133350" cy="136525"/>
          </a:xfrm>
          <a:custGeom>
            <a:avLst/>
            <a:gdLst>
              <a:gd name="T0" fmla="*/ 35 w 47"/>
              <a:gd name="T1" fmla="*/ 7 h 48"/>
              <a:gd name="T2" fmla="*/ 6 w 47"/>
              <a:gd name="T3" fmla="*/ 12 h 48"/>
              <a:gd name="T4" fmla="*/ 12 w 47"/>
              <a:gd name="T5" fmla="*/ 42 h 48"/>
              <a:gd name="T6" fmla="*/ 41 w 47"/>
              <a:gd name="T7" fmla="*/ 36 h 48"/>
              <a:gd name="T8" fmla="*/ 35 w 47"/>
              <a:gd name="T9" fmla="*/ 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8">
                <a:moveTo>
                  <a:pt x="35" y="7"/>
                </a:moveTo>
                <a:cubicBezTo>
                  <a:pt x="26" y="0"/>
                  <a:pt x="13" y="3"/>
                  <a:pt x="6" y="12"/>
                </a:cubicBezTo>
                <a:cubicBezTo>
                  <a:pt x="0" y="22"/>
                  <a:pt x="2" y="35"/>
                  <a:pt x="12" y="42"/>
                </a:cubicBezTo>
                <a:cubicBezTo>
                  <a:pt x="21" y="48"/>
                  <a:pt x="34" y="46"/>
                  <a:pt x="41" y="36"/>
                </a:cubicBezTo>
                <a:cubicBezTo>
                  <a:pt x="47" y="26"/>
                  <a:pt x="45" y="13"/>
                  <a:pt x="35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1" name="Freeform 180"/>
          <p:cNvSpPr>
            <a:spLocks/>
          </p:cNvSpPr>
          <p:nvPr/>
        </p:nvSpPr>
        <p:spPr bwMode="auto">
          <a:xfrm>
            <a:off x="2798763" y="935037"/>
            <a:ext cx="93663" cy="93663"/>
          </a:xfrm>
          <a:custGeom>
            <a:avLst/>
            <a:gdLst>
              <a:gd name="T0" fmla="*/ 29 w 33"/>
              <a:gd name="T1" fmla="*/ 10 h 33"/>
              <a:gd name="T2" fmla="*/ 10 w 33"/>
              <a:gd name="T3" fmla="*/ 3 h 33"/>
              <a:gd name="T4" fmla="*/ 3 w 33"/>
              <a:gd name="T5" fmla="*/ 22 h 33"/>
              <a:gd name="T6" fmla="*/ 22 w 33"/>
              <a:gd name="T7" fmla="*/ 29 h 33"/>
              <a:gd name="T8" fmla="*/ 29 w 33"/>
              <a:gd name="T9" fmla="*/ 1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29" y="10"/>
                </a:moveTo>
                <a:cubicBezTo>
                  <a:pt x="26" y="3"/>
                  <a:pt x="17" y="0"/>
                  <a:pt x="10" y="3"/>
                </a:cubicBezTo>
                <a:cubicBezTo>
                  <a:pt x="3" y="7"/>
                  <a:pt x="0" y="15"/>
                  <a:pt x="3" y="22"/>
                </a:cubicBezTo>
                <a:cubicBezTo>
                  <a:pt x="7" y="29"/>
                  <a:pt x="15" y="33"/>
                  <a:pt x="22" y="29"/>
                </a:cubicBezTo>
                <a:cubicBezTo>
                  <a:pt x="30" y="26"/>
                  <a:pt x="33" y="17"/>
                  <a:pt x="2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2" name="Freeform 181"/>
          <p:cNvSpPr>
            <a:spLocks/>
          </p:cNvSpPr>
          <p:nvPr/>
        </p:nvSpPr>
        <p:spPr bwMode="auto">
          <a:xfrm>
            <a:off x="3903663" y="4638675"/>
            <a:ext cx="93663" cy="93663"/>
          </a:xfrm>
          <a:custGeom>
            <a:avLst/>
            <a:gdLst>
              <a:gd name="T0" fmla="*/ 8 w 33"/>
              <a:gd name="T1" fmla="*/ 5 h 33"/>
              <a:gd name="T2" fmla="*/ 5 w 33"/>
              <a:gd name="T3" fmla="*/ 25 h 33"/>
              <a:gd name="T4" fmla="*/ 25 w 33"/>
              <a:gd name="T5" fmla="*/ 28 h 33"/>
              <a:gd name="T6" fmla="*/ 28 w 33"/>
              <a:gd name="T7" fmla="*/ 9 h 33"/>
              <a:gd name="T8" fmla="*/ 8 w 33"/>
              <a:gd name="T9" fmla="*/ 5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8" y="5"/>
                </a:moveTo>
                <a:cubicBezTo>
                  <a:pt x="2" y="9"/>
                  <a:pt x="0" y="18"/>
                  <a:pt x="5" y="25"/>
                </a:cubicBezTo>
                <a:cubicBezTo>
                  <a:pt x="9" y="31"/>
                  <a:pt x="18" y="33"/>
                  <a:pt x="25" y="28"/>
                </a:cubicBezTo>
                <a:cubicBezTo>
                  <a:pt x="31" y="24"/>
                  <a:pt x="33" y="15"/>
                  <a:pt x="28" y="9"/>
                </a:cubicBezTo>
                <a:cubicBezTo>
                  <a:pt x="24" y="2"/>
                  <a:pt x="15" y="0"/>
                  <a:pt x="8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3" name="Freeform 182"/>
          <p:cNvSpPr>
            <a:spLocks/>
          </p:cNvSpPr>
          <p:nvPr/>
        </p:nvSpPr>
        <p:spPr bwMode="auto">
          <a:xfrm>
            <a:off x="3605213" y="-450850"/>
            <a:ext cx="92075" cy="93663"/>
          </a:xfrm>
          <a:custGeom>
            <a:avLst/>
            <a:gdLst>
              <a:gd name="T0" fmla="*/ 29 w 32"/>
              <a:gd name="T1" fmla="*/ 10 h 33"/>
              <a:gd name="T2" fmla="*/ 10 w 32"/>
              <a:gd name="T3" fmla="*/ 4 h 33"/>
              <a:gd name="T4" fmla="*/ 3 w 32"/>
              <a:gd name="T5" fmla="*/ 23 h 33"/>
              <a:gd name="T6" fmla="*/ 22 w 32"/>
              <a:gd name="T7" fmla="*/ 30 h 33"/>
              <a:gd name="T8" fmla="*/ 29 w 32"/>
              <a:gd name="T9" fmla="*/ 1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3">
                <a:moveTo>
                  <a:pt x="29" y="10"/>
                </a:moveTo>
                <a:cubicBezTo>
                  <a:pt x="26" y="3"/>
                  <a:pt x="17" y="0"/>
                  <a:pt x="10" y="4"/>
                </a:cubicBezTo>
                <a:cubicBezTo>
                  <a:pt x="3" y="7"/>
                  <a:pt x="0" y="16"/>
                  <a:pt x="3" y="23"/>
                </a:cubicBezTo>
                <a:cubicBezTo>
                  <a:pt x="6" y="30"/>
                  <a:pt x="15" y="33"/>
                  <a:pt x="22" y="30"/>
                </a:cubicBezTo>
                <a:cubicBezTo>
                  <a:pt x="29" y="26"/>
                  <a:pt x="32" y="18"/>
                  <a:pt x="2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4" name="Freeform 183"/>
          <p:cNvSpPr>
            <a:spLocks/>
          </p:cNvSpPr>
          <p:nvPr/>
        </p:nvSpPr>
        <p:spPr bwMode="auto">
          <a:xfrm>
            <a:off x="2144713" y="1166812"/>
            <a:ext cx="93663" cy="95250"/>
          </a:xfrm>
          <a:custGeom>
            <a:avLst/>
            <a:gdLst>
              <a:gd name="T0" fmla="*/ 30 w 33"/>
              <a:gd name="T1" fmla="*/ 10 h 33"/>
              <a:gd name="T2" fmla="*/ 10 w 33"/>
              <a:gd name="T3" fmla="*/ 3 h 33"/>
              <a:gd name="T4" fmla="*/ 4 w 33"/>
              <a:gd name="T5" fmla="*/ 23 h 33"/>
              <a:gd name="T6" fmla="*/ 23 w 33"/>
              <a:gd name="T7" fmla="*/ 29 h 33"/>
              <a:gd name="T8" fmla="*/ 30 w 33"/>
              <a:gd name="T9" fmla="*/ 1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30" y="10"/>
                </a:moveTo>
                <a:cubicBezTo>
                  <a:pt x="26" y="3"/>
                  <a:pt x="18" y="0"/>
                  <a:pt x="10" y="3"/>
                </a:cubicBezTo>
                <a:cubicBezTo>
                  <a:pt x="3" y="7"/>
                  <a:pt x="0" y="15"/>
                  <a:pt x="4" y="23"/>
                </a:cubicBezTo>
                <a:cubicBezTo>
                  <a:pt x="7" y="30"/>
                  <a:pt x="16" y="33"/>
                  <a:pt x="23" y="29"/>
                </a:cubicBezTo>
                <a:cubicBezTo>
                  <a:pt x="30" y="26"/>
                  <a:pt x="33" y="17"/>
                  <a:pt x="30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5" name="Freeform 184"/>
          <p:cNvSpPr>
            <a:spLocks/>
          </p:cNvSpPr>
          <p:nvPr/>
        </p:nvSpPr>
        <p:spPr bwMode="auto">
          <a:xfrm>
            <a:off x="10707688" y="3967163"/>
            <a:ext cx="93663" cy="93663"/>
          </a:xfrm>
          <a:custGeom>
            <a:avLst/>
            <a:gdLst>
              <a:gd name="T0" fmla="*/ 29 w 33"/>
              <a:gd name="T1" fmla="*/ 10 h 33"/>
              <a:gd name="T2" fmla="*/ 10 w 33"/>
              <a:gd name="T3" fmla="*/ 3 h 33"/>
              <a:gd name="T4" fmla="*/ 4 w 33"/>
              <a:gd name="T5" fmla="*/ 23 h 33"/>
              <a:gd name="T6" fmla="*/ 23 w 33"/>
              <a:gd name="T7" fmla="*/ 29 h 33"/>
              <a:gd name="T8" fmla="*/ 29 w 33"/>
              <a:gd name="T9" fmla="*/ 1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29" y="10"/>
                </a:moveTo>
                <a:cubicBezTo>
                  <a:pt x="26" y="3"/>
                  <a:pt x="17" y="0"/>
                  <a:pt x="10" y="3"/>
                </a:cubicBezTo>
                <a:cubicBezTo>
                  <a:pt x="3" y="7"/>
                  <a:pt x="0" y="15"/>
                  <a:pt x="4" y="23"/>
                </a:cubicBezTo>
                <a:cubicBezTo>
                  <a:pt x="7" y="30"/>
                  <a:pt x="15" y="33"/>
                  <a:pt x="23" y="29"/>
                </a:cubicBezTo>
                <a:cubicBezTo>
                  <a:pt x="30" y="26"/>
                  <a:pt x="33" y="17"/>
                  <a:pt x="2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6" name="Freeform 185"/>
          <p:cNvSpPr>
            <a:spLocks/>
          </p:cNvSpPr>
          <p:nvPr/>
        </p:nvSpPr>
        <p:spPr bwMode="auto">
          <a:xfrm>
            <a:off x="10498138" y="3546475"/>
            <a:ext cx="90488" cy="93663"/>
          </a:xfrm>
          <a:custGeom>
            <a:avLst/>
            <a:gdLst>
              <a:gd name="T0" fmla="*/ 29 w 32"/>
              <a:gd name="T1" fmla="*/ 10 h 33"/>
              <a:gd name="T2" fmla="*/ 10 w 32"/>
              <a:gd name="T3" fmla="*/ 3 h 33"/>
              <a:gd name="T4" fmla="*/ 3 w 32"/>
              <a:gd name="T5" fmla="*/ 22 h 33"/>
              <a:gd name="T6" fmla="*/ 22 w 32"/>
              <a:gd name="T7" fmla="*/ 29 h 33"/>
              <a:gd name="T8" fmla="*/ 29 w 32"/>
              <a:gd name="T9" fmla="*/ 1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3">
                <a:moveTo>
                  <a:pt x="29" y="10"/>
                </a:moveTo>
                <a:cubicBezTo>
                  <a:pt x="26" y="3"/>
                  <a:pt x="17" y="0"/>
                  <a:pt x="10" y="3"/>
                </a:cubicBezTo>
                <a:cubicBezTo>
                  <a:pt x="3" y="7"/>
                  <a:pt x="0" y="15"/>
                  <a:pt x="3" y="22"/>
                </a:cubicBezTo>
                <a:cubicBezTo>
                  <a:pt x="6" y="30"/>
                  <a:pt x="15" y="33"/>
                  <a:pt x="22" y="29"/>
                </a:cubicBezTo>
                <a:cubicBezTo>
                  <a:pt x="29" y="26"/>
                  <a:pt x="32" y="17"/>
                  <a:pt x="2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7" name="Freeform 186"/>
          <p:cNvSpPr>
            <a:spLocks noEditPoints="1"/>
          </p:cNvSpPr>
          <p:nvPr/>
        </p:nvSpPr>
        <p:spPr bwMode="auto">
          <a:xfrm>
            <a:off x="1538288" y="1855787"/>
            <a:ext cx="304800" cy="304800"/>
          </a:xfrm>
          <a:custGeom>
            <a:avLst/>
            <a:gdLst>
              <a:gd name="T0" fmla="*/ 53 w 107"/>
              <a:gd name="T1" fmla="*/ 107 h 107"/>
              <a:gd name="T2" fmla="*/ 0 w 107"/>
              <a:gd name="T3" fmla="*/ 54 h 107"/>
              <a:gd name="T4" fmla="*/ 53 w 107"/>
              <a:gd name="T5" fmla="*/ 0 h 107"/>
              <a:gd name="T6" fmla="*/ 107 w 107"/>
              <a:gd name="T7" fmla="*/ 54 h 107"/>
              <a:gd name="T8" fmla="*/ 53 w 107"/>
              <a:gd name="T9" fmla="*/ 107 h 107"/>
              <a:gd name="T10" fmla="*/ 53 w 107"/>
              <a:gd name="T11" fmla="*/ 6 h 107"/>
              <a:gd name="T12" fmla="*/ 5 w 107"/>
              <a:gd name="T13" fmla="*/ 54 h 107"/>
              <a:gd name="T14" fmla="*/ 53 w 107"/>
              <a:gd name="T15" fmla="*/ 101 h 107"/>
              <a:gd name="T16" fmla="*/ 101 w 107"/>
              <a:gd name="T17" fmla="*/ 54 h 107"/>
              <a:gd name="T18" fmla="*/ 53 w 107"/>
              <a:gd name="T19" fmla="*/ 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107">
                <a:moveTo>
                  <a:pt x="53" y="107"/>
                </a:moveTo>
                <a:cubicBezTo>
                  <a:pt x="24" y="107"/>
                  <a:pt x="0" y="83"/>
                  <a:pt x="0" y="54"/>
                </a:cubicBezTo>
                <a:cubicBezTo>
                  <a:pt x="0" y="24"/>
                  <a:pt x="24" y="0"/>
                  <a:pt x="53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83"/>
                  <a:pt x="83" y="107"/>
                  <a:pt x="53" y="107"/>
                </a:cubicBezTo>
                <a:close/>
                <a:moveTo>
                  <a:pt x="53" y="6"/>
                </a:moveTo>
                <a:cubicBezTo>
                  <a:pt x="27" y="6"/>
                  <a:pt x="5" y="27"/>
                  <a:pt x="5" y="54"/>
                </a:cubicBezTo>
                <a:cubicBezTo>
                  <a:pt x="5" y="80"/>
                  <a:pt x="27" y="101"/>
                  <a:pt x="53" y="101"/>
                </a:cubicBezTo>
                <a:cubicBezTo>
                  <a:pt x="80" y="101"/>
                  <a:pt x="101" y="80"/>
                  <a:pt x="101" y="54"/>
                </a:cubicBezTo>
                <a:cubicBezTo>
                  <a:pt x="101" y="27"/>
                  <a:pt x="80" y="6"/>
                  <a:pt x="53" y="6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8" name="Freeform 187"/>
          <p:cNvSpPr>
            <a:spLocks noEditPoints="1"/>
          </p:cNvSpPr>
          <p:nvPr/>
        </p:nvSpPr>
        <p:spPr bwMode="auto">
          <a:xfrm>
            <a:off x="10348913" y="1660525"/>
            <a:ext cx="304800" cy="306388"/>
          </a:xfrm>
          <a:custGeom>
            <a:avLst/>
            <a:gdLst>
              <a:gd name="T0" fmla="*/ 54 w 107"/>
              <a:gd name="T1" fmla="*/ 108 h 108"/>
              <a:gd name="T2" fmla="*/ 0 w 107"/>
              <a:gd name="T3" fmla="*/ 54 h 108"/>
              <a:gd name="T4" fmla="*/ 54 w 107"/>
              <a:gd name="T5" fmla="*/ 0 h 108"/>
              <a:gd name="T6" fmla="*/ 107 w 107"/>
              <a:gd name="T7" fmla="*/ 54 h 108"/>
              <a:gd name="T8" fmla="*/ 54 w 107"/>
              <a:gd name="T9" fmla="*/ 108 h 108"/>
              <a:gd name="T10" fmla="*/ 54 w 107"/>
              <a:gd name="T11" fmla="*/ 6 h 108"/>
              <a:gd name="T12" fmla="*/ 6 w 107"/>
              <a:gd name="T13" fmla="*/ 54 h 108"/>
              <a:gd name="T14" fmla="*/ 54 w 107"/>
              <a:gd name="T15" fmla="*/ 102 h 108"/>
              <a:gd name="T16" fmla="*/ 101 w 107"/>
              <a:gd name="T17" fmla="*/ 54 h 108"/>
              <a:gd name="T18" fmla="*/ 54 w 107"/>
              <a:gd name="T19" fmla="*/ 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108">
                <a:moveTo>
                  <a:pt x="54" y="108"/>
                </a:moveTo>
                <a:cubicBezTo>
                  <a:pt x="24" y="108"/>
                  <a:pt x="0" y="84"/>
                  <a:pt x="0" y="54"/>
                </a:cubicBezTo>
                <a:cubicBezTo>
                  <a:pt x="0" y="25"/>
                  <a:pt x="24" y="0"/>
                  <a:pt x="54" y="0"/>
                </a:cubicBezTo>
                <a:cubicBezTo>
                  <a:pt x="83" y="0"/>
                  <a:pt x="107" y="25"/>
                  <a:pt x="107" y="54"/>
                </a:cubicBezTo>
                <a:cubicBezTo>
                  <a:pt x="107" y="84"/>
                  <a:pt x="83" y="108"/>
                  <a:pt x="54" y="108"/>
                </a:cubicBezTo>
                <a:close/>
                <a:moveTo>
                  <a:pt x="54" y="6"/>
                </a:moveTo>
                <a:cubicBezTo>
                  <a:pt x="27" y="6"/>
                  <a:pt x="6" y="28"/>
                  <a:pt x="6" y="54"/>
                </a:cubicBezTo>
                <a:cubicBezTo>
                  <a:pt x="6" y="81"/>
                  <a:pt x="27" y="102"/>
                  <a:pt x="54" y="102"/>
                </a:cubicBezTo>
                <a:cubicBezTo>
                  <a:pt x="80" y="102"/>
                  <a:pt x="101" y="81"/>
                  <a:pt x="101" y="54"/>
                </a:cubicBezTo>
                <a:cubicBezTo>
                  <a:pt x="101" y="28"/>
                  <a:pt x="80" y="6"/>
                  <a:pt x="54" y="6"/>
                </a:cubicBezTo>
                <a:close/>
              </a:path>
            </a:pathLst>
          </a:custGeom>
          <a:solidFill>
            <a:srgbClr val="DBD6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9" name="Freeform 188"/>
          <p:cNvSpPr>
            <a:spLocks noEditPoints="1"/>
          </p:cNvSpPr>
          <p:nvPr/>
        </p:nvSpPr>
        <p:spPr bwMode="auto">
          <a:xfrm>
            <a:off x="7881938" y="5048250"/>
            <a:ext cx="303213" cy="304800"/>
          </a:xfrm>
          <a:custGeom>
            <a:avLst/>
            <a:gdLst>
              <a:gd name="T0" fmla="*/ 53 w 107"/>
              <a:gd name="T1" fmla="*/ 107 h 107"/>
              <a:gd name="T2" fmla="*/ 0 w 107"/>
              <a:gd name="T3" fmla="*/ 54 h 107"/>
              <a:gd name="T4" fmla="*/ 53 w 107"/>
              <a:gd name="T5" fmla="*/ 0 h 107"/>
              <a:gd name="T6" fmla="*/ 107 w 107"/>
              <a:gd name="T7" fmla="*/ 54 h 107"/>
              <a:gd name="T8" fmla="*/ 53 w 107"/>
              <a:gd name="T9" fmla="*/ 107 h 107"/>
              <a:gd name="T10" fmla="*/ 53 w 107"/>
              <a:gd name="T11" fmla="*/ 6 h 107"/>
              <a:gd name="T12" fmla="*/ 5 w 107"/>
              <a:gd name="T13" fmla="*/ 54 h 107"/>
              <a:gd name="T14" fmla="*/ 53 w 107"/>
              <a:gd name="T15" fmla="*/ 102 h 107"/>
              <a:gd name="T16" fmla="*/ 101 w 107"/>
              <a:gd name="T17" fmla="*/ 54 h 107"/>
              <a:gd name="T18" fmla="*/ 53 w 107"/>
              <a:gd name="T19" fmla="*/ 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107">
                <a:moveTo>
                  <a:pt x="53" y="107"/>
                </a:moveTo>
                <a:cubicBezTo>
                  <a:pt x="24" y="107"/>
                  <a:pt x="0" y="83"/>
                  <a:pt x="0" y="54"/>
                </a:cubicBezTo>
                <a:cubicBezTo>
                  <a:pt x="0" y="24"/>
                  <a:pt x="24" y="0"/>
                  <a:pt x="53" y="0"/>
                </a:cubicBezTo>
                <a:cubicBezTo>
                  <a:pt x="83" y="0"/>
                  <a:pt x="107" y="24"/>
                  <a:pt x="107" y="54"/>
                </a:cubicBezTo>
                <a:cubicBezTo>
                  <a:pt x="107" y="83"/>
                  <a:pt x="83" y="107"/>
                  <a:pt x="53" y="107"/>
                </a:cubicBezTo>
                <a:close/>
                <a:moveTo>
                  <a:pt x="53" y="6"/>
                </a:moveTo>
                <a:cubicBezTo>
                  <a:pt x="27" y="6"/>
                  <a:pt x="5" y="27"/>
                  <a:pt x="5" y="54"/>
                </a:cubicBezTo>
                <a:cubicBezTo>
                  <a:pt x="5" y="80"/>
                  <a:pt x="27" y="102"/>
                  <a:pt x="53" y="102"/>
                </a:cubicBezTo>
                <a:cubicBezTo>
                  <a:pt x="80" y="102"/>
                  <a:pt x="101" y="80"/>
                  <a:pt x="101" y="54"/>
                </a:cubicBezTo>
                <a:cubicBezTo>
                  <a:pt x="101" y="27"/>
                  <a:pt x="80" y="6"/>
                  <a:pt x="53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0" name="Oval 189"/>
          <p:cNvSpPr>
            <a:spLocks noChangeArrowheads="1"/>
          </p:cNvSpPr>
          <p:nvPr/>
        </p:nvSpPr>
        <p:spPr bwMode="auto">
          <a:xfrm>
            <a:off x="1689100" y="3290888"/>
            <a:ext cx="119063" cy="115888"/>
          </a:xfrm>
          <a:prstGeom prst="ellipse">
            <a:avLst/>
          </a:pr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1" name="Oval 190"/>
          <p:cNvSpPr>
            <a:spLocks noChangeArrowheads="1"/>
          </p:cNvSpPr>
          <p:nvPr/>
        </p:nvSpPr>
        <p:spPr bwMode="auto">
          <a:xfrm>
            <a:off x="7875588" y="7586663"/>
            <a:ext cx="82550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2" name="Oval 191"/>
          <p:cNvSpPr>
            <a:spLocks noChangeArrowheads="1"/>
          </p:cNvSpPr>
          <p:nvPr/>
        </p:nvSpPr>
        <p:spPr bwMode="auto">
          <a:xfrm>
            <a:off x="2078038" y="7069138"/>
            <a:ext cx="82550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3" name="Oval 192"/>
          <p:cNvSpPr>
            <a:spLocks noChangeArrowheads="1"/>
          </p:cNvSpPr>
          <p:nvPr/>
        </p:nvSpPr>
        <p:spPr bwMode="auto">
          <a:xfrm>
            <a:off x="4046538" y="2044700"/>
            <a:ext cx="82550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4" name="Oval 193"/>
          <p:cNvSpPr>
            <a:spLocks noChangeArrowheads="1"/>
          </p:cNvSpPr>
          <p:nvPr/>
        </p:nvSpPr>
        <p:spPr bwMode="auto">
          <a:xfrm>
            <a:off x="4606925" y="5621338"/>
            <a:ext cx="82550" cy="82550"/>
          </a:xfrm>
          <a:prstGeom prst="ellipse">
            <a:avLst/>
          </a:pr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" name="Oval 194"/>
          <p:cNvSpPr>
            <a:spLocks noChangeArrowheads="1"/>
          </p:cNvSpPr>
          <p:nvPr/>
        </p:nvSpPr>
        <p:spPr bwMode="auto">
          <a:xfrm>
            <a:off x="8675688" y="3578225"/>
            <a:ext cx="80963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" name="Oval 195"/>
          <p:cNvSpPr>
            <a:spLocks noChangeArrowheads="1"/>
          </p:cNvSpPr>
          <p:nvPr/>
        </p:nvSpPr>
        <p:spPr bwMode="auto">
          <a:xfrm>
            <a:off x="0" y="5003800"/>
            <a:ext cx="85725" cy="841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" name="Oval 196"/>
          <p:cNvSpPr>
            <a:spLocks noChangeArrowheads="1"/>
          </p:cNvSpPr>
          <p:nvPr/>
        </p:nvSpPr>
        <p:spPr bwMode="auto">
          <a:xfrm>
            <a:off x="10639425" y="-22225"/>
            <a:ext cx="117475" cy="117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8" name="Oval 197"/>
          <p:cNvSpPr>
            <a:spLocks noChangeArrowheads="1"/>
          </p:cNvSpPr>
          <p:nvPr/>
        </p:nvSpPr>
        <p:spPr bwMode="auto">
          <a:xfrm>
            <a:off x="4635500" y="7000875"/>
            <a:ext cx="115888" cy="115888"/>
          </a:xfrm>
          <a:prstGeom prst="ellipse">
            <a:avLst/>
          </a:pr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9" name="Oval 198"/>
          <p:cNvSpPr>
            <a:spLocks noChangeArrowheads="1"/>
          </p:cNvSpPr>
          <p:nvPr/>
        </p:nvSpPr>
        <p:spPr bwMode="auto">
          <a:xfrm>
            <a:off x="7899400" y="-708025"/>
            <a:ext cx="119063" cy="120650"/>
          </a:xfrm>
          <a:prstGeom prst="ellipse">
            <a:avLst/>
          </a:pr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0" name="Oval 199"/>
          <p:cNvSpPr>
            <a:spLocks noChangeArrowheads="1"/>
          </p:cNvSpPr>
          <p:nvPr/>
        </p:nvSpPr>
        <p:spPr bwMode="auto">
          <a:xfrm>
            <a:off x="10966450" y="5621338"/>
            <a:ext cx="82550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1" name="Oval 200"/>
          <p:cNvSpPr>
            <a:spLocks noChangeArrowheads="1"/>
          </p:cNvSpPr>
          <p:nvPr/>
        </p:nvSpPr>
        <p:spPr bwMode="auto">
          <a:xfrm>
            <a:off x="11882438" y="6975475"/>
            <a:ext cx="84138" cy="857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2" name="Oval 201"/>
          <p:cNvSpPr>
            <a:spLocks noChangeArrowheads="1"/>
          </p:cNvSpPr>
          <p:nvPr/>
        </p:nvSpPr>
        <p:spPr bwMode="auto">
          <a:xfrm>
            <a:off x="322263" y="635000"/>
            <a:ext cx="82550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3" name="Oval 202"/>
          <p:cNvSpPr>
            <a:spLocks noChangeArrowheads="1"/>
          </p:cNvSpPr>
          <p:nvPr/>
        </p:nvSpPr>
        <p:spPr bwMode="auto">
          <a:xfrm>
            <a:off x="4646613" y="-1262063"/>
            <a:ext cx="84138" cy="82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4" name="Freeform 203"/>
          <p:cNvSpPr>
            <a:spLocks/>
          </p:cNvSpPr>
          <p:nvPr/>
        </p:nvSpPr>
        <p:spPr bwMode="auto">
          <a:xfrm>
            <a:off x="11966575" y="2462212"/>
            <a:ext cx="228600" cy="236538"/>
          </a:xfrm>
          <a:custGeom>
            <a:avLst/>
            <a:gdLst>
              <a:gd name="T0" fmla="*/ 144 w 144"/>
              <a:gd name="T1" fmla="*/ 70 h 149"/>
              <a:gd name="T2" fmla="*/ 76 w 144"/>
              <a:gd name="T3" fmla="*/ 70 h 149"/>
              <a:gd name="T4" fmla="*/ 76 w 144"/>
              <a:gd name="T5" fmla="*/ 0 h 149"/>
              <a:gd name="T6" fmla="*/ 67 w 144"/>
              <a:gd name="T7" fmla="*/ 0 h 149"/>
              <a:gd name="T8" fmla="*/ 67 w 144"/>
              <a:gd name="T9" fmla="*/ 70 h 149"/>
              <a:gd name="T10" fmla="*/ 0 w 144"/>
              <a:gd name="T11" fmla="*/ 70 h 149"/>
              <a:gd name="T12" fmla="*/ 0 w 144"/>
              <a:gd name="T13" fmla="*/ 77 h 149"/>
              <a:gd name="T14" fmla="*/ 67 w 144"/>
              <a:gd name="T15" fmla="*/ 77 h 149"/>
              <a:gd name="T16" fmla="*/ 67 w 144"/>
              <a:gd name="T17" fmla="*/ 149 h 149"/>
              <a:gd name="T18" fmla="*/ 76 w 144"/>
              <a:gd name="T19" fmla="*/ 149 h 149"/>
              <a:gd name="T20" fmla="*/ 76 w 144"/>
              <a:gd name="T21" fmla="*/ 77 h 149"/>
              <a:gd name="T22" fmla="*/ 144 w 144"/>
              <a:gd name="T23" fmla="*/ 77 h 149"/>
              <a:gd name="T24" fmla="*/ 144 w 144"/>
              <a:gd name="T25" fmla="*/ 7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4" h="149">
                <a:moveTo>
                  <a:pt x="144" y="70"/>
                </a:moveTo>
                <a:lnTo>
                  <a:pt x="76" y="70"/>
                </a:lnTo>
                <a:lnTo>
                  <a:pt x="76" y="0"/>
                </a:lnTo>
                <a:lnTo>
                  <a:pt x="67" y="0"/>
                </a:lnTo>
                <a:lnTo>
                  <a:pt x="67" y="70"/>
                </a:lnTo>
                <a:lnTo>
                  <a:pt x="0" y="70"/>
                </a:lnTo>
                <a:lnTo>
                  <a:pt x="0" y="77"/>
                </a:lnTo>
                <a:lnTo>
                  <a:pt x="67" y="77"/>
                </a:lnTo>
                <a:lnTo>
                  <a:pt x="67" y="149"/>
                </a:lnTo>
                <a:lnTo>
                  <a:pt x="76" y="149"/>
                </a:lnTo>
                <a:lnTo>
                  <a:pt x="76" y="77"/>
                </a:lnTo>
                <a:lnTo>
                  <a:pt x="144" y="77"/>
                </a:lnTo>
                <a:lnTo>
                  <a:pt x="144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5" name="Freeform 204"/>
          <p:cNvSpPr>
            <a:spLocks/>
          </p:cNvSpPr>
          <p:nvPr/>
        </p:nvSpPr>
        <p:spPr bwMode="auto">
          <a:xfrm>
            <a:off x="8715375" y="6196013"/>
            <a:ext cx="230188" cy="234950"/>
          </a:xfrm>
          <a:custGeom>
            <a:avLst/>
            <a:gdLst>
              <a:gd name="T0" fmla="*/ 145 w 145"/>
              <a:gd name="T1" fmla="*/ 70 h 148"/>
              <a:gd name="T2" fmla="*/ 77 w 145"/>
              <a:gd name="T3" fmla="*/ 70 h 148"/>
              <a:gd name="T4" fmla="*/ 77 w 145"/>
              <a:gd name="T5" fmla="*/ 0 h 148"/>
              <a:gd name="T6" fmla="*/ 68 w 145"/>
              <a:gd name="T7" fmla="*/ 0 h 148"/>
              <a:gd name="T8" fmla="*/ 68 w 145"/>
              <a:gd name="T9" fmla="*/ 70 h 148"/>
              <a:gd name="T10" fmla="*/ 0 w 145"/>
              <a:gd name="T11" fmla="*/ 70 h 148"/>
              <a:gd name="T12" fmla="*/ 0 w 145"/>
              <a:gd name="T13" fmla="*/ 79 h 148"/>
              <a:gd name="T14" fmla="*/ 68 w 145"/>
              <a:gd name="T15" fmla="*/ 79 h 148"/>
              <a:gd name="T16" fmla="*/ 68 w 145"/>
              <a:gd name="T17" fmla="*/ 148 h 148"/>
              <a:gd name="T18" fmla="*/ 77 w 145"/>
              <a:gd name="T19" fmla="*/ 148 h 148"/>
              <a:gd name="T20" fmla="*/ 77 w 145"/>
              <a:gd name="T21" fmla="*/ 79 h 148"/>
              <a:gd name="T22" fmla="*/ 145 w 145"/>
              <a:gd name="T23" fmla="*/ 79 h 148"/>
              <a:gd name="T24" fmla="*/ 145 w 145"/>
              <a:gd name="T25" fmla="*/ 7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8">
                <a:moveTo>
                  <a:pt x="145" y="70"/>
                </a:moveTo>
                <a:lnTo>
                  <a:pt x="77" y="70"/>
                </a:lnTo>
                <a:lnTo>
                  <a:pt x="77" y="0"/>
                </a:lnTo>
                <a:lnTo>
                  <a:pt x="68" y="0"/>
                </a:lnTo>
                <a:lnTo>
                  <a:pt x="68" y="70"/>
                </a:lnTo>
                <a:lnTo>
                  <a:pt x="0" y="70"/>
                </a:lnTo>
                <a:lnTo>
                  <a:pt x="0" y="79"/>
                </a:lnTo>
                <a:lnTo>
                  <a:pt x="68" y="79"/>
                </a:lnTo>
                <a:lnTo>
                  <a:pt x="68" y="148"/>
                </a:lnTo>
                <a:lnTo>
                  <a:pt x="77" y="148"/>
                </a:lnTo>
                <a:lnTo>
                  <a:pt x="77" y="79"/>
                </a:lnTo>
                <a:lnTo>
                  <a:pt x="145" y="79"/>
                </a:lnTo>
                <a:lnTo>
                  <a:pt x="145" y="70"/>
                </a:ln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Freeform 206"/>
          <p:cNvSpPr>
            <a:spLocks/>
          </p:cNvSpPr>
          <p:nvPr/>
        </p:nvSpPr>
        <p:spPr bwMode="auto">
          <a:xfrm>
            <a:off x="3716338" y="2139950"/>
            <a:ext cx="227013" cy="236538"/>
          </a:xfrm>
          <a:custGeom>
            <a:avLst/>
            <a:gdLst>
              <a:gd name="T0" fmla="*/ 143 w 143"/>
              <a:gd name="T1" fmla="*/ 70 h 149"/>
              <a:gd name="T2" fmla="*/ 77 w 143"/>
              <a:gd name="T3" fmla="*/ 70 h 149"/>
              <a:gd name="T4" fmla="*/ 77 w 143"/>
              <a:gd name="T5" fmla="*/ 0 h 149"/>
              <a:gd name="T6" fmla="*/ 68 w 143"/>
              <a:gd name="T7" fmla="*/ 0 h 149"/>
              <a:gd name="T8" fmla="*/ 68 w 143"/>
              <a:gd name="T9" fmla="*/ 70 h 149"/>
              <a:gd name="T10" fmla="*/ 0 w 143"/>
              <a:gd name="T11" fmla="*/ 70 h 149"/>
              <a:gd name="T12" fmla="*/ 0 w 143"/>
              <a:gd name="T13" fmla="*/ 79 h 149"/>
              <a:gd name="T14" fmla="*/ 68 w 143"/>
              <a:gd name="T15" fmla="*/ 79 h 149"/>
              <a:gd name="T16" fmla="*/ 68 w 143"/>
              <a:gd name="T17" fmla="*/ 149 h 149"/>
              <a:gd name="T18" fmla="*/ 77 w 143"/>
              <a:gd name="T19" fmla="*/ 149 h 149"/>
              <a:gd name="T20" fmla="*/ 77 w 143"/>
              <a:gd name="T21" fmla="*/ 79 h 149"/>
              <a:gd name="T22" fmla="*/ 143 w 143"/>
              <a:gd name="T23" fmla="*/ 79 h 149"/>
              <a:gd name="T24" fmla="*/ 143 w 143"/>
              <a:gd name="T25" fmla="*/ 7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" h="149">
                <a:moveTo>
                  <a:pt x="143" y="70"/>
                </a:moveTo>
                <a:lnTo>
                  <a:pt x="77" y="70"/>
                </a:lnTo>
                <a:lnTo>
                  <a:pt x="77" y="0"/>
                </a:lnTo>
                <a:lnTo>
                  <a:pt x="68" y="0"/>
                </a:lnTo>
                <a:lnTo>
                  <a:pt x="68" y="70"/>
                </a:lnTo>
                <a:lnTo>
                  <a:pt x="0" y="70"/>
                </a:lnTo>
                <a:lnTo>
                  <a:pt x="0" y="79"/>
                </a:lnTo>
                <a:lnTo>
                  <a:pt x="68" y="79"/>
                </a:lnTo>
                <a:lnTo>
                  <a:pt x="68" y="149"/>
                </a:lnTo>
                <a:lnTo>
                  <a:pt x="77" y="149"/>
                </a:lnTo>
                <a:lnTo>
                  <a:pt x="77" y="79"/>
                </a:lnTo>
                <a:lnTo>
                  <a:pt x="143" y="79"/>
                </a:lnTo>
                <a:lnTo>
                  <a:pt x="143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Freeform 207"/>
          <p:cNvSpPr>
            <a:spLocks/>
          </p:cNvSpPr>
          <p:nvPr/>
        </p:nvSpPr>
        <p:spPr bwMode="auto">
          <a:xfrm>
            <a:off x="773113" y="5154613"/>
            <a:ext cx="228600" cy="234950"/>
          </a:xfrm>
          <a:custGeom>
            <a:avLst/>
            <a:gdLst>
              <a:gd name="T0" fmla="*/ 144 w 144"/>
              <a:gd name="T1" fmla="*/ 70 h 148"/>
              <a:gd name="T2" fmla="*/ 76 w 144"/>
              <a:gd name="T3" fmla="*/ 70 h 148"/>
              <a:gd name="T4" fmla="*/ 76 w 144"/>
              <a:gd name="T5" fmla="*/ 0 h 148"/>
              <a:gd name="T6" fmla="*/ 67 w 144"/>
              <a:gd name="T7" fmla="*/ 0 h 148"/>
              <a:gd name="T8" fmla="*/ 67 w 144"/>
              <a:gd name="T9" fmla="*/ 70 h 148"/>
              <a:gd name="T10" fmla="*/ 0 w 144"/>
              <a:gd name="T11" fmla="*/ 70 h 148"/>
              <a:gd name="T12" fmla="*/ 0 w 144"/>
              <a:gd name="T13" fmla="*/ 77 h 148"/>
              <a:gd name="T14" fmla="*/ 67 w 144"/>
              <a:gd name="T15" fmla="*/ 77 h 148"/>
              <a:gd name="T16" fmla="*/ 67 w 144"/>
              <a:gd name="T17" fmla="*/ 148 h 148"/>
              <a:gd name="T18" fmla="*/ 76 w 144"/>
              <a:gd name="T19" fmla="*/ 148 h 148"/>
              <a:gd name="T20" fmla="*/ 76 w 144"/>
              <a:gd name="T21" fmla="*/ 77 h 148"/>
              <a:gd name="T22" fmla="*/ 144 w 144"/>
              <a:gd name="T23" fmla="*/ 77 h 148"/>
              <a:gd name="T24" fmla="*/ 144 w 144"/>
              <a:gd name="T25" fmla="*/ 7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4" h="148">
                <a:moveTo>
                  <a:pt x="144" y="70"/>
                </a:moveTo>
                <a:lnTo>
                  <a:pt x="76" y="70"/>
                </a:lnTo>
                <a:lnTo>
                  <a:pt x="76" y="0"/>
                </a:lnTo>
                <a:lnTo>
                  <a:pt x="67" y="0"/>
                </a:lnTo>
                <a:lnTo>
                  <a:pt x="67" y="70"/>
                </a:lnTo>
                <a:lnTo>
                  <a:pt x="0" y="70"/>
                </a:lnTo>
                <a:lnTo>
                  <a:pt x="0" y="77"/>
                </a:lnTo>
                <a:lnTo>
                  <a:pt x="67" y="77"/>
                </a:lnTo>
                <a:lnTo>
                  <a:pt x="67" y="148"/>
                </a:lnTo>
                <a:lnTo>
                  <a:pt x="76" y="148"/>
                </a:lnTo>
                <a:lnTo>
                  <a:pt x="76" y="77"/>
                </a:lnTo>
                <a:lnTo>
                  <a:pt x="144" y="77"/>
                </a:lnTo>
                <a:lnTo>
                  <a:pt x="144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Oval 208"/>
          <p:cNvSpPr>
            <a:spLocks noChangeArrowheads="1"/>
          </p:cNvSpPr>
          <p:nvPr/>
        </p:nvSpPr>
        <p:spPr bwMode="auto">
          <a:xfrm>
            <a:off x="5103813" y="-647700"/>
            <a:ext cx="115888" cy="1158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8" name="CaixaDeTexto 217"/>
          <p:cNvSpPr txBox="1"/>
          <p:nvPr/>
        </p:nvSpPr>
        <p:spPr>
          <a:xfrm>
            <a:off x="4938983" y="2825185"/>
            <a:ext cx="221971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spc="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ML .NET</a:t>
            </a:r>
            <a:br>
              <a:rPr lang="pt-BR" sz="3200" spc="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pt-BR" sz="2000" spc="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9" name="CaixaDeTexto 218"/>
          <p:cNvSpPr txBox="1"/>
          <p:nvPr/>
        </p:nvSpPr>
        <p:spPr>
          <a:xfrm>
            <a:off x="3682449" y="3431196"/>
            <a:ext cx="5096975" cy="2025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36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</a:p>
          <a:p>
            <a:pPr algn="ctr">
              <a:lnSpc>
                <a:spcPct val="120000"/>
              </a:lnSpc>
            </a:pPr>
            <a:r>
              <a:rPr lang="pt-BR" sz="36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 </a:t>
            </a:r>
          </a:p>
          <a:p>
            <a:pPr algn="ctr">
              <a:lnSpc>
                <a:spcPct val="120000"/>
              </a:lnSpc>
            </a:pPr>
            <a:r>
              <a:rPr lang="pt-BR" sz="36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 CORE</a:t>
            </a:r>
          </a:p>
        </p:txBody>
      </p:sp>
      <p:grpSp>
        <p:nvGrpSpPr>
          <p:cNvPr id="223" name="Agrupar 222"/>
          <p:cNvGrpSpPr/>
          <p:nvPr/>
        </p:nvGrpSpPr>
        <p:grpSpPr>
          <a:xfrm>
            <a:off x="7439287" y="2227306"/>
            <a:ext cx="789369" cy="1027144"/>
            <a:chOff x="7408807" y="2120626"/>
            <a:chExt cx="789369" cy="1027144"/>
          </a:xfrm>
        </p:grpSpPr>
        <p:sp>
          <p:nvSpPr>
            <p:cNvPr id="220" name="CaixaDeTexto 219"/>
            <p:cNvSpPr txBox="1"/>
            <p:nvPr/>
          </p:nvSpPr>
          <p:spPr>
            <a:xfrm>
              <a:off x="7612960" y="2501439"/>
              <a:ext cx="585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solidFill>
                    <a:srgbClr val="ECC520"/>
                  </a:solidFill>
                </a:rPr>
                <a:t>+</a:t>
              </a:r>
            </a:p>
          </p:txBody>
        </p:sp>
        <p:sp>
          <p:nvSpPr>
            <p:cNvPr id="221" name="Retângulo 220"/>
            <p:cNvSpPr/>
            <p:nvPr/>
          </p:nvSpPr>
          <p:spPr>
            <a:xfrm rot="2700000">
              <a:off x="7408807" y="2411114"/>
              <a:ext cx="206695" cy="206695"/>
            </a:xfrm>
            <a:prstGeom prst="rect">
              <a:avLst/>
            </a:prstGeom>
            <a:noFill/>
            <a:ln w="25400">
              <a:solidFill>
                <a:srgbClr val="ECC5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22" name="CaixaDeTexto 221"/>
            <p:cNvSpPr txBox="1"/>
            <p:nvPr/>
          </p:nvSpPr>
          <p:spPr>
            <a:xfrm>
              <a:off x="7530017" y="2120626"/>
              <a:ext cx="5852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ECC520"/>
                  </a:solidFill>
                </a:rPr>
                <a:t>+</a:t>
              </a:r>
            </a:p>
          </p:txBody>
        </p:sp>
      </p:grpSp>
      <p:pic>
        <p:nvPicPr>
          <p:cNvPr id="216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1D8922CF-74FD-4117-B621-579C88875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127" y="5942678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32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04800" y="1036320"/>
            <a:ext cx="11582400" cy="5532120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grpSp>
        <p:nvGrpSpPr>
          <p:cNvPr id="16" name="Agrupar 15"/>
          <p:cNvGrpSpPr/>
          <p:nvPr/>
        </p:nvGrpSpPr>
        <p:grpSpPr>
          <a:xfrm>
            <a:off x="10498483" y="289366"/>
            <a:ext cx="1520813" cy="570556"/>
            <a:chOff x="10206269" y="175334"/>
            <a:chExt cx="1813027" cy="680186"/>
          </a:xfrm>
        </p:grpSpPr>
        <p:sp>
          <p:nvSpPr>
            <p:cNvPr id="6" name="Elipse 5"/>
            <p:cNvSpPr/>
            <p:nvPr/>
          </p:nvSpPr>
          <p:spPr>
            <a:xfrm>
              <a:off x="11436416" y="371967"/>
              <a:ext cx="467825" cy="4678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grpSp>
          <p:nvGrpSpPr>
            <p:cNvPr id="8" name="Agrupar 7"/>
            <p:cNvGrpSpPr/>
            <p:nvPr/>
          </p:nvGrpSpPr>
          <p:grpSpPr>
            <a:xfrm>
              <a:off x="10872165" y="371917"/>
              <a:ext cx="467825" cy="467822"/>
              <a:chOff x="8518786" y="2003913"/>
              <a:chExt cx="151623" cy="151622"/>
            </a:xfrm>
          </p:grpSpPr>
          <p:sp>
            <p:nvSpPr>
              <p:cNvPr id="9" name="Elipse 8"/>
              <p:cNvSpPr/>
              <p:nvPr/>
            </p:nvSpPr>
            <p:spPr>
              <a:xfrm>
                <a:off x="8518786" y="2003913"/>
                <a:ext cx="151623" cy="151622"/>
              </a:xfrm>
              <a:prstGeom prst="ellipse">
                <a:avLst/>
              </a:prstGeom>
              <a:solidFill>
                <a:srgbClr val="043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8558284" y="2063308"/>
                <a:ext cx="72627" cy="41665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" name="Agrupar 10"/>
            <p:cNvGrpSpPr/>
            <p:nvPr/>
          </p:nvGrpSpPr>
          <p:grpSpPr>
            <a:xfrm>
              <a:off x="10206269" y="175334"/>
              <a:ext cx="690357" cy="664405"/>
              <a:chOff x="8302967" y="1940200"/>
              <a:chExt cx="223746" cy="215335"/>
            </a:xfrm>
          </p:grpSpPr>
          <p:sp>
            <p:nvSpPr>
              <p:cNvPr id="12" name="Elipse 11"/>
              <p:cNvSpPr/>
              <p:nvPr/>
            </p:nvSpPr>
            <p:spPr>
              <a:xfrm>
                <a:off x="8337811" y="2003913"/>
                <a:ext cx="151623" cy="15162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8302967" y="1940200"/>
                <a:ext cx="223746" cy="20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b="1" dirty="0">
                    <a:solidFill>
                      <a:schemeClr val="bg1"/>
                    </a:solidFill>
                  </a:rPr>
                  <a:t>_</a:t>
                </a:r>
              </a:p>
            </p:txBody>
          </p:sp>
        </p:grpSp>
        <p:sp>
          <p:nvSpPr>
            <p:cNvPr id="15" name="CaixaDeTexto 14"/>
            <p:cNvSpPr txBox="1"/>
            <p:nvPr/>
          </p:nvSpPr>
          <p:spPr>
            <a:xfrm>
              <a:off x="11328939" y="378531"/>
              <a:ext cx="690357" cy="476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</a:rPr>
                <a:t>X</a:t>
              </a:r>
            </a:p>
          </p:txBody>
        </p:sp>
      </p:grpSp>
      <p:sp>
        <p:nvSpPr>
          <p:cNvPr id="17" name="Triângulo Retângulo 16"/>
          <p:cNvSpPr/>
          <p:nvPr/>
        </p:nvSpPr>
        <p:spPr>
          <a:xfrm flipH="1">
            <a:off x="730764" y="5407792"/>
            <a:ext cx="447472" cy="447472"/>
          </a:xfrm>
          <a:prstGeom prst="rtTriangle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>
            <a:off x="1440180" y="3134360"/>
            <a:ext cx="0" cy="3581072"/>
          </a:xfrm>
          <a:prstGeom prst="line">
            <a:avLst/>
          </a:prstGeom>
          <a:ln w="381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516380" y="2571745"/>
            <a:ext cx="585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1" name="Retângulo 20"/>
          <p:cNvSpPr/>
          <p:nvPr/>
        </p:nvSpPr>
        <p:spPr>
          <a:xfrm rot="2700000">
            <a:off x="1155103" y="2790677"/>
            <a:ext cx="229616" cy="2296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 rot="2700000">
            <a:off x="1598229" y="3315033"/>
            <a:ext cx="111473" cy="11147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847059" y="2377163"/>
            <a:ext cx="58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CC520"/>
                </a:solidFill>
              </a:rPr>
              <a:t>+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333042" y="3694456"/>
            <a:ext cx="58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ECC520"/>
                </a:solidFill>
              </a:rPr>
              <a:t>+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989926" y="4103596"/>
            <a:ext cx="585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6" name="Forma Livre: Forma 25"/>
          <p:cNvSpPr/>
          <p:nvPr/>
        </p:nvSpPr>
        <p:spPr>
          <a:xfrm>
            <a:off x="1087479" y="4947380"/>
            <a:ext cx="85725" cy="379095"/>
          </a:xfrm>
          <a:custGeom>
            <a:avLst/>
            <a:gdLst>
              <a:gd name="connsiteX0" fmla="*/ 80010 w 85725"/>
              <a:gd name="connsiteY0" fmla="*/ 0 h 379095"/>
              <a:gd name="connsiteX1" fmla="*/ 0 w 85725"/>
              <a:gd name="connsiteY1" fmla="*/ 55245 h 379095"/>
              <a:gd name="connsiteX2" fmla="*/ 83820 w 85725"/>
              <a:gd name="connsiteY2" fmla="*/ 112395 h 379095"/>
              <a:gd name="connsiteX3" fmla="*/ 5715 w 85725"/>
              <a:gd name="connsiteY3" fmla="*/ 169545 h 379095"/>
              <a:gd name="connsiteX4" fmla="*/ 85725 w 85725"/>
              <a:gd name="connsiteY4" fmla="*/ 219075 h 379095"/>
              <a:gd name="connsiteX5" fmla="*/ 3810 w 85725"/>
              <a:gd name="connsiteY5" fmla="*/ 274320 h 379095"/>
              <a:gd name="connsiteX6" fmla="*/ 81915 w 85725"/>
              <a:gd name="connsiteY6" fmla="*/ 321945 h 379095"/>
              <a:gd name="connsiteX7" fmla="*/ 5715 w 85725"/>
              <a:gd name="connsiteY7" fmla="*/ 379095 h 37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25" h="379095">
                <a:moveTo>
                  <a:pt x="80010" y="0"/>
                </a:moveTo>
                <a:lnTo>
                  <a:pt x="0" y="55245"/>
                </a:lnTo>
                <a:lnTo>
                  <a:pt x="83820" y="112395"/>
                </a:lnTo>
                <a:lnTo>
                  <a:pt x="5715" y="169545"/>
                </a:lnTo>
                <a:lnTo>
                  <a:pt x="85725" y="219075"/>
                </a:lnTo>
                <a:lnTo>
                  <a:pt x="3810" y="274320"/>
                </a:lnTo>
                <a:lnTo>
                  <a:pt x="81915" y="321945"/>
                </a:lnTo>
                <a:lnTo>
                  <a:pt x="5715" y="379095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4808713" y="1807146"/>
            <a:ext cx="7112030" cy="4577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3200" spc="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Thaissa Bueno Sanches</a:t>
            </a:r>
          </a:p>
          <a:p>
            <a:pPr>
              <a:lnSpc>
                <a:spcPct val="120000"/>
              </a:lnSpc>
            </a:pPr>
            <a:r>
              <a:rPr lang="da-DK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Site/Blog:</a:t>
            </a:r>
          </a:p>
          <a:p>
            <a:pPr>
              <a:lnSpc>
                <a:spcPct val="120000"/>
              </a:lnSpc>
            </a:pPr>
            <a:r>
              <a:rPr lang="da-DK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http://www.mobivement.com.br</a:t>
            </a:r>
          </a:p>
          <a:p>
            <a:pPr>
              <a:lnSpc>
                <a:spcPct val="120000"/>
              </a:lnSpc>
            </a:pPr>
            <a:r>
              <a:rPr lang="da-DK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http://www.thaissasanches.com.br</a:t>
            </a:r>
          </a:p>
          <a:p>
            <a:pPr>
              <a:lnSpc>
                <a:spcPct val="120000"/>
              </a:lnSpc>
            </a:pPr>
            <a:endParaRPr lang="da-DK" sz="16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da-DK" sz="2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Redes Sociais:</a:t>
            </a:r>
          </a:p>
          <a:p>
            <a:pPr>
              <a:lnSpc>
                <a:spcPct val="150000"/>
              </a:lnSpc>
            </a:pPr>
            <a:r>
              <a:rPr lang="da-DK" sz="2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Facebook: thayssa.sanchess</a:t>
            </a:r>
          </a:p>
          <a:p>
            <a:pPr>
              <a:lnSpc>
                <a:spcPct val="150000"/>
              </a:lnSpc>
            </a:pPr>
            <a:r>
              <a:rPr lang="da-DK" sz="2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Linkedin: /in/thaissa-bueno-sanches</a:t>
            </a:r>
          </a:p>
          <a:p>
            <a:pPr>
              <a:lnSpc>
                <a:spcPct val="150000"/>
              </a:lnSpc>
            </a:pPr>
            <a:r>
              <a:rPr lang="da-DK" sz="2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Youtube: /channel/UCpxmu8GxUKBfhAZgUdmt5-A</a:t>
            </a:r>
          </a:p>
          <a:p>
            <a:pPr>
              <a:lnSpc>
                <a:spcPct val="150000"/>
              </a:lnSpc>
            </a:pPr>
            <a:r>
              <a:rPr lang="da-DK" sz="2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Github: thayssa1186</a:t>
            </a:r>
          </a:p>
          <a:p>
            <a:pPr>
              <a:lnSpc>
                <a:spcPct val="150000"/>
              </a:lnSpc>
            </a:pPr>
            <a:r>
              <a:rPr lang="da-DK" sz="2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Twitter: thayssa1186</a:t>
            </a:r>
            <a:endParaRPr lang="pt-BR" sz="20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902733" y="1561096"/>
            <a:ext cx="58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ECC520"/>
                </a:solidFill>
              </a:rPr>
              <a:t>+</a:t>
            </a:r>
          </a:p>
        </p:txBody>
      </p:sp>
      <p:sp>
        <p:nvSpPr>
          <p:cNvPr id="30" name="Retângulo 29"/>
          <p:cNvSpPr/>
          <p:nvPr/>
        </p:nvSpPr>
        <p:spPr>
          <a:xfrm rot="2700000">
            <a:off x="1572881" y="1491906"/>
            <a:ext cx="319815" cy="3198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pSp>
        <p:nvGrpSpPr>
          <p:cNvPr id="124" name="Agrupar 123"/>
          <p:cNvGrpSpPr/>
          <p:nvPr/>
        </p:nvGrpSpPr>
        <p:grpSpPr>
          <a:xfrm>
            <a:off x="2849324" y="5115487"/>
            <a:ext cx="995956" cy="626471"/>
            <a:chOff x="2849324" y="5115487"/>
            <a:chExt cx="995956" cy="626471"/>
          </a:xfrm>
        </p:grpSpPr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3205390" y="5319838"/>
              <a:ext cx="181646" cy="184742"/>
            </a:xfrm>
            <a:custGeom>
              <a:avLst/>
              <a:gdLst>
                <a:gd name="T0" fmla="*/ 6 w 66"/>
                <a:gd name="T1" fmla="*/ 67 h 67"/>
                <a:gd name="T2" fmla="*/ 3 w 66"/>
                <a:gd name="T3" fmla="*/ 66 h 67"/>
                <a:gd name="T4" fmla="*/ 0 w 66"/>
                <a:gd name="T5" fmla="*/ 61 h 67"/>
                <a:gd name="T6" fmla="*/ 0 w 66"/>
                <a:gd name="T7" fmla="*/ 6 h 67"/>
                <a:gd name="T8" fmla="*/ 3 w 66"/>
                <a:gd name="T9" fmla="*/ 1 h 67"/>
                <a:gd name="T10" fmla="*/ 8 w 66"/>
                <a:gd name="T11" fmla="*/ 1 h 67"/>
                <a:gd name="T12" fmla="*/ 63 w 66"/>
                <a:gd name="T13" fmla="*/ 28 h 67"/>
                <a:gd name="T14" fmla="*/ 66 w 66"/>
                <a:gd name="T15" fmla="*/ 34 h 67"/>
                <a:gd name="T16" fmla="*/ 63 w 66"/>
                <a:gd name="T17" fmla="*/ 39 h 67"/>
                <a:gd name="T18" fmla="*/ 8 w 66"/>
                <a:gd name="T19" fmla="*/ 66 h 67"/>
                <a:gd name="T20" fmla="*/ 6 w 66"/>
                <a:gd name="T21" fmla="*/ 67 h 67"/>
                <a:gd name="T22" fmla="*/ 12 w 66"/>
                <a:gd name="T23" fmla="*/ 16 h 67"/>
                <a:gd name="T24" fmla="*/ 12 w 66"/>
                <a:gd name="T25" fmla="*/ 51 h 67"/>
                <a:gd name="T26" fmla="*/ 47 w 66"/>
                <a:gd name="T27" fmla="*/ 34 h 67"/>
                <a:gd name="T28" fmla="*/ 12 w 66"/>
                <a:gd name="T2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67">
                  <a:moveTo>
                    <a:pt x="6" y="67"/>
                  </a:moveTo>
                  <a:cubicBezTo>
                    <a:pt x="5" y="67"/>
                    <a:pt x="4" y="66"/>
                    <a:pt x="3" y="66"/>
                  </a:cubicBezTo>
                  <a:cubicBezTo>
                    <a:pt x="1" y="65"/>
                    <a:pt x="0" y="63"/>
                    <a:pt x="0" y="6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8" y="1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5" y="29"/>
                    <a:pt x="66" y="31"/>
                    <a:pt x="66" y="34"/>
                  </a:cubicBezTo>
                  <a:cubicBezTo>
                    <a:pt x="66" y="36"/>
                    <a:pt x="65" y="38"/>
                    <a:pt x="63" y="3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67"/>
                    <a:pt x="7" y="67"/>
                    <a:pt x="6" y="67"/>
                  </a:cubicBezTo>
                  <a:close/>
                  <a:moveTo>
                    <a:pt x="12" y="16"/>
                  </a:moveTo>
                  <a:cubicBezTo>
                    <a:pt x="12" y="51"/>
                    <a:pt x="12" y="51"/>
                    <a:pt x="12" y="51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12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2849324" y="5115487"/>
              <a:ext cx="852497" cy="519136"/>
            </a:xfrm>
            <a:custGeom>
              <a:avLst/>
              <a:gdLst>
                <a:gd name="T0" fmla="*/ 303 w 309"/>
                <a:gd name="T1" fmla="*/ 188 h 188"/>
                <a:gd name="T2" fmla="*/ 6 w 309"/>
                <a:gd name="T3" fmla="*/ 188 h 188"/>
                <a:gd name="T4" fmla="*/ 0 w 309"/>
                <a:gd name="T5" fmla="*/ 182 h 188"/>
                <a:gd name="T6" fmla="*/ 0 w 309"/>
                <a:gd name="T7" fmla="*/ 17 h 188"/>
                <a:gd name="T8" fmla="*/ 17 w 309"/>
                <a:gd name="T9" fmla="*/ 0 h 188"/>
                <a:gd name="T10" fmla="*/ 293 w 309"/>
                <a:gd name="T11" fmla="*/ 0 h 188"/>
                <a:gd name="T12" fmla="*/ 309 w 309"/>
                <a:gd name="T13" fmla="*/ 17 h 188"/>
                <a:gd name="T14" fmla="*/ 309 w 309"/>
                <a:gd name="T15" fmla="*/ 182 h 188"/>
                <a:gd name="T16" fmla="*/ 303 w 309"/>
                <a:gd name="T17" fmla="*/ 188 h 188"/>
                <a:gd name="T18" fmla="*/ 12 w 309"/>
                <a:gd name="T19" fmla="*/ 176 h 188"/>
                <a:gd name="T20" fmla="*/ 297 w 309"/>
                <a:gd name="T21" fmla="*/ 176 h 188"/>
                <a:gd name="T22" fmla="*/ 297 w 309"/>
                <a:gd name="T23" fmla="*/ 17 h 188"/>
                <a:gd name="T24" fmla="*/ 293 w 309"/>
                <a:gd name="T25" fmla="*/ 12 h 188"/>
                <a:gd name="T26" fmla="*/ 17 w 309"/>
                <a:gd name="T27" fmla="*/ 12 h 188"/>
                <a:gd name="T28" fmla="*/ 12 w 309"/>
                <a:gd name="T29" fmla="*/ 17 h 188"/>
                <a:gd name="T30" fmla="*/ 12 w 309"/>
                <a:gd name="T31" fmla="*/ 17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188">
                  <a:moveTo>
                    <a:pt x="303" y="188"/>
                  </a:moveTo>
                  <a:cubicBezTo>
                    <a:pt x="6" y="188"/>
                    <a:pt x="6" y="188"/>
                    <a:pt x="6" y="188"/>
                  </a:cubicBezTo>
                  <a:cubicBezTo>
                    <a:pt x="3" y="188"/>
                    <a:pt x="0" y="186"/>
                    <a:pt x="0" y="18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302" y="0"/>
                    <a:pt x="309" y="8"/>
                    <a:pt x="309" y="17"/>
                  </a:cubicBezTo>
                  <a:cubicBezTo>
                    <a:pt x="309" y="182"/>
                    <a:pt x="309" y="182"/>
                    <a:pt x="309" y="182"/>
                  </a:cubicBezTo>
                  <a:cubicBezTo>
                    <a:pt x="309" y="186"/>
                    <a:pt x="307" y="188"/>
                    <a:pt x="303" y="188"/>
                  </a:cubicBezTo>
                  <a:close/>
                  <a:moveTo>
                    <a:pt x="12" y="176"/>
                  </a:moveTo>
                  <a:cubicBezTo>
                    <a:pt x="297" y="176"/>
                    <a:pt x="297" y="176"/>
                    <a:pt x="297" y="176"/>
                  </a:cubicBezTo>
                  <a:cubicBezTo>
                    <a:pt x="297" y="17"/>
                    <a:pt x="297" y="17"/>
                    <a:pt x="297" y="17"/>
                  </a:cubicBezTo>
                  <a:cubicBezTo>
                    <a:pt x="297" y="14"/>
                    <a:pt x="295" y="12"/>
                    <a:pt x="293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4" y="12"/>
                    <a:pt x="12" y="14"/>
                    <a:pt x="12" y="17"/>
                  </a:cubicBezTo>
                  <a:lnTo>
                    <a:pt x="12" y="1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" name="Freeform 7"/>
            <p:cNvSpPr>
              <a:spLocks noEditPoints="1"/>
            </p:cNvSpPr>
            <p:nvPr/>
          </p:nvSpPr>
          <p:spPr bwMode="auto">
            <a:xfrm>
              <a:off x="2940147" y="5601595"/>
              <a:ext cx="905133" cy="140363"/>
            </a:xfrm>
            <a:custGeom>
              <a:avLst/>
              <a:gdLst>
                <a:gd name="T0" fmla="*/ 322 w 328"/>
                <a:gd name="T1" fmla="*/ 51 h 51"/>
                <a:gd name="T2" fmla="*/ 6 w 328"/>
                <a:gd name="T3" fmla="*/ 51 h 51"/>
                <a:gd name="T4" fmla="*/ 0 w 328"/>
                <a:gd name="T5" fmla="*/ 45 h 51"/>
                <a:gd name="T6" fmla="*/ 0 w 328"/>
                <a:gd name="T7" fmla="*/ 6 h 51"/>
                <a:gd name="T8" fmla="*/ 6 w 328"/>
                <a:gd name="T9" fmla="*/ 0 h 51"/>
                <a:gd name="T10" fmla="*/ 322 w 328"/>
                <a:gd name="T11" fmla="*/ 0 h 51"/>
                <a:gd name="T12" fmla="*/ 328 w 328"/>
                <a:gd name="T13" fmla="*/ 6 h 51"/>
                <a:gd name="T14" fmla="*/ 328 w 328"/>
                <a:gd name="T15" fmla="*/ 45 h 51"/>
                <a:gd name="T16" fmla="*/ 322 w 328"/>
                <a:gd name="T17" fmla="*/ 51 h 51"/>
                <a:gd name="T18" fmla="*/ 12 w 328"/>
                <a:gd name="T19" fmla="*/ 39 h 51"/>
                <a:gd name="T20" fmla="*/ 316 w 328"/>
                <a:gd name="T21" fmla="*/ 39 h 51"/>
                <a:gd name="T22" fmla="*/ 316 w 328"/>
                <a:gd name="T23" fmla="*/ 12 h 51"/>
                <a:gd name="T24" fmla="*/ 12 w 328"/>
                <a:gd name="T25" fmla="*/ 12 h 51"/>
                <a:gd name="T26" fmla="*/ 12 w 328"/>
                <a:gd name="T27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8" h="51">
                  <a:moveTo>
                    <a:pt x="322" y="51"/>
                  </a:moveTo>
                  <a:cubicBezTo>
                    <a:pt x="6" y="51"/>
                    <a:pt x="6" y="51"/>
                    <a:pt x="6" y="51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25" y="0"/>
                    <a:pt x="328" y="3"/>
                    <a:pt x="328" y="6"/>
                  </a:cubicBezTo>
                  <a:cubicBezTo>
                    <a:pt x="328" y="45"/>
                    <a:pt x="328" y="45"/>
                    <a:pt x="328" y="45"/>
                  </a:cubicBezTo>
                  <a:cubicBezTo>
                    <a:pt x="328" y="48"/>
                    <a:pt x="325" y="51"/>
                    <a:pt x="322" y="51"/>
                  </a:cubicBezTo>
                  <a:close/>
                  <a:moveTo>
                    <a:pt x="12" y="39"/>
                  </a:moveTo>
                  <a:cubicBezTo>
                    <a:pt x="316" y="39"/>
                    <a:pt x="316" y="39"/>
                    <a:pt x="316" y="39"/>
                  </a:cubicBezTo>
                  <a:cubicBezTo>
                    <a:pt x="316" y="12"/>
                    <a:pt x="316" y="12"/>
                    <a:pt x="31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3004135" y="5656296"/>
              <a:ext cx="771995" cy="34059"/>
            </a:xfrm>
            <a:custGeom>
              <a:avLst/>
              <a:gdLst>
                <a:gd name="T0" fmla="*/ 274 w 280"/>
                <a:gd name="T1" fmla="*/ 12 h 12"/>
                <a:gd name="T2" fmla="*/ 6 w 280"/>
                <a:gd name="T3" fmla="*/ 12 h 12"/>
                <a:gd name="T4" fmla="*/ 0 w 280"/>
                <a:gd name="T5" fmla="*/ 6 h 12"/>
                <a:gd name="T6" fmla="*/ 6 w 280"/>
                <a:gd name="T7" fmla="*/ 0 h 12"/>
                <a:gd name="T8" fmla="*/ 274 w 280"/>
                <a:gd name="T9" fmla="*/ 0 h 12"/>
                <a:gd name="T10" fmla="*/ 280 w 280"/>
                <a:gd name="T11" fmla="*/ 6 h 12"/>
                <a:gd name="T12" fmla="*/ 274 w 28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12">
                  <a:moveTo>
                    <a:pt x="27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8" y="0"/>
                    <a:pt x="280" y="2"/>
                    <a:pt x="280" y="6"/>
                  </a:cubicBezTo>
                  <a:cubicBezTo>
                    <a:pt x="280" y="9"/>
                    <a:pt x="278" y="12"/>
                    <a:pt x="274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22" name="Agrupar 121"/>
          <p:cNvGrpSpPr/>
          <p:nvPr/>
        </p:nvGrpSpPr>
        <p:grpSpPr>
          <a:xfrm>
            <a:off x="4273592" y="5764664"/>
            <a:ext cx="438634" cy="441729"/>
            <a:chOff x="4273592" y="5764664"/>
            <a:chExt cx="438634" cy="441729"/>
          </a:xfrm>
        </p:grpSpPr>
        <p:sp>
          <p:nvSpPr>
            <p:cNvPr id="38" name="Freeform 9"/>
            <p:cNvSpPr>
              <a:spLocks noEditPoints="1"/>
            </p:cNvSpPr>
            <p:nvPr/>
          </p:nvSpPr>
          <p:spPr bwMode="auto">
            <a:xfrm>
              <a:off x="4273592" y="5764664"/>
              <a:ext cx="438634" cy="392190"/>
            </a:xfrm>
            <a:custGeom>
              <a:avLst/>
              <a:gdLst>
                <a:gd name="T0" fmla="*/ 31 w 159"/>
                <a:gd name="T1" fmla="*/ 142 h 142"/>
                <a:gd name="T2" fmla="*/ 27 w 159"/>
                <a:gd name="T3" fmla="*/ 140 h 142"/>
                <a:gd name="T4" fmla="*/ 0 w 159"/>
                <a:gd name="T5" fmla="*/ 80 h 142"/>
                <a:gd name="T6" fmla="*/ 79 w 159"/>
                <a:gd name="T7" fmla="*/ 0 h 142"/>
                <a:gd name="T8" fmla="*/ 159 w 159"/>
                <a:gd name="T9" fmla="*/ 80 h 142"/>
                <a:gd name="T10" fmla="*/ 133 w 159"/>
                <a:gd name="T11" fmla="*/ 139 h 142"/>
                <a:gd name="T12" fmla="*/ 125 w 159"/>
                <a:gd name="T13" fmla="*/ 139 h 142"/>
                <a:gd name="T14" fmla="*/ 99 w 159"/>
                <a:gd name="T15" fmla="*/ 123 h 142"/>
                <a:gd name="T16" fmla="*/ 87 w 159"/>
                <a:gd name="T17" fmla="*/ 108 h 142"/>
                <a:gd name="T18" fmla="*/ 89 w 159"/>
                <a:gd name="T19" fmla="*/ 102 h 142"/>
                <a:gd name="T20" fmla="*/ 99 w 159"/>
                <a:gd name="T21" fmla="*/ 87 h 142"/>
                <a:gd name="T22" fmla="*/ 99 w 159"/>
                <a:gd name="T23" fmla="*/ 56 h 142"/>
                <a:gd name="T24" fmla="*/ 94 w 159"/>
                <a:gd name="T25" fmla="*/ 40 h 142"/>
                <a:gd name="T26" fmla="*/ 81 w 159"/>
                <a:gd name="T27" fmla="*/ 36 h 142"/>
                <a:gd name="T28" fmla="*/ 67 w 159"/>
                <a:gd name="T29" fmla="*/ 40 h 142"/>
                <a:gd name="T30" fmla="*/ 62 w 159"/>
                <a:gd name="T31" fmla="*/ 55 h 142"/>
                <a:gd name="T32" fmla="*/ 62 w 159"/>
                <a:gd name="T33" fmla="*/ 87 h 142"/>
                <a:gd name="T34" fmla="*/ 72 w 159"/>
                <a:gd name="T35" fmla="*/ 102 h 142"/>
                <a:gd name="T36" fmla="*/ 74 w 159"/>
                <a:gd name="T37" fmla="*/ 108 h 142"/>
                <a:gd name="T38" fmla="*/ 62 w 159"/>
                <a:gd name="T39" fmla="*/ 123 h 142"/>
                <a:gd name="T40" fmla="*/ 35 w 159"/>
                <a:gd name="T41" fmla="*/ 140 h 142"/>
                <a:gd name="T42" fmla="*/ 31 w 159"/>
                <a:gd name="T43" fmla="*/ 142 h 142"/>
                <a:gd name="T44" fmla="*/ 79 w 159"/>
                <a:gd name="T45" fmla="*/ 12 h 142"/>
                <a:gd name="T46" fmla="*/ 12 w 159"/>
                <a:gd name="T47" fmla="*/ 80 h 142"/>
                <a:gd name="T48" fmla="*/ 31 w 159"/>
                <a:gd name="T49" fmla="*/ 128 h 142"/>
                <a:gd name="T50" fmla="*/ 57 w 159"/>
                <a:gd name="T51" fmla="*/ 112 h 142"/>
                <a:gd name="T52" fmla="*/ 62 w 159"/>
                <a:gd name="T53" fmla="*/ 109 h 142"/>
                <a:gd name="T54" fmla="*/ 50 w 159"/>
                <a:gd name="T55" fmla="*/ 87 h 142"/>
                <a:gd name="T56" fmla="*/ 50 w 159"/>
                <a:gd name="T57" fmla="*/ 56 h 142"/>
                <a:gd name="T58" fmla="*/ 58 w 159"/>
                <a:gd name="T59" fmla="*/ 32 h 142"/>
                <a:gd name="T60" fmla="*/ 81 w 159"/>
                <a:gd name="T61" fmla="*/ 24 h 142"/>
                <a:gd name="T62" fmla="*/ 103 w 159"/>
                <a:gd name="T63" fmla="*/ 32 h 142"/>
                <a:gd name="T64" fmla="*/ 111 w 159"/>
                <a:gd name="T65" fmla="*/ 56 h 142"/>
                <a:gd name="T66" fmla="*/ 111 w 159"/>
                <a:gd name="T67" fmla="*/ 87 h 142"/>
                <a:gd name="T68" fmla="*/ 100 w 159"/>
                <a:gd name="T69" fmla="*/ 109 h 142"/>
                <a:gd name="T70" fmla="*/ 104 w 159"/>
                <a:gd name="T71" fmla="*/ 112 h 142"/>
                <a:gd name="T72" fmla="*/ 129 w 159"/>
                <a:gd name="T73" fmla="*/ 126 h 142"/>
                <a:gd name="T74" fmla="*/ 147 w 159"/>
                <a:gd name="T75" fmla="*/ 80 h 142"/>
                <a:gd name="T76" fmla="*/ 79 w 159"/>
                <a:gd name="T77" fmla="*/ 1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9" h="142">
                  <a:moveTo>
                    <a:pt x="31" y="142"/>
                  </a:moveTo>
                  <a:cubicBezTo>
                    <a:pt x="29" y="142"/>
                    <a:pt x="28" y="141"/>
                    <a:pt x="27" y="140"/>
                  </a:cubicBezTo>
                  <a:cubicBezTo>
                    <a:pt x="10" y="125"/>
                    <a:pt x="0" y="103"/>
                    <a:pt x="0" y="80"/>
                  </a:cubicBezTo>
                  <a:cubicBezTo>
                    <a:pt x="0" y="36"/>
                    <a:pt x="35" y="0"/>
                    <a:pt x="79" y="0"/>
                  </a:cubicBezTo>
                  <a:cubicBezTo>
                    <a:pt x="123" y="0"/>
                    <a:pt x="159" y="36"/>
                    <a:pt x="159" y="80"/>
                  </a:cubicBezTo>
                  <a:cubicBezTo>
                    <a:pt x="159" y="102"/>
                    <a:pt x="150" y="124"/>
                    <a:pt x="133" y="139"/>
                  </a:cubicBezTo>
                  <a:cubicBezTo>
                    <a:pt x="131" y="141"/>
                    <a:pt x="127" y="141"/>
                    <a:pt x="125" y="139"/>
                  </a:cubicBezTo>
                  <a:cubicBezTo>
                    <a:pt x="117" y="131"/>
                    <a:pt x="103" y="125"/>
                    <a:pt x="99" y="123"/>
                  </a:cubicBezTo>
                  <a:cubicBezTo>
                    <a:pt x="92" y="120"/>
                    <a:pt x="88" y="115"/>
                    <a:pt x="87" y="108"/>
                  </a:cubicBezTo>
                  <a:cubicBezTo>
                    <a:pt x="86" y="106"/>
                    <a:pt x="87" y="103"/>
                    <a:pt x="89" y="102"/>
                  </a:cubicBezTo>
                  <a:cubicBezTo>
                    <a:pt x="95" y="98"/>
                    <a:pt x="99" y="91"/>
                    <a:pt x="99" y="87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5"/>
                    <a:pt x="100" y="46"/>
                    <a:pt x="94" y="40"/>
                  </a:cubicBezTo>
                  <a:cubicBezTo>
                    <a:pt x="91" y="37"/>
                    <a:pt x="87" y="36"/>
                    <a:pt x="81" y="36"/>
                  </a:cubicBezTo>
                  <a:cubicBezTo>
                    <a:pt x="75" y="36"/>
                    <a:pt x="70" y="37"/>
                    <a:pt x="67" y="40"/>
                  </a:cubicBezTo>
                  <a:cubicBezTo>
                    <a:pt x="62" y="46"/>
                    <a:pt x="62" y="55"/>
                    <a:pt x="62" y="55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2" y="91"/>
                    <a:pt x="66" y="98"/>
                    <a:pt x="72" y="102"/>
                  </a:cubicBezTo>
                  <a:cubicBezTo>
                    <a:pt x="74" y="103"/>
                    <a:pt x="75" y="106"/>
                    <a:pt x="74" y="108"/>
                  </a:cubicBezTo>
                  <a:cubicBezTo>
                    <a:pt x="73" y="115"/>
                    <a:pt x="69" y="120"/>
                    <a:pt x="62" y="123"/>
                  </a:cubicBezTo>
                  <a:cubicBezTo>
                    <a:pt x="50" y="129"/>
                    <a:pt x="41" y="135"/>
                    <a:pt x="35" y="140"/>
                  </a:cubicBezTo>
                  <a:cubicBezTo>
                    <a:pt x="34" y="141"/>
                    <a:pt x="32" y="142"/>
                    <a:pt x="31" y="142"/>
                  </a:cubicBezTo>
                  <a:close/>
                  <a:moveTo>
                    <a:pt x="79" y="12"/>
                  </a:moveTo>
                  <a:cubicBezTo>
                    <a:pt x="42" y="12"/>
                    <a:pt x="12" y="43"/>
                    <a:pt x="12" y="80"/>
                  </a:cubicBezTo>
                  <a:cubicBezTo>
                    <a:pt x="12" y="98"/>
                    <a:pt x="19" y="115"/>
                    <a:pt x="31" y="128"/>
                  </a:cubicBezTo>
                  <a:cubicBezTo>
                    <a:pt x="37" y="122"/>
                    <a:pt x="46" y="117"/>
                    <a:pt x="57" y="112"/>
                  </a:cubicBezTo>
                  <a:cubicBezTo>
                    <a:pt x="59" y="112"/>
                    <a:pt x="61" y="110"/>
                    <a:pt x="62" y="109"/>
                  </a:cubicBezTo>
                  <a:cubicBezTo>
                    <a:pt x="55" y="103"/>
                    <a:pt x="50" y="94"/>
                    <a:pt x="50" y="87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0" y="55"/>
                    <a:pt x="49" y="42"/>
                    <a:pt x="58" y="32"/>
                  </a:cubicBezTo>
                  <a:cubicBezTo>
                    <a:pt x="64" y="26"/>
                    <a:pt x="71" y="24"/>
                    <a:pt x="81" y="24"/>
                  </a:cubicBezTo>
                  <a:cubicBezTo>
                    <a:pt x="90" y="24"/>
                    <a:pt x="97" y="26"/>
                    <a:pt x="103" y="32"/>
                  </a:cubicBezTo>
                  <a:cubicBezTo>
                    <a:pt x="112" y="42"/>
                    <a:pt x="111" y="55"/>
                    <a:pt x="111" y="56"/>
                  </a:cubicBezTo>
                  <a:cubicBezTo>
                    <a:pt x="111" y="87"/>
                    <a:pt x="111" y="87"/>
                    <a:pt x="111" y="87"/>
                  </a:cubicBezTo>
                  <a:cubicBezTo>
                    <a:pt x="111" y="94"/>
                    <a:pt x="107" y="103"/>
                    <a:pt x="100" y="109"/>
                  </a:cubicBezTo>
                  <a:cubicBezTo>
                    <a:pt x="101" y="110"/>
                    <a:pt x="102" y="112"/>
                    <a:pt x="104" y="112"/>
                  </a:cubicBezTo>
                  <a:cubicBezTo>
                    <a:pt x="108" y="114"/>
                    <a:pt x="119" y="119"/>
                    <a:pt x="129" y="126"/>
                  </a:cubicBezTo>
                  <a:cubicBezTo>
                    <a:pt x="140" y="114"/>
                    <a:pt x="147" y="97"/>
                    <a:pt x="147" y="80"/>
                  </a:cubicBezTo>
                  <a:cubicBezTo>
                    <a:pt x="147" y="43"/>
                    <a:pt x="117" y="12"/>
                    <a:pt x="79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9" name="Freeform 10"/>
            <p:cNvSpPr>
              <a:spLocks noEditPoints="1"/>
            </p:cNvSpPr>
            <p:nvPr/>
          </p:nvSpPr>
          <p:spPr bwMode="auto">
            <a:xfrm>
              <a:off x="4341709" y="5830717"/>
              <a:ext cx="303431" cy="375676"/>
            </a:xfrm>
            <a:custGeom>
              <a:avLst/>
              <a:gdLst>
                <a:gd name="T0" fmla="*/ 54 w 110"/>
                <a:gd name="T1" fmla="*/ 136 h 136"/>
                <a:gd name="T2" fmla="*/ 2 w 110"/>
                <a:gd name="T3" fmla="*/ 116 h 136"/>
                <a:gd name="T4" fmla="*/ 0 w 110"/>
                <a:gd name="T5" fmla="*/ 112 h 136"/>
                <a:gd name="T6" fmla="*/ 2 w 110"/>
                <a:gd name="T7" fmla="*/ 108 h 136"/>
                <a:gd name="T8" fmla="*/ 32 w 110"/>
                <a:gd name="T9" fmla="*/ 88 h 136"/>
                <a:gd name="T10" fmla="*/ 37 w 110"/>
                <a:gd name="T11" fmla="*/ 85 h 136"/>
                <a:gd name="T12" fmla="*/ 25 w 110"/>
                <a:gd name="T13" fmla="*/ 63 h 136"/>
                <a:gd name="T14" fmla="*/ 25 w 110"/>
                <a:gd name="T15" fmla="*/ 32 h 136"/>
                <a:gd name="T16" fmla="*/ 33 w 110"/>
                <a:gd name="T17" fmla="*/ 8 h 136"/>
                <a:gd name="T18" fmla="*/ 56 w 110"/>
                <a:gd name="T19" fmla="*/ 0 h 136"/>
                <a:gd name="T20" fmla="*/ 78 w 110"/>
                <a:gd name="T21" fmla="*/ 8 h 136"/>
                <a:gd name="T22" fmla="*/ 86 w 110"/>
                <a:gd name="T23" fmla="*/ 32 h 136"/>
                <a:gd name="T24" fmla="*/ 86 w 110"/>
                <a:gd name="T25" fmla="*/ 63 h 136"/>
                <a:gd name="T26" fmla="*/ 75 w 110"/>
                <a:gd name="T27" fmla="*/ 85 h 136"/>
                <a:gd name="T28" fmla="*/ 79 w 110"/>
                <a:gd name="T29" fmla="*/ 88 h 136"/>
                <a:gd name="T30" fmla="*/ 108 w 110"/>
                <a:gd name="T31" fmla="*/ 106 h 136"/>
                <a:gd name="T32" fmla="*/ 110 w 110"/>
                <a:gd name="T33" fmla="*/ 111 h 136"/>
                <a:gd name="T34" fmla="*/ 108 w 110"/>
                <a:gd name="T35" fmla="*/ 115 h 136"/>
                <a:gd name="T36" fmla="*/ 54 w 110"/>
                <a:gd name="T37" fmla="*/ 136 h 136"/>
                <a:gd name="T38" fmla="*/ 15 w 110"/>
                <a:gd name="T39" fmla="*/ 112 h 136"/>
                <a:gd name="T40" fmla="*/ 54 w 110"/>
                <a:gd name="T41" fmla="*/ 124 h 136"/>
                <a:gd name="T42" fmla="*/ 95 w 110"/>
                <a:gd name="T43" fmla="*/ 111 h 136"/>
                <a:gd name="T44" fmla="*/ 74 w 110"/>
                <a:gd name="T45" fmla="*/ 99 h 136"/>
                <a:gd name="T46" fmla="*/ 62 w 110"/>
                <a:gd name="T47" fmla="*/ 84 h 136"/>
                <a:gd name="T48" fmla="*/ 64 w 110"/>
                <a:gd name="T49" fmla="*/ 78 h 136"/>
                <a:gd name="T50" fmla="*/ 74 w 110"/>
                <a:gd name="T51" fmla="*/ 63 h 136"/>
                <a:gd name="T52" fmla="*/ 74 w 110"/>
                <a:gd name="T53" fmla="*/ 32 h 136"/>
                <a:gd name="T54" fmla="*/ 69 w 110"/>
                <a:gd name="T55" fmla="*/ 16 h 136"/>
                <a:gd name="T56" fmla="*/ 56 w 110"/>
                <a:gd name="T57" fmla="*/ 12 h 136"/>
                <a:gd name="T58" fmla="*/ 42 w 110"/>
                <a:gd name="T59" fmla="*/ 16 h 136"/>
                <a:gd name="T60" fmla="*/ 37 w 110"/>
                <a:gd name="T61" fmla="*/ 31 h 136"/>
                <a:gd name="T62" fmla="*/ 37 w 110"/>
                <a:gd name="T63" fmla="*/ 63 h 136"/>
                <a:gd name="T64" fmla="*/ 47 w 110"/>
                <a:gd name="T65" fmla="*/ 78 h 136"/>
                <a:gd name="T66" fmla="*/ 49 w 110"/>
                <a:gd name="T67" fmla="*/ 84 h 136"/>
                <a:gd name="T68" fmla="*/ 37 w 110"/>
                <a:gd name="T69" fmla="*/ 99 h 136"/>
                <a:gd name="T70" fmla="*/ 15 w 110"/>
                <a:gd name="T71" fmla="*/ 11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0" h="136">
                  <a:moveTo>
                    <a:pt x="54" y="136"/>
                  </a:moveTo>
                  <a:cubicBezTo>
                    <a:pt x="35" y="136"/>
                    <a:pt x="16" y="129"/>
                    <a:pt x="2" y="116"/>
                  </a:cubicBezTo>
                  <a:cubicBezTo>
                    <a:pt x="1" y="115"/>
                    <a:pt x="0" y="114"/>
                    <a:pt x="0" y="112"/>
                  </a:cubicBezTo>
                  <a:cubicBezTo>
                    <a:pt x="0" y="110"/>
                    <a:pt x="0" y="109"/>
                    <a:pt x="2" y="108"/>
                  </a:cubicBezTo>
                  <a:cubicBezTo>
                    <a:pt x="8" y="101"/>
                    <a:pt x="18" y="95"/>
                    <a:pt x="32" y="88"/>
                  </a:cubicBezTo>
                  <a:cubicBezTo>
                    <a:pt x="34" y="88"/>
                    <a:pt x="36" y="86"/>
                    <a:pt x="37" y="85"/>
                  </a:cubicBezTo>
                  <a:cubicBezTo>
                    <a:pt x="30" y="79"/>
                    <a:pt x="25" y="70"/>
                    <a:pt x="25" y="6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1"/>
                    <a:pt x="24" y="18"/>
                    <a:pt x="33" y="8"/>
                  </a:cubicBezTo>
                  <a:cubicBezTo>
                    <a:pt x="39" y="2"/>
                    <a:pt x="46" y="0"/>
                    <a:pt x="56" y="0"/>
                  </a:cubicBezTo>
                  <a:cubicBezTo>
                    <a:pt x="65" y="0"/>
                    <a:pt x="72" y="2"/>
                    <a:pt x="78" y="8"/>
                  </a:cubicBezTo>
                  <a:cubicBezTo>
                    <a:pt x="87" y="18"/>
                    <a:pt x="86" y="31"/>
                    <a:pt x="86" y="32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70"/>
                    <a:pt x="82" y="79"/>
                    <a:pt x="75" y="85"/>
                  </a:cubicBezTo>
                  <a:cubicBezTo>
                    <a:pt x="76" y="86"/>
                    <a:pt x="77" y="88"/>
                    <a:pt x="79" y="88"/>
                  </a:cubicBezTo>
                  <a:cubicBezTo>
                    <a:pt x="84" y="91"/>
                    <a:pt x="98" y="97"/>
                    <a:pt x="108" y="106"/>
                  </a:cubicBezTo>
                  <a:cubicBezTo>
                    <a:pt x="109" y="107"/>
                    <a:pt x="110" y="109"/>
                    <a:pt x="110" y="111"/>
                  </a:cubicBezTo>
                  <a:cubicBezTo>
                    <a:pt x="110" y="112"/>
                    <a:pt x="109" y="114"/>
                    <a:pt x="108" y="115"/>
                  </a:cubicBezTo>
                  <a:cubicBezTo>
                    <a:pt x="93" y="128"/>
                    <a:pt x="74" y="136"/>
                    <a:pt x="54" y="136"/>
                  </a:cubicBezTo>
                  <a:close/>
                  <a:moveTo>
                    <a:pt x="15" y="112"/>
                  </a:moveTo>
                  <a:cubicBezTo>
                    <a:pt x="27" y="120"/>
                    <a:pt x="40" y="124"/>
                    <a:pt x="54" y="124"/>
                  </a:cubicBezTo>
                  <a:cubicBezTo>
                    <a:pt x="69" y="124"/>
                    <a:pt x="83" y="119"/>
                    <a:pt x="95" y="111"/>
                  </a:cubicBezTo>
                  <a:cubicBezTo>
                    <a:pt x="87" y="105"/>
                    <a:pt x="77" y="101"/>
                    <a:pt x="74" y="99"/>
                  </a:cubicBezTo>
                  <a:cubicBezTo>
                    <a:pt x="67" y="96"/>
                    <a:pt x="63" y="91"/>
                    <a:pt x="62" y="84"/>
                  </a:cubicBezTo>
                  <a:cubicBezTo>
                    <a:pt x="61" y="82"/>
                    <a:pt x="62" y="79"/>
                    <a:pt x="64" y="78"/>
                  </a:cubicBezTo>
                  <a:cubicBezTo>
                    <a:pt x="70" y="74"/>
                    <a:pt x="74" y="67"/>
                    <a:pt x="74" y="63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4" y="31"/>
                    <a:pt x="75" y="22"/>
                    <a:pt x="69" y="16"/>
                  </a:cubicBezTo>
                  <a:cubicBezTo>
                    <a:pt x="66" y="13"/>
                    <a:pt x="62" y="12"/>
                    <a:pt x="56" y="12"/>
                  </a:cubicBezTo>
                  <a:cubicBezTo>
                    <a:pt x="50" y="12"/>
                    <a:pt x="45" y="13"/>
                    <a:pt x="42" y="16"/>
                  </a:cubicBezTo>
                  <a:cubicBezTo>
                    <a:pt x="37" y="22"/>
                    <a:pt x="37" y="31"/>
                    <a:pt x="37" y="31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7" y="67"/>
                    <a:pt x="41" y="74"/>
                    <a:pt x="47" y="78"/>
                  </a:cubicBezTo>
                  <a:cubicBezTo>
                    <a:pt x="49" y="79"/>
                    <a:pt x="50" y="82"/>
                    <a:pt x="49" y="84"/>
                  </a:cubicBezTo>
                  <a:cubicBezTo>
                    <a:pt x="48" y="91"/>
                    <a:pt x="44" y="96"/>
                    <a:pt x="37" y="99"/>
                  </a:cubicBezTo>
                  <a:cubicBezTo>
                    <a:pt x="28" y="103"/>
                    <a:pt x="21" y="108"/>
                    <a:pt x="15" y="1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9" name="Agrupar 118"/>
          <p:cNvGrpSpPr/>
          <p:nvPr/>
        </p:nvGrpSpPr>
        <p:grpSpPr>
          <a:xfrm>
            <a:off x="2239365" y="4314594"/>
            <a:ext cx="472692" cy="701813"/>
            <a:chOff x="2239365" y="4314594"/>
            <a:chExt cx="472692" cy="701813"/>
          </a:xfrm>
        </p:grpSpPr>
        <p:sp>
          <p:nvSpPr>
            <p:cNvPr id="40" name="Freeform 11"/>
            <p:cNvSpPr>
              <a:spLocks noEditPoints="1"/>
            </p:cNvSpPr>
            <p:nvPr/>
          </p:nvSpPr>
          <p:spPr bwMode="auto">
            <a:xfrm>
              <a:off x="2526283" y="4314594"/>
              <a:ext cx="185774" cy="187838"/>
            </a:xfrm>
            <a:custGeom>
              <a:avLst/>
              <a:gdLst>
                <a:gd name="T0" fmla="*/ 61 w 67"/>
                <a:gd name="T1" fmla="*/ 68 h 68"/>
                <a:gd name="T2" fmla="*/ 6 w 67"/>
                <a:gd name="T3" fmla="*/ 68 h 68"/>
                <a:gd name="T4" fmla="*/ 0 w 67"/>
                <a:gd name="T5" fmla="*/ 62 h 68"/>
                <a:gd name="T6" fmla="*/ 0 w 67"/>
                <a:gd name="T7" fmla="*/ 6 h 68"/>
                <a:gd name="T8" fmla="*/ 3 w 67"/>
                <a:gd name="T9" fmla="*/ 1 h 68"/>
                <a:gd name="T10" fmla="*/ 10 w 67"/>
                <a:gd name="T11" fmla="*/ 2 h 68"/>
                <a:gd name="T12" fmla="*/ 65 w 67"/>
                <a:gd name="T13" fmla="*/ 57 h 68"/>
                <a:gd name="T14" fmla="*/ 67 w 67"/>
                <a:gd name="T15" fmla="*/ 64 h 68"/>
                <a:gd name="T16" fmla="*/ 61 w 67"/>
                <a:gd name="T17" fmla="*/ 68 h 68"/>
                <a:gd name="T18" fmla="*/ 12 w 67"/>
                <a:gd name="T19" fmla="*/ 56 h 68"/>
                <a:gd name="T20" fmla="*/ 47 w 67"/>
                <a:gd name="T21" fmla="*/ 56 h 68"/>
                <a:gd name="T22" fmla="*/ 12 w 67"/>
                <a:gd name="T23" fmla="*/ 21 h 68"/>
                <a:gd name="T24" fmla="*/ 12 w 67"/>
                <a:gd name="T25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8">
                  <a:moveTo>
                    <a:pt x="61" y="68"/>
                  </a:moveTo>
                  <a:cubicBezTo>
                    <a:pt x="6" y="68"/>
                    <a:pt x="6" y="68"/>
                    <a:pt x="6" y="68"/>
                  </a:cubicBezTo>
                  <a:cubicBezTo>
                    <a:pt x="2" y="68"/>
                    <a:pt x="0" y="65"/>
                    <a:pt x="0" y="6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0"/>
                    <a:pt x="10" y="2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7" y="59"/>
                    <a:pt x="67" y="62"/>
                    <a:pt x="67" y="64"/>
                  </a:cubicBezTo>
                  <a:cubicBezTo>
                    <a:pt x="66" y="66"/>
                    <a:pt x="63" y="68"/>
                    <a:pt x="61" y="68"/>
                  </a:cubicBezTo>
                  <a:close/>
                  <a:moveTo>
                    <a:pt x="12" y="56"/>
                  </a:moveTo>
                  <a:cubicBezTo>
                    <a:pt x="47" y="56"/>
                    <a:pt x="47" y="56"/>
                    <a:pt x="47" y="56"/>
                  </a:cubicBezTo>
                  <a:cubicBezTo>
                    <a:pt x="12" y="21"/>
                    <a:pt x="12" y="21"/>
                    <a:pt x="12" y="21"/>
                  </a:cubicBezTo>
                  <a:lnTo>
                    <a:pt x="12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2239365" y="4314594"/>
              <a:ext cx="472692" cy="582092"/>
            </a:xfrm>
            <a:custGeom>
              <a:avLst/>
              <a:gdLst>
                <a:gd name="T0" fmla="*/ 165 w 171"/>
                <a:gd name="T1" fmla="*/ 211 h 211"/>
                <a:gd name="T2" fmla="*/ 136 w 171"/>
                <a:gd name="T3" fmla="*/ 211 h 211"/>
                <a:gd name="T4" fmla="*/ 130 w 171"/>
                <a:gd name="T5" fmla="*/ 205 h 211"/>
                <a:gd name="T6" fmla="*/ 136 w 171"/>
                <a:gd name="T7" fmla="*/ 199 h 211"/>
                <a:gd name="T8" fmla="*/ 159 w 171"/>
                <a:gd name="T9" fmla="*/ 199 h 211"/>
                <a:gd name="T10" fmla="*/ 159 w 171"/>
                <a:gd name="T11" fmla="*/ 64 h 211"/>
                <a:gd name="T12" fmla="*/ 107 w 171"/>
                <a:gd name="T13" fmla="*/ 12 h 211"/>
                <a:gd name="T14" fmla="*/ 12 w 171"/>
                <a:gd name="T15" fmla="*/ 12 h 211"/>
                <a:gd name="T16" fmla="*/ 12 w 171"/>
                <a:gd name="T17" fmla="*/ 199 h 211"/>
                <a:gd name="T18" fmla="*/ 29 w 171"/>
                <a:gd name="T19" fmla="*/ 199 h 211"/>
                <a:gd name="T20" fmla="*/ 35 w 171"/>
                <a:gd name="T21" fmla="*/ 205 h 211"/>
                <a:gd name="T22" fmla="*/ 29 w 171"/>
                <a:gd name="T23" fmla="*/ 211 h 211"/>
                <a:gd name="T24" fmla="*/ 6 w 171"/>
                <a:gd name="T25" fmla="*/ 211 h 211"/>
                <a:gd name="T26" fmla="*/ 0 w 171"/>
                <a:gd name="T27" fmla="*/ 205 h 211"/>
                <a:gd name="T28" fmla="*/ 0 w 171"/>
                <a:gd name="T29" fmla="*/ 6 h 211"/>
                <a:gd name="T30" fmla="*/ 6 w 171"/>
                <a:gd name="T31" fmla="*/ 0 h 211"/>
                <a:gd name="T32" fmla="*/ 110 w 171"/>
                <a:gd name="T33" fmla="*/ 0 h 211"/>
                <a:gd name="T34" fmla="*/ 114 w 171"/>
                <a:gd name="T35" fmla="*/ 2 h 211"/>
                <a:gd name="T36" fmla="*/ 169 w 171"/>
                <a:gd name="T37" fmla="*/ 57 h 211"/>
                <a:gd name="T38" fmla="*/ 171 w 171"/>
                <a:gd name="T39" fmla="*/ 62 h 211"/>
                <a:gd name="T40" fmla="*/ 171 w 171"/>
                <a:gd name="T41" fmla="*/ 205 h 211"/>
                <a:gd name="T42" fmla="*/ 165 w 171"/>
                <a:gd name="T43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1" h="211">
                  <a:moveTo>
                    <a:pt x="165" y="211"/>
                  </a:moveTo>
                  <a:cubicBezTo>
                    <a:pt x="136" y="211"/>
                    <a:pt x="136" y="211"/>
                    <a:pt x="136" y="211"/>
                  </a:cubicBezTo>
                  <a:cubicBezTo>
                    <a:pt x="132" y="211"/>
                    <a:pt x="130" y="209"/>
                    <a:pt x="130" y="205"/>
                  </a:cubicBezTo>
                  <a:cubicBezTo>
                    <a:pt x="130" y="202"/>
                    <a:pt x="132" y="199"/>
                    <a:pt x="136" y="199"/>
                  </a:cubicBezTo>
                  <a:cubicBezTo>
                    <a:pt x="159" y="199"/>
                    <a:pt x="159" y="199"/>
                    <a:pt x="159" y="199"/>
                  </a:cubicBezTo>
                  <a:cubicBezTo>
                    <a:pt x="159" y="64"/>
                    <a:pt x="159" y="64"/>
                    <a:pt x="159" y="64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99"/>
                    <a:pt x="12" y="199"/>
                    <a:pt x="12" y="199"/>
                  </a:cubicBezTo>
                  <a:cubicBezTo>
                    <a:pt x="29" y="199"/>
                    <a:pt x="29" y="199"/>
                    <a:pt x="29" y="199"/>
                  </a:cubicBezTo>
                  <a:cubicBezTo>
                    <a:pt x="32" y="199"/>
                    <a:pt x="35" y="202"/>
                    <a:pt x="35" y="205"/>
                  </a:cubicBezTo>
                  <a:cubicBezTo>
                    <a:pt x="35" y="209"/>
                    <a:pt x="32" y="211"/>
                    <a:pt x="29" y="211"/>
                  </a:cubicBezTo>
                  <a:cubicBezTo>
                    <a:pt x="6" y="211"/>
                    <a:pt x="6" y="211"/>
                    <a:pt x="6" y="211"/>
                  </a:cubicBezTo>
                  <a:cubicBezTo>
                    <a:pt x="3" y="211"/>
                    <a:pt x="0" y="209"/>
                    <a:pt x="0" y="20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1" y="0"/>
                    <a:pt x="113" y="1"/>
                    <a:pt x="114" y="2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70" y="59"/>
                    <a:pt x="171" y="60"/>
                    <a:pt x="171" y="62"/>
                  </a:cubicBezTo>
                  <a:cubicBezTo>
                    <a:pt x="171" y="205"/>
                    <a:pt x="171" y="205"/>
                    <a:pt x="171" y="205"/>
                  </a:cubicBezTo>
                  <a:cubicBezTo>
                    <a:pt x="171" y="209"/>
                    <a:pt x="168" y="211"/>
                    <a:pt x="165" y="2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2385920" y="4911135"/>
              <a:ext cx="182678" cy="105272"/>
            </a:xfrm>
            <a:custGeom>
              <a:avLst/>
              <a:gdLst>
                <a:gd name="T0" fmla="*/ 33 w 66"/>
                <a:gd name="T1" fmla="*/ 38 h 38"/>
                <a:gd name="T2" fmla="*/ 29 w 66"/>
                <a:gd name="T3" fmla="*/ 37 h 38"/>
                <a:gd name="T4" fmla="*/ 2 w 66"/>
                <a:gd name="T5" fmla="*/ 11 h 38"/>
                <a:gd name="T6" fmla="*/ 2 w 66"/>
                <a:gd name="T7" fmla="*/ 2 h 38"/>
                <a:gd name="T8" fmla="*/ 10 w 66"/>
                <a:gd name="T9" fmla="*/ 2 h 38"/>
                <a:gd name="T10" fmla="*/ 33 w 66"/>
                <a:gd name="T11" fmla="*/ 24 h 38"/>
                <a:gd name="T12" fmla="*/ 55 w 66"/>
                <a:gd name="T13" fmla="*/ 2 h 38"/>
                <a:gd name="T14" fmla="*/ 63 w 66"/>
                <a:gd name="T15" fmla="*/ 2 h 38"/>
                <a:gd name="T16" fmla="*/ 63 w 66"/>
                <a:gd name="T17" fmla="*/ 11 h 38"/>
                <a:gd name="T18" fmla="*/ 37 w 66"/>
                <a:gd name="T19" fmla="*/ 37 h 38"/>
                <a:gd name="T20" fmla="*/ 33 w 66"/>
                <a:gd name="T2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38">
                  <a:moveTo>
                    <a:pt x="33" y="38"/>
                  </a:moveTo>
                  <a:cubicBezTo>
                    <a:pt x="32" y="38"/>
                    <a:pt x="30" y="38"/>
                    <a:pt x="29" y="37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1" y="0"/>
                    <a:pt x="63" y="2"/>
                  </a:cubicBezTo>
                  <a:cubicBezTo>
                    <a:pt x="66" y="4"/>
                    <a:pt x="66" y="8"/>
                    <a:pt x="63" y="11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6" y="38"/>
                    <a:pt x="35" y="38"/>
                    <a:pt x="33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2460230" y="4609768"/>
              <a:ext cx="33027" cy="406639"/>
            </a:xfrm>
            <a:custGeom>
              <a:avLst/>
              <a:gdLst>
                <a:gd name="T0" fmla="*/ 6 w 12"/>
                <a:gd name="T1" fmla="*/ 147 h 147"/>
                <a:gd name="T2" fmla="*/ 0 w 12"/>
                <a:gd name="T3" fmla="*/ 141 h 147"/>
                <a:gd name="T4" fmla="*/ 0 w 12"/>
                <a:gd name="T5" fmla="*/ 6 h 147"/>
                <a:gd name="T6" fmla="*/ 6 w 12"/>
                <a:gd name="T7" fmla="*/ 0 h 147"/>
                <a:gd name="T8" fmla="*/ 12 w 12"/>
                <a:gd name="T9" fmla="*/ 6 h 147"/>
                <a:gd name="T10" fmla="*/ 12 w 12"/>
                <a:gd name="T11" fmla="*/ 141 h 147"/>
                <a:gd name="T12" fmla="*/ 6 w 12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7">
                  <a:moveTo>
                    <a:pt x="6" y="147"/>
                  </a:moveTo>
                  <a:cubicBezTo>
                    <a:pt x="3" y="147"/>
                    <a:pt x="0" y="145"/>
                    <a:pt x="0" y="14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2" y="145"/>
                    <a:pt x="9" y="147"/>
                    <a:pt x="6" y="1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2410690" y="4609768"/>
              <a:ext cx="140363" cy="33027"/>
            </a:xfrm>
            <a:custGeom>
              <a:avLst/>
              <a:gdLst>
                <a:gd name="T0" fmla="*/ 45 w 51"/>
                <a:gd name="T1" fmla="*/ 12 h 12"/>
                <a:gd name="T2" fmla="*/ 6 w 51"/>
                <a:gd name="T3" fmla="*/ 12 h 12"/>
                <a:gd name="T4" fmla="*/ 0 w 51"/>
                <a:gd name="T5" fmla="*/ 6 h 12"/>
                <a:gd name="T6" fmla="*/ 6 w 51"/>
                <a:gd name="T7" fmla="*/ 0 h 12"/>
                <a:gd name="T8" fmla="*/ 45 w 51"/>
                <a:gd name="T9" fmla="*/ 0 h 12"/>
                <a:gd name="T10" fmla="*/ 51 w 51"/>
                <a:gd name="T11" fmla="*/ 6 h 12"/>
                <a:gd name="T12" fmla="*/ 45 w 5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2">
                  <a:moveTo>
                    <a:pt x="4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3"/>
                    <a:pt x="51" y="6"/>
                  </a:cubicBezTo>
                  <a:cubicBezTo>
                    <a:pt x="51" y="10"/>
                    <a:pt x="48" y="12"/>
                    <a:pt x="45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45" name="Freeform 16"/>
          <p:cNvSpPr>
            <a:spLocks noEditPoints="1"/>
          </p:cNvSpPr>
          <p:nvPr/>
        </p:nvSpPr>
        <p:spPr bwMode="auto">
          <a:xfrm>
            <a:off x="2488096" y="5311582"/>
            <a:ext cx="189902" cy="192999"/>
          </a:xfrm>
          <a:custGeom>
            <a:avLst/>
            <a:gdLst>
              <a:gd name="T0" fmla="*/ 35 w 69"/>
              <a:gd name="T1" fmla="*/ 70 h 70"/>
              <a:gd name="T2" fmla="*/ 0 w 69"/>
              <a:gd name="T3" fmla="*/ 35 h 70"/>
              <a:gd name="T4" fmla="*/ 35 w 69"/>
              <a:gd name="T5" fmla="*/ 0 h 70"/>
              <a:gd name="T6" fmla="*/ 69 w 69"/>
              <a:gd name="T7" fmla="*/ 35 h 70"/>
              <a:gd name="T8" fmla="*/ 35 w 69"/>
              <a:gd name="T9" fmla="*/ 70 h 70"/>
              <a:gd name="T10" fmla="*/ 35 w 69"/>
              <a:gd name="T11" fmla="*/ 12 h 70"/>
              <a:gd name="T12" fmla="*/ 12 w 69"/>
              <a:gd name="T13" fmla="*/ 35 h 70"/>
              <a:gd name="T14" fmla="*/ 35 w 69"/>
              <a:gd name="T15" fmla="*/ 58 h 70"/>
              <a:gd name="T16" fmla="*/ 57 w 69"/>
              <a:gd name="T17" fmla="*/ 35 h 70"/>
              <a:gd name="T18" fmla="*/ 35 w 69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70">
                <a:moveTo>
                  <a:pt x="35" y="70"/>
                </a:moveTo>
                <a:cubicBezTo>
                  <a:pt x="15" y="70"/>
                  <a:pt x="0" y="54"/>
                  <a:pt x="0" y="35"/>
                </a:cubicBezTo>
                <a:cubicBezTo>
                  <a:pt x="0" y="16"/>
                  <a:pt x="15" y="0"/>
                  <a:pt x="35" y="0"/>
                </a:cubicBezTo>
                <a:cubicBezTo>
                  <a:pt x="54" y="0"/>
                  <a:pt x="69" y="16"/>
                  <a:pt x="69" y="35"/>
                </a:cubicBezTo>
                <a:cubicBezTo>
                  <a:pt x="69" y="54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8"/>
                  <a:pt x="22" y="58"/>
                  <a:pt x="35" y="58"/>
                </a:cubicBezTo>
                <a:cubicBezTo>
                  <a:pt x="47" y="58"/>
                  <a:pt x="57" y="48"/>
                  <a:pt x="57" y="35"/>
                </a:cubicBezTo>
                <a:cubicBezTo>
                  <a:pt x="57" y="22"/>
                  <a:pt x="47" y="12"/>
                  <a:pt x="35" y="12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6" name="Freeform 17"/>
          <p:cNvSpPr>
            <a:spLocks noEditPoints="1"/>
          </p:cNvSpPr>
          <p:nvPr/>
        </p:nvSpPr>
        <p:spPr bwMode="auto">
          <a:xfrm>
            <a:off x="3218808" y="5908123"/>
            <a:ext cx="194031" cy="192999"/>
          </a:xfrm>
          <a:custGeom>
            <a:avLst/>
            <a:gdLst>
              <a:gd name="T0" fmla="*/ 35 w 70"/>
              <a:gd name="T1" fmla="*/ 70 h 70"/>
              <a:gd name="T2" fmla="*/ 0 w 70"/>
              <a:gd name="T3" fmla="*/ 35 h 70"/>
              <a:gd name="T4" fmla="*/ 35 w 70"/>
              <a:gd name="T5" fmla="*/ 0 h 70"/>
              <a:gd name="T6" fmla="*/ 70 w 70"/>
              <a:gd name="T7" fmla="*/ 35 h 70"/>
              <a:gd name="T8" fmla="*/ 35 w 70"/>
              <a:gd name="T9" fmla="*/ 70 h 70"/>
              <a:gd name="T10" fmla="*/ 35 w 70"/>
              <a:gd name="T11" fmla="*/ 12 h 70"/>
              <a:gd name="T12" fmla="*/ 12 w 70"/>
              <a:gd name="T13" fmla="*/ 35 h 70"/>
              <a:gd name="T14" fmla="*/ 35 w 70"/>
              <a:gd name="T15" fmla="*/ 58 h 70"/>
              <a:gd name="T16" fmla="*/ 58 w 70"/>
              <a:gd name="T17" fmla="*/ 35 h 70"/>
              <a:gd name="T18" fmla="*/ 35 w 70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16" y="70"/>
                  <a:pt x="0" y="55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70" y="16"/>
                  <a:pt x="70" y="35"/>
                </a:cubicBezTo>
                <a:cubicBezTo>
                  <a:pt x="70" y="55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3"/>
                  <a:pt x="12" y="35"/>
                </a:cubicBezTo>
                <a:cubicBezTo>
                  <a:pt x="12" y="48"/>
                  <a:pt x="22" y="58"/>
                  <a:pt x="35" y="58"/>
                </a:cubicBezTo>
                <a:cubicBezTo>
                  <a:pt x="48" y="58"/>
                  <a:pt x="58" y="48"/>
                  <a:pt x="58" y="35"/>
                </a:cubicBezTo>
                <a:cubicBezTo>
                  <a:pt x="58" y="23"/>
                  <a:pt x="48" y="12"/>
                  <a:pt x="35" y="12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7" name="Freeform 18"/>
          <p:cNvSpPr>
            <a:spLocks noEditPoints="1"/>
          </p:cNvSpPr>
          <p:nvPr/>
        </p:nvSpPr>
        <p:spPr bwMode="auto">
          <a:xfrm>
            <a:off x="3119728" y="4510689"/>
            <a:ext cx="192999" cy="192999"/>
          </a:xfrm>
          <a:custGeom>
            <a:avLst/>
            <a:gdLst>
              <a:gd name="T0" fmla="*/ 35 w 70"/>
              <a:gd name="T1" fmla="*/ 70 h 70"/>
              <a:gd name="T2" fmla="*/ 0 w 70"/>
              <a:gd name="T3" fmla="*/ 35 h 70"/>
              <a:gd name="T4" fmla="*/ 35 w 70"/>
              <a:gd name="T5" fmla="*/ 0 h 70"/>
              <a:gd name="T6" fmla="*/ 70 w 70"/>
              <a:gd name="T7" fmla="*/ 35 h 70"/>
              <a:gd name="T8" fmla="*/ 35 w 70"/>
              <a:gd name="T9" fmla="*/ 70 h 70"/>
              <a:gd name="T10" fmla="*/ 35 w 70"/>
              <a:gd name="T11" fmla="*/ 12 h 70"/>
              <a:gd name="T12" fmla="*/ 12 w 70"/>
              <a:gd name="T13" fmla="*/ 35 h 70"/>
              <a:gd name="T14" fmla="*/ 35 w 70"/>
              <a:gd name="T15" fmla="*/ 58 h 70"/>
              <a:gd name="T16" fmla="*/ 58 w 70"/>
              <a:gd name="T17" fmla="*/ 35 h 70"/>
              <a:gd name="T18" fmla="*/ 35 w 70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16" y="70"/>
                  <a:pt x="0" y="54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70" y="16"/>
                  <a:pt x="70" y="35"/>
                </a:cubicBezTo>
                <a:cubicBezTo>
                  <a:pt x="70" y="54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2" y="58"/>
                  <a:pt x="35" y="58"/>
                </a:cubicBezTo>
                <a:cubicBezTo>
                  <a:pt x="48" y="58"/>
                  <a:pt x="58" y="47"/>
                  <a:pt x="58" y="35"/>
                </a:cubicBezTo>
                <a:cubicBezTo>
                  <a:pt x="58" y="22"/>
                  <a:pt x="48" y="12"/>
                  <a:pt x="35" y="12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4094010" y="5181540"/>
            <a:ext cx="192999" cy="192999"/>
          </a:xfrm>
          <a:custGeom>
            <a:avLst/>
            <a:gdLst>
              <a:gd name="T0" fmla="*/ 35 w 70"/>
              <a:gd name="T1" fmla="*/ 70 h 70"/>
              <a:gd name="T2" fmla="*/ 0 w 70"/>
              <a:gd name="T3" fmla="*/ 35 h 70"/>
              <a:gd name="T4" fmla="*/ 35 w 70"/>
              <a:gd name="T5" fmla="*/ 0 h 70"/>
              <a:gd name="T6" fmla="*/ 70 w 70"/>
              <a:gd name="T7" fmla="*/ 35 h 70"/>
              <a:gd name="T8" fmla="*/ 35 w 70"/>
              <a:gd name="T9" fmla="*/ 70 h 70"/>
              <a:gd name="T10" fmla="*/ 35 w 70"/>
              <a:gd name="T11" fmla="*/ 12 h 70"/>
              <a:gd name="T12" fmla="*/ 12 w 70"/>
              <a:gd name="T13" fmla="*/ 35 h 70"/>
              <a:gd name="T14" fmla="*/ 35 w 70"/>
              <a:gd name="T15" fmla="*/ 58 h 70"/>
              <a:gd name="T16" fmla="*/ 58 w 70"/>
              <a:gd name="T17" fmla="*/ 35 h 70"/>
              <a:gd name="T18" fmla="*/ 35 w 70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16" y="70"/>
                  <a:pt x="0" y="54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70" y="16"/>
                  <a:pt x="70" y="35"/>
                </a:cubicBezTo>
                <a:cubicBezTo>
                  <a:pt x="70" y="54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2" y="58"/>
                  <a:pt x="35" y="58"/>
                </a:cubicBezTo>
                <a:cubicBezTo>
                  <a:pt x="48" y="58"/>
                  <a:pt x="58" y="47"/>
                  <a:pt x="58" y="35"/>
                </a:cubicBezTo>
                <a:cubicBezTo>
                  <a:pt x="58" y="22"/>
                  <a:pt x="48" y="12"/>
                  <a:pt x="35" y="12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18" name="Agrupar 117"/>
          <p:cNvGrpSpPr/>
          <p:nvPr/>
        </p:nvGrpSpPr>
        <p:grpSpPr>
          <a:xfrm>
            <a:off x="1906004" y="4530298"/>
            <a:ext cx="196095" cy="192999"/>
            <a:chOff x="1906004" y="4530298"/>
            <a:chExt cx="196095" cy="192999"/>
          </a:xfrm>
        </p:grpSpPr>
        <p:sp>
          <p:nvSpPr>
            <p:cNvPr id="50" name="Freeform 21"/>
            <p:cNvSpPr>
              <a:spLocks/>
            </p:cNvSpPr>
            <p:nvPr/>
          </p:nvSpPr>
          <p:spPr bwMode="auto">
            <a:xfrm>
              <a:off x="1909100" y="4532362"/>
              <a:ext cx="71214" cy="69150"/>
            </a:xfrm>
            <a:custGeom>
              <a:avLst/>
              <a:gdLst>
                <a:gd name="T0" fmla="*/ 20 w 26"/>
                <a:gd name="T1" fmla="*/ 25 h 25"/>
                <a:gd name="T2" fmla="*/ 15 w 26"/>
                <a:gd name="T3" fmla="*/ 23 h 25"/>
                <a:gd name="T4" fmla="*/ 3 w 26"/>
                <a:gd name="T5" fmla="*/ 11 h 25"/>
                <a:gd name="T6" fmla="*/ 3 w 26"/>
                <a:gd name="T7" fmla="*/ 2 h 25"/>
                <a:gd name="T8" fmla="*/ 11 w 26"/>
                <a:gd name="T9" fmla="*/ 2 h 25"/>
                <a:gd name="T10" fmla="*/ 24 w 26"/>
                <a:gd name="T11" fmla="*/ 15 h 25"/>
                <a:gd name="T12" fmla="*/ 24 w 26"/>
                <a:gd name="T13" fmla="*/ 23 h 25"/>
                <a:gd name="T14" fmla="*/ 20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0" y="25"/>
                  </a:moveTo>
                  <a:cubicBezTo>
                    <a:pt x="18" y="25"/>
                    <a:pt x="17" y="25"/>
                    <a:pt x="15" y="2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8"/>
                    <a:pt x="0" y="5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7"/>
                    <a:pt x="26" y="21"/>
                    <a:pt x="24" y="23"/>
                  </a:cubicBezTo>
                  <a:cubicBezTo>
                    <a:pt x="23" y="25"/>
                    <a:pt x="21" y="25"/>
                    <a:pt x="20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" name="Freeform 22"/>
            <p:cNvSpPr>
              <a:spLocks/>
            </p:cNvSpPr>
            <p:nvPr/>
          </p:nvSpPr>
          <p:spPr bwMode="auto">
            <a:xfrm>
              <a:off x="2032949" y="4654147"/>
              <a:ext cx="69150" cy="69150"/>
            </a:xfrm>
            <a:custGeom>
              <a:avLst/>
              <a:gdLst>
                <a:gd name="T0" fmla="*/ 19 w 25"/>
                <a:gd name="T1" fmla="*/ 25 h 25"/>
                <a:gd name="T2" fmla="*/ 15 w 25"/>
                <a:gd name="T3" fmla="*/ 24 h 25"/>
                <a:gd name="T4" fmla="*/ 2 w 25"/>
                <a:gd name="T5" fmla="*/ 11 h 25"/>
                <a:gd name="T6" fmla="*/ 2 w 25"/>
                <a:gd name="T7" fmla="*/ 2 h 25"/>
                <a:gd name="T8" fmla="*/ 10 w 25"/>
                <a:gd name="T9" fmla="*/ 2 h 25"/>
                <a:gd name="T10" fmla="*/ 23 w 25"/>
                <a:gd name="T11" fmla="*/ 15 h 25"/>
                <a:gd name="T12" fmla="*/ 23 w 25"/>
                <a:gd name="T13" fmla="*/ 24 h 25"/>
                <a:gd name="T14" fmla="*/ 19 w 25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19" y="25"/>
                  </a:moveTo>
                  <a:cubicBezTo>
                    <a:pt x="17" y="25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5" y="18"/>
                    <a:pt x="25" y="21"/>
                    <a:pt x="23" y="24"/>
                  </a:cubicBezTo>
                  <a:cubicBezTo>
                    <a:pt x="22" y="25"/>
                    <a:pt x="20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" name="Freeform 23"/>
            <p:cNvSpPr>
              <a:spLocks/>
            </p:cNvSpPr>
            <p:nvPr/>
          </p:nvSpPr>
          <p:spPr bwMode="auto">
            <a:xfrm>
              <a:off x="1906004" y="4651051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3 h 25"/>
                <a:gd name="T4" fmla="*/ 2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1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5"/>
                    <a:pt x="2" y="23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8" y="0"/>
                    <a:pt x="21" y="0"/>
                    <a:pt x="24" y="2"/>
                  </a:cubicBezTo>
                  <a:cubicBezTo>
                    <a:pt x="26" y="5"/>
                    <a:pt x="26" y="8"/>
                    <a:pt x="24" y="1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5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2027789" y="4530298"/>
              <a:ext cx="71214" cy="68117"/>
            </a:xfrm>
            <a:custGeom>
              <a:avLst/>
              <a:gdLst>
                <a:gd name="T0" fmla="*/ 7 w 26"/>
                <a:gd name="T1" fmla="*/ 25 h 25"/>
                <a:gd name="T2" fmla="*/ 3 w 26"/>
                <a:gd name="T3" fmla="*/ 23 h 25"/>
                <a:gd name="T4" fmla="*/ 3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4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8" y="0"/>
                    <a:pt x="22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23" name="Agrupar 122"/>
          <p:cNvGrpSpPr/>
          <p:nvPr/>
        </p:nvGrpSpPr>
        <p:grpSpPr>
          <a:xfrm>
            <a:off x="3952615" y="5784273"/>
            <a:ext cx="196096" cy="196095"/>
            <a:chOff x="3952615" y="5784273"/>
            <a:chExt cx="196096" cy="196095"/>
          </a:xfrm>
        </p:grpSpPr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3955712" y="5786338"/>
              <a:ext cx="72245" cy="72245"/>
            </a:xfrm>
            <a:custGeom>
              <a:avLst/>
              <a:gdLst>
                <a:gd name="T0" fmla="*/ 19 w 26"/>
                <a:gd name="T1" fmla="*/ 26 h 26"/>
                <a:gd name="T2" fmla="*/ 15 w 26"/>
                <a:gd name="T3" fmla="*/ 24 h 26"/>
                <a:gd name="T4" fmla="*/ 2 w 26"/>
                <a:gd name="T5" fmla="*/ 11 h 26"/>
                <a:gd name="T6" fmla="*/ 2 w 26"/>
                <a:gd name="T7" fmla="*/ 3 h 26"/>
                <a:gd name="T8" fmla="*/ 11 w 26"/>
                <a:gd name="T9" fmla="*/ 3 h 26"/>
                <a:gd name="T10" fmla="*/ 24 w 26"/>
                <a:gd name="T11" fmla="*/ 15 h 26"/>
                <a:gd name="T12" fmla="*/ 24 w 26"/>
                <a:gd name="T13" fmla="*/ 24 h 26"/>
                <a:gd name="T14" fmla="*/ 19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19" y="26"/>
                  </a:moveTo>
                  <a:cubicBezTo>
                    <a:pt x="18" y="26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8"/>
                    <a:pt x="26" y="22"/>
                    <a:pt x="24" y="24"/>
                  </a:cubicBezTo>
                  <a:cubicBezTo>
                    <a:pt x="23" y="25"/>
                    <a:pt x="21" y="26"/>
                    <a:pt x="19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5" name="Freeform 26"/>
            <p:cNvSpPr>
              <a:spLocks/>
            </p:cNvSpPr>
            <p:nvPr/>
          </p:nvSpPr>
          <p:spPr bwMode="auto">
            <a:xfrm>
              <a:off x="4077497" y="5908123"/>
              <a:ext cx="71214" cy="72245"/>
            </a:xfrm>
            <a:custGeom>
              <a:avLst/>
              <a:gdLst>
                <a:gd name="T0" fmla="*/ 20 w 26"/>
                <a:gd name="T1" fmla="*/ 26 h 26"/>
                <a:gd name="T2" fmla="*/ 15 w 26"/>
                <a:gd name="T3" fmla="*/ 24 h 26"/>
                <a:gd name="T4" fmla="*/ 3 w 26"/>
                <a:gd name="T5" fmla="*/ 11 h 26"/>
                <a:gd name="T6" fmla="*/ 3 w 26"/>
                <a:gd name="T7" fmla="*/ 3 h 26"/>
                <a:gd name="T8" fmla="*/ 11 w 26"/>
                <a:gd name="T9" fmla="*/ 3 h 26"/>
                <a:gd name="T10" fmla="*/ 24 w 26"/>
                <a:gd name="T11" fmla="*/ 16 h 26"/>
                <a:gd name="T12" fmla="*/ 24 w 26"/>
                <a:gd name="T13" fmla="*/ 24 h 26"/>
                <a:gd name="T14" fmla="*/ 20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20" y="26"/>
                  </a:moveTo>
                  <a:cubicBezTo>
                    <a:pt x="18" y="26"/>
                    <a:pt x="17" y="25"/>
                    <a:pt x="15" y="2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3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8"/>
                    <a:pt x="26" y="22"/>
                    <a:pt x="24" y="24"/>
                  </a:cubicBezTo>
                  <a:cubicBezTo>
                    <a:pt x="23" y="25"/>
                    <a:pt x="21" y="26"/>
                    <a:pt x="20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3952615" y="5905026"/>
              <a:ext cx="72245" cy="72245"/>
            </a:xfrm>
            <a:custGeom>
              <a:avLst/>
              <a:gdLst>
                <a:gd name="T0" fmla="*/ 6 w 26"/>
                <a:gd name="T1" fmla="*/ 26 h 26"/>
                <a:gd name="T2" fmla="*/ 2 w 26"/>
                <a:gd name="T3" fmla="*/ 24 h 26"/>
                <a:gd name="T4" fmla="*/ 2 w 26"/>
                <a:gd name="T5" fmla="*/ 15 h 26"/>
                <a:gd name="T6" fmla="*/ 15 w 26"/>
                <a:gd name="T7" fmla="*/ 3 h 26"/>
                <a:gd name="T8" fmla="*/ 23 w 26"/>
                <a:gd name="T9" fmla="*/ 3 h 26"/>
                <a:gd name="T10" fmla="*/ 23 w 26"/>
                <a:gd name="T11" fmla="*/ 11 h 26"/>
                <a:gd name="T12" fmla="*/ 11 w 26"/>
                <a:gd name="T13" fmla="*/ 24 h 26"/>
                <a:gd name="T14" fmla="*/ 6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1"/>
                    <a:pt x="0" y="18"/>
                    <a:pt x="2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6" y="5"/>
                    <a:pt x="26" y="9"/>
                    <a:pt x="23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4074400" y="5784273"/>
              <a:ext cx="72245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4 h 25"/>
                <a:gd name="T4" fmla="*/ 2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1 h 25"/>
                <a:gd name="T12" fmla="*/ 11 w 26"/>
                <a:gd name="T13" fmla="*/ 24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5"/>
                    <a:pt x="2" y="24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21" y="0"/>
                    <a:pt x="24" y="2"/>
                  </a:cubicBezTo>
                  <a:cubicBezTo>
                    <a:pt x="26" y="5"/>
                    <a:pt x="26" y="9"/>
                    <a:pt x="24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7" name="Agrupar 116"/>
          <p:cNvGrpSpPr/>
          <p:nvPr/>
        </p:nvGrpSpPr>
        <p:grpSpPr>
          <a:xfrm>
            <a:off x="2278584" y="5654325"/>
            <a:ext cx="196094" cy="194031"/>
            <a:chOff x="2278584" y="5725445"/>
            <a:chExt cx="196094" cy="194031"/>
          </a:xfrm>
        </p:grpSpPr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2280648" y="5728541"/>
              <a:ext cx="72245" cy="69150"/>
            </a:xfrm>
            <a:custGeom>
              <a:avLst/>
              <a:gdLst>
                <a:gd name="T0" fmla="*/ 20 w 26"/>
                <a:gd name="T1" fmla="*/ 25 h 25"/>
                <a:gd name="T2" fmla="*/ 15 w 26"/>
                <a:gd name="T3" fmla="*/ 23 h 25"/>
                <a:gd name="T4" fmla="*/ 3 w 26"/>
                <a:gd name="T5" fmla="*/ 11 h 25"/>
                <a:gd name="T6" fmla="*/ 3 w 26"/>
                <a:gd name="T7" fmla="*/ 2 h 25"/>
                <a:gd name="T8" fmla="*/ 11 w 26"/>
                <a:gd name="T9" fmla="*/ 2 h 25"/>
                <a:gd name="T10" fmla="*/ 24 w 26"/>
                <a:gd name="T11" fmla="*/ 15 h 25"/>
                <a:gd name="T12" fmla="*/ 24 w 26"/>
                <a:gd name="T13" fmla="*/ 23 h 25"/>
                <a:gd name="T14" fmla="*/ 20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0" y="25"/>
                  </a:moveTo>
                  <a:cubicBezTo>
                    <a:pt x="18" y="25"/>
                    <a:pt x="16" y="25"/>
                    <a:pt x="15" y="2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8"/>
                    <a:pt x="0" y="5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7"/>
                    <a:pt x="26" y="21"/>
                    <a:pt x="24" y="23"/>
                  </a:cubicBezTo>
                  <a:cubicBezTo>
                    <a:pt x="23" y="25"/>
                    <a:pt x="21" y="25"/>
                    <a:pt x="20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2402433" y="5850326"/>
              <a:ext cx="72245" cy="69150"/>
            </a:xfrm>
            <a:custGeom>
              <a:avLst/>
              <a:gdLst>
                <a:gd name="T0" fmla="*/ 20 w 26"/>
                <a:gd name="T1" fmla="*/ 25 h 25"/>
                <a:gd name="T2" fmla="*/ 15 w 26"/>
                <a:gd name="T3" fmla="*/ 24 h 25"/>
                <a:gd name="T4" fmla="*/ 3 w 26"/>
                <a:gd name="T5" fmla="*/ 11 h 25"/>
                <a:gd name="T6" fmla="*/ 3 w 26"/>
                <a:gd name="T7" fmla="*/ 2 h 25"/>
                <a:gd name="T8" fmla="*/ 11 w 26"/>
                <a:gd name="T9" fmla="*/ 2 h 25"/>
                <a:gd name="T10" fmla="*/ 24 w 26"/>
                <a:gd name="T11" fmla="*/ 15 h 25"/>
                <a:gd name="T12" fmla="*/ 24 w 26"/>
                <a:gd name="T13" fmla="*/ 24 h 25"/>
                <a:gd name="T14" fmla="*/ 20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0" y="25"/>
                  </a:moveTo>
                  <a:cubicBezTo>
                    <a:pt x="18" y="25"/>
                    <a:pt x="17" y="25"/>
                    <a:pt x="15" y="2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7"/>
                    <a:pt x="26" y="21"/>
                    <a:pt x="24" y="24"/>
                  </a:cubicBezTo>
                  <a:cubicBezTo>
                    <a:pt x="23" y="25"/>
                    <a:pt x="21" y="25"/>
                    <a:pt x="20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>
              <a:off x="2278584" y="5847230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3 h 25"/>
                <a:gd name="T4" fmla="*/ 2 w 26"/>
                <a:gd name="T5" fmla="*/ 15 h 25"/>
                <a:gd name="T6" fmla="*/ 15 w 26"/>
                <a:gd name="T7" fmla="*/ 2 h 25"/>
                <a:gd name="T8" fmla="*/ 23 w 26"/>
                <a:gd name="T9" fmla="*/ 2 h 25"/>
                <a:gd name="T10" fmla="*/ 23 w 26"/>
                <a:gd name="T11" fmla="*/ 11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3" y="25"/>
                    <a:pt x="2" y="23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21" y="0"/>
                    <a:pt x="23" y="2"/>
                  </a:cubicBezTo>
                  <a:cubicBezTo>
                    <a:pt x="26" y="4"/>
                    <a:pt x="26" y="8"/>
                    <a:pt x="23" y="1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5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2399337" y="5725445"/>
              <a:ext cx="72245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3 h 25"/>
                <a:gd name="T4" fmla="*/ 2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4"/>
                    <a:pt x="2" y="23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8" y="0"/>
                    <a:pt x="21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21" name="Agrupar 120"/>
          <p:cNvGrpSpPr/>
          <p:nvPr/>
        </p:nvGrpSpPr>
        <p:grpSpPr>
          <a:xfrm>
            <a:off x="4529547" y="5295068"/>
            <a:ext cx="199191" cy="196096"/>
            <a:chOff x="4529547" y="5295068"/>
            <a:chExt cx="199191" cy="196096"/>
          </a:xfrm>
        </p:grpSpPr>
        <p:sp>
          <p:nvSpPr>
            <p:cNvPr id="62" name="Freeform 33"/>
            <p:cNvSpPr>
              <a:spLocks/>
            </p:cNvSpPr>
            <p:nvPr/>
          </p:nvSpPr>
          <p:spPr bwMode="auto">
            <a:xfrm>
              <a:off x="4535740" y="5298164"/>
              <a:ext cx="71214" cy="71214"/>
            </a:xfrm>
            <a:custGeom>
              <a:avLst/>
              <a:gdLst>
                <a:gd name="T0" fmla="*/ 19 w 26"/>
                <a:gd name="T1" fmla="*/ 26 h 26"/>
                <a:gd name="T2" fmla="*/ 15 w 26"/>
                <a:gd name="T3" fmla="*/ 24 h 26"/>
                <a:gd name="T4" fmla="*/ 2 w 26"/>
                <a:gd name="T5" fmla="*/ 11 h 26"/>
                <a:gd name="T6" fmla="*/ 2 w 26"/>
                <a:gd name="T7" fmla="*/ 3 h 26"/>
                <a:gd name="T8" fmla="*/ 10 w 26"/>
                <a:gd name="T9" fmla="*/ 3 h 26"/>
                <a:gd name="T10" fmla="*/ 23 w 26"/>
                <a:gd name="T11" fmla="*/ 16 h 26"/>
                <a:gd name="T12" fmla="*/ 23 w 26"/>
                <a:gd name="T13" fmla="*/ 24 h 26"/>
                <a:gd name="T14" fmla="*/ 19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19" y="26"/>
                  </a:moveTo>
                  <a:cubicBezTo>
                    <a:pt x="17" y="26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6" y="18"/>
                    <a:pt x="26" y="22"/>
                    <a:pt x="23" y="24"/>
                  </a:cubicBezTo>
                  <a:cubicBezTo>
                    <a:pt x="22" y="25"/>
                    <a:pt x="21" y="26"/>
                    <a:pt x="19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3" name="Freeform 34"/>
            <p:cNvSpPr>
              <a:spLocks/>
            </p:cNvSpPr>
            <p:nvPr/>
          </p:nvSpPr>
          <p:spPr bwMode="auto">
            <a:xfrm>
              <a:off x="4656493" y="5422014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0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4" name="Freeform 35"/>
            <p:cNvSpPr>
              <a:spLocks/>
            </p:cNvSpPr>
            <p:nvPr/>
          </p:nvSpPr>
          <p:spPr bwMode="auto">
            <a:xfrm>
              <a:off x="4529547" y="5416854"/>
              <a:ext cx="72245" cy="71214"/>
            </a:xfrm>
            <a:custGeom>
              <a:avLst/>
              <a:gdLst>
                <a:gd name="T0" fmla="*/ 7 w 26"/>
                <a:gd name="T1" fmla="*/ 26 h 26"/>
                <a:gd name="T2" fmla="*/ 3 w 26"/>
                <a:gd name="T3" fmla="*/ 24 h 26"/>
                <a:gd name="T4" fmla="*/ 3 w 26"/>
                <a:gd name="T5" fmla="*/ 15 h 26"/>
                <a:gd name="T6" fmla="*/ 15 w 26"/>
                <a:gd name="T7" fmla="*/ 3 h 26"/>
                <a:gd name="T8" fmla="*/ 24 w 26"/>
                <a:gd name="T9" fmla="*/ 3 h 26"/>
                <a:gd name="T10" fmla="*/ 24 w 26"/>
                <a:gd name="T11" fmla="*/ 11 h 26"/>
                <a:gd name="T12" fmla="*/ 11 w 26"/>
                <a:gd name="T13" fmla="*/ 24 h 26"/>
                <a:gd name="T14" fmla="*/ 7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7" y="26"/>
                  </a:moveTo>
                  <a:cubicBezTo>
                    <a:pt x="5" y="26"/>
                    <a:pt x="4" y="25"/>
                    <a:pt x="3" y="24"/>
                  </a:cubicBezTo>
                  <a:cubicBezTo>
                    <a:pt x="0" y="22"/>
                    <a:pt x="0" y="18"/>
                    <a:pt x="3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0"/>
                    <a:pt x="22" y="0"/>
                    <a:pt x="24" y="3"/>
                  </a:cubicBezTo>
                  <a:cubicBezTo>
                    <a:pt x="26" y="5"/>
                    <a:pt x="26" y="9"/>
                    <a:pt x="24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9" y="26"/>
                    <a:pt x="7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4654428" y="5295068"/>
              <a:ext cx="68117" cy="71214"/>
            </a:xfrm>
            <a:custGeom>
              <a:avLst/>
              <a:gdLst>
                <a:gd name="T0" fmla="*/ 6 w 25"/>
                <a:gd name="T1" fmla="*/ 26 h 26"/>
                <a:gd name="T2" fmla="*/ 2 w 25"/>
                <a:gd name="T3" fmla="*/ 24 h 26"/>
                <a:gd name="T4" fmla="*/ 2 w 25"/>
                <a:gd name="T5" fmla="*/ 15 h 26"/>
                <a:gd name="T6" fmla="*/ 15 w 25"/>
                <a:gd name="T7" fmla="*/ 3 h 26"/>
                <a:gd name="T8" fmla="*/ 23 w 25"/>
                <a:gd name="T9" fmla="*/ 3 h 26"/>
                <a:gd name="T10" fmla="*/ 23 w 25"/>
                <a:gd name="T11" fmla="*/ 11 h 26"/>
                <a:gd name="T12" fmla="*/ 10 w 25"/>
                <a:gd name="T13" fmla="*/ 24 h 26"/>
                <a:gd name="T14" fmla="*/ 6 w 2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1"/>
                    <a:pt x="0" y="18"/>
                    <a:pt x="2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5" y="5"/>
                    <a:pt x="25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20" name="Agrupar 119"/>
          <p:cNvGrpSpPr/>
          <p:nvPr/>
        </p:nvGrpSpPr>
        <p:grpSpPr>
          <a:xfrm>
            <a:off x="3417998" y="4751163"/>
            <a:ext cx="198160" cy="196096"/>
            <a:chOff x="3417998" y="4751163"/>
            <a:chExt cx="198160" cy="196096"/>
          </a:xfrm>
        </p:grpSpPr>
        <p:sp>
          <p:nvSpPr>
            <p:cNvPr id="70" name="Freeform 41"/>
            <p:cNvSpPr>
              <a:spLocks/>
            </p:cNvSpPr>
            <p:nvPr/>
          </p:nvSpPr>
          <p:spPr bwMode="auto">
            <a:xfrm>
              <a:off x="3423159" y="4756323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Freeform 42"/>
            <p:cNvSpPr>
              <a:spLocks/>
            </p:cNvSpPr>
            <p:nvPr/>
          </p:nvSpPr>
          <p:spPr bwMode="auto">
            <a:xfrm>
              <a:off x="3544944" y="4878109"/>
              <a:ext cx="71214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5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5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Freeform 43"/>
            <p:cNvSpPr>
              <a:spLocks/>
            </p:cNvSpPr>
            <p:nvPr/>
          </p:nvSpPr>
          <p:spPr bwMode="auto">
            <a:xfrm>
              <a:off x="3417998" y="4875012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3 w 26"/>
                <a:gd name="T3" fmla="*/ 23 h 25"/>
                <a:gd name="T4" fmla="*/ 3 w 26"/>
                <a:gd name="T5" fmla="*/ 15 h 25"/>
                <a:gd name="T6" fmla="*/ 16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6" y="25"/>
                    <a:pt x="4" y="24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8" y="0"/>
                    <a:pt x="22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9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3" name="Freeform 44"/>
            <p:cNvSpPr>
              <a:spLocks/>
            </p:cNvSpPr>
            <p:nvPr/>
          </p:nvSpPr>
          <p:spPr bwMode="auto">
            <a:xfrm>
              <a:off x="3541848" y="4751163"/>
              <a:ext cx="72245" cy="71214"/>
            </a:xfrm>
            <a:custGeom>
              <a:avLst/>
              <a:gdLst>
                <a:gd name="T0" fmla="*/ 6 w 26"/>
                <a:gd name="T1" fmla="*/ 26 h 26"/>
                <a:gd name="T2" fmla="*/ 2 w 26"/>
                <a:gd name="T3" fmla="*/ 24 h 26"/>
                <a:gd name="T4" fmla="*/ 2 w 26"/>
                <a:gd name="T5" fmla="*/ 16 h 26"/>
                <a:gd name="T6" fmla="*/ 15 w 26"/>
                <a:gd name="T7" fmla="*/ 3 h 26"/>
                <a:gd name="T8" fmla="*/ 23 w 26"/>
                <a:gd name="T9" fmla="*/ 3 h 26"/>
                <a:gd name="T10" fmla="*/ 23 w 26"/>
                <a:gd name="T11" fmla="*/ 11 h 26"/>
                <a:gd name="T12" fmla="*/ 10 w 26"/>
                <a:gd name="T13" fmla="*/ 24 h 26"/>
                <a:gd name="T14" fmla="*/ 6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2"/>
                    <a:pt x="0" y="18"/>
                    <a:pt x="2" y="16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6" y="5"/>
                    <a:pt x="26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35" name="Agrupar 134"/>
          <p:cNvGrpSpPr/>
          <p:nvPr/>
        </p:nvGrpSpPr>
        <p:grpSpPr>
          <a:xfrm>
            <a:off x="2195341" y="1351285"/>
            <a:ext cx="459118" cy="326499"/>
            <a:chOff x="6351" y="1588"/>
            <a:chExt cx="1082675" cy="769938"/>
          </a:xfrm>
          <a:solidFill>
            <a:schemeClr val="bg1"/>
          </a:solidFill>
        </p:grpSpPr>
        <p:sp>
          <p:nvSpPr>
            <p:cNvPr id="128" name="Freeform 48"/>
            <p:cNvSpPr>
              <a:spLocks/>
            </p:cNvSpPr>
            <p:nvPr/>
          </p:nvSpPr>
          <p:spPr bwMode="auto">
            <a:xfrm>
              <a:off x="6351" y="1588"/>
              <a:ext cx="338138" cy="339725"/>
            </a:xfrm>
            <a:custGeom>
              <a:avLst/>
              <a:gdLst>
                <a:gd name="T0" fmla="*/ 72 w 79"/>
                <a:gd name="T1" fmla="*/ 78 h 79"/>
                <a:gd name="T2" fmla="*/ 67 w 79"/>
                <a:gd name="T3" fmla="*/ 75 h 79"/>
                <a:gd name="T4" fmla="*/ 40 w 79"/>
                <a:gd name="T5" fmla="*/ 19 h 79"/>
                <a:gd name="T6" fmla="*/ 12 w 79"/>
                <a:gd name="T7" fmla="*/ 75 h 79"/>
                <a:gd name="T8" fmla="*/ 4 w 79"/>
                <a:gd name="T9" fmla="*/ 77 h 79"/>
                <a:gd name="T10" fmla="*/ 1 w 79"/>
                <a:gd name="T11" fmla="*/ 69 h 79"/>
                <a:gd name="T12" fmla="*/ 35 w 79"/>
                <a:gd name="T13" fmla="*/ 3 h 79"/>
                <a:gd name="T14" fmla="*/ 40 w 79"/>
                <a:gd name="T15" fmla="*/ 0 h 79"/>
                <a:gd name="T16" fmla="*/ 40 w 79"/>
                <a:gd name="T17" fmla="*/ 0 h 79"/>
                <a:gd name="T18" fmla="*/ 46 w 79"/>
                <a:gd name="T19" fmla="*/ 3 h 79"/>
                <a:gd name="T20" fmla="*/ 78 w 79"/>
                <a:gd name="T21" fmla="*/ 70 h 79"/>
                <a:gd name="T22" fmla="*/ 75 w 79"/>
                <a:gd name="T23" fmla="*/ 78 h 79"/>
                <a:gd name="T24" fmla="*/ 72 w 79"/>
                <a:gd name="T25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79">
                  <a:moveTo>
                    <a:pt x="72" y="78"/>
                  </a:moveTo>
                  <a:cubicBezTo>
                    <a:pt x="70" y="78"/>
                    <a:pt x="68" y="77"/>
                    <a:pt x="67" y="75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0" y="78"/>
                    <a:pt x="7" y="79"/>
                    <a:pt x="4" y="77"/>
                  </a:cubicBezTo>
                  <a:cubicBezTo>
                    <a:pt x="1" y="76"/>
                    <a:pt x="0" y="72"/>
                    <a:pt x="1" y="69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6" y="1"/>
                    <a:pt x="38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1"/>
                    <a:pt x="46" y="3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9" y="73"/>
                    <a:pt x="78" y="76"/>
                    <a:pt x="75" y="78"/>
                  </a:cubicBezTo>
                  <a:cubicBezTo>
                    <a:pt x="74" y="78"/>
                    <a:pt x="73" y="78"/>
                    <a:pt x="72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9" name="Freeform 49"/>
            <p:cNvSpPr>
              <a:spLocks/>
            </p:cNvSpPr>
            <p:nvPr/>
          </p:nvSpPr>
          <p:spPr bwMode="auto">
            <a:xfrm>
              <a:off x="57151" y="185738"/>
              <a:ext cx="234950" cy="52388"/>
            </a:xfrm>
            <a:custGeom>
              <a:avLst/>
              <a:gdLst>
                <a:gd name="T0" fmla="*/ 49 w 55"/>
                <a:gd name="T1" fmla="*/ 12 h 12"/>
                <a:gd name="T2" fmla="*/ 6 w 55"/>
                <a:gd name="T3" fmla="*/ 12 h 12"/>
                <a:gd name="T4" fmla="*/ 0 w 55"/>
                <a:gd name="T5" fmla="*/ 6 h 12"/>
                <a:gd name="T6" fmla="*/ 6 w 55"/>
                <a:gd name="T7" fmla="*/ 0 h 12"/>
                <a:gd name="T8" fmla="*/ 49 w 55"/>
                <a:gd name="T9" fmla="*/ 0 h 12"/>
                <a:gd name="T10" fmla="*/ 55 w 55"/>
                <a:gd name="T11" fmla="*/ 6 h 12"/>
                <a:gd name="T12" fmla="*/ 49 w 5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">
                  <a:moveTo>
                    <a:pt x="4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2" y="0"/>
                    <a:pt x="55" y="2"/>
                    <a:pt x="55" y="6"/>
                  </a:cubicBezTo>
                  <a:cubicBezTo>
                    <a:pt x="55" y="9"/>
                    <a:pt x="52" y="12"/>
                    <a:pt x="4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0" name="Freeform 50"/>
            <p:cNvSpPr>
              <a:spLocks/>
            </p:cNvSpPr>
            <p:nvPr/>
          </p:nvSpPr>
          <p:spPr bwMode="auto">
            <a:xfrm>
              <a:off x="460376" y="22226"/>
              <a:ext cx="628650" cy="52388"/>
            </a:xfrm>
            <a:custGeom>
              <a:avLst/>
              <a:gdLst>
                <a:gd name="T0" fmla="*/ 141 w 147"/>
                <a:gd name="T1" fmla="*/ 12 h 12"/>
                <a:gd name="T2" fmla="*/ 6 w 147"/>
                <a:gd name="T3" fmla="*/ 12 h 12"/>
                <a:gd name="T4" fmla="*/ 0 w 147"/>
                <a:gd name="T5" fmla="*/ 6 h 12"/>
                <a:gd name="T6" fmla="*/ 6 w 147"/>
                <a:gd name="T7" fmla="*/ 0 h 12"/>
                <a:gd name="T8" fmla="*/ 141 w 147"/>
                <a:gd name="T9" fmla="*/ 0 h 12"/>
                <a:gd name="T10" fmla="*/ 147 w 147"/>
                <a:gd name="T11" fmla="*/ 6 h 12"/>
                <a:gd name="T12" fmla="*/ 141 w 1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2">
                  <a:moveTo>
                    <a:pt x="1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5" y="0"/>
                    <a:pt x="147" y="3"/>
                    <a:pt x="147" y="6"/>
                  </a:cubicBezTo>
                  <a:cubicBezTo>
                    <a:pt x="147" y="9"/>
                    <a:pt x="145" y="12"/>
                    <a:pt x="1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1" name="Freeform 51"/>
            <p:cNvSpPr>
              <a:spLocks/>
            </p:cNvSpPr>
            <p:nvPr/>
          </p:nvSpPr>
          <p:spPr bwMode="auto">
            <a:xfrm>
              <a:off x="460376" y="255588"/>
              <a:ext cx="628650" cy="50800"/>
            </a:xfrm>
            <a:custGeom>
              <a:avLst/>
              <a:gdLst>
                <a:gd name="T0" fmla="*/ 141 w 147"/>
                <a:gd name="T1" fmla="*/ 12 h 12"/>
                <a:gd name="T2" fmla="*/ 6 w 147"/>
                <a:gd name="T3" fmla="*/ 12 h 12"/>
                <a:gd name="T4" fmla="*/ 0 w 147"/>
                <a:gd name="T5" fmla="*/ 6 h 12"/>
                <a:gd name="T6" fmla="*/ 6 w 147"/>
                <a:gd name="T7" fmla="*/ 0 h 12"/>
                <a:gd name="T8" fmla="*/ 141 w 147"/>
                <a:gd name="T9" fmla="*/ 0 h 12"/>
                <a:gd name="T10" fmla="*/ 147 w 147"/>
                <a:gd name="T11" fmla="*/ 6 h 12"/>
                <a:gd name="T12" fmla="*/ 141 w 1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2">
                  <a:moveTo>
                    <a:pt x="1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5" y="0"/>
                    <a:pt x="147" y="3"/>
                    <a:pt x="147" y="6"/>
                  </a:cubicBezTo>
                  <a:cubicBezTo>
                    <a:pt x="147" y="9"/>
                    <a:pt x="145" y="12"/>
                    <a:pt x="1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2" name="Freeform 52"/>
            <p:cNvSpPr>
              <a:spLocks/>
            </p:cNvSpPr>
            <p:nvPr/>
          </p:nvSpPr>
          <p:spPr bwMode="auto">
            <a:xfrm>
              <a:off x="14288" y="487363"/>
              <a:ext cx="1074738" cy="52388"/>
            </a:xfrm>
            <a:custGeom>
              <a:avLst/>
              <a:gdLst>
                <a:gd name="T0" fmla="*/ 245 w 251"/>
                <a:gd name="T1" fmla="*/ 12 h 12"/>
                <a:gd name="T2" fmla="*/ 6 w 251"/>
                <a:gd name="T3" fmla="*/ 12 h 12"/>
                <a:gd name="T4" fmla="*/ 0 w 251"/>
                <a:gd name="T5" fmla="*/ 6 h 12"/>
                <a:gd name="T6" fmla="*/ 6 w 251"/>
                <a:gd name="T7" fmla="*/ 0 h 12"/>
                <a:gd name="T8" fmla="*/ 245 w 251"/>
                <a:gd name="T9" fmla="*/ 0 h 12"/>
                <a:gd name="T10" fmla="*/ 251 w 251"/>
                <a:gd name="T11" fmla="*/ 6 h 12"/>
                <a:gd name="T12" fmla="*/ 245 w 25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12">
                  <a:moveTo>
                    <a:pt x="24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9" y="0"/>
                    <a:pt x="251" y="3"/>
                    <a:pt x="251" y="6"/>
                  </a:cubicBezTo>
                  <a:cubicBezTo>
                    <a:pt x="251" y="9"/>
                    <a:pt x="249" y="12"/>
                    <a:pt x="24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3" name="Freeform 53"/>
            <p:cNvSpPr>
              <a:spLocks/>
            </p:cNvSpPr>
            <p:nvPr/>
          </p:nvSpPr>
          <p:spPr bwMode="auto">
            <a:xfrm>
              <a:off x="14288" y="720726"/>
              <a:ext cx="642938" cy="50800"/>
            </a:xfrm>
            <a:custGeom>
              <a:avLst/>
              <a:gdLst>
                <a:gd name="T0" fmla="*/ 144 w 150"/>
                <a:gd name="T1" fmla="*/ 12 h 12"/>
                <a:gd name="T2" fmla="*/ 6 w 150"/>
                <a:gd name="T3" fmla="*/ 12 h 12"/>
                <a:gd name="T4" fmla="*/ 0 w 150"/>
                <a:gd name="T5" fmla="*/ 6 h 12"/>
                <a:gd name="T6" fmla="*/ 6 w 150"/>
                <a:gd name="T7" fmla="*/ 0 h 12"/>
                <a:gd name="T8" fmla="*/ 144 w 150"/>
                <a:gd name="T9" fmla="*/ 0 h 12"/>
                <a:gd name="T10" fmla="*/ 150 w 150"/>
                <a:gd name="T11" fmla="*/ 6 h 12"/>
                <a:gd name="T12" fmla="*/ 144 w 15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2">
                  <a:moveTo>
                    <a:pt x="14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7" y="0"/>
                    <a:pt x="150" y="3"/>
                    <a:pt x="150" y="6"/>
                  </a:cubicBezTo>
                  <a:cubicBezTo>
                    <a:pt x="150" y="9"/>
                    <a:pt x="14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4" name="Freeform 54"/>
            <p:cNvSpPr>
              <a:spLocks/>
            </p:cNvSpPr>
            <p:nvPr/>
          </p:nvSpPr>
          <p:spPr bwMode="auto">
            <a:xfrm>
              <a:off x="785813" y="720726"/>
              <a:ext cx="303213" cy="50800"/>
            </a:xfrm>
            <a:custGeom>
              <a:avLst/>
              <a:gdLst>
                <a:gd name="T0" fmla="*/ 65 w 71"/>
                <a:gd name="T1" fmla="*/ 12 h 12"/>
                <a:gd name="T2" fmla="*/ 6 w 71"/>
                <a:gd name="T3" fmla="*/ 12 h 12"/>
                <a:gd name="T4" fmla="*/ 0 w 71"/>
                <a:gd name="T5" fmla="*/ 6 h 12"/>
                <a:gd name="T6" fmla="*/ 6 w 71"/>
                <a:gd name="T7" fmla="*/ 0 h 12"/>
                <a:gd name="T8" fmla="*/ 65 w 71"/>
                <a:gd name="T9" fmla="*/ 0 h 12"/>
                <a:gd name="T10" fmla="*/ 71 w 71"/>
                <a:gd name="T11" fmla="*/ 6 h 12"/>
                <a:gd name="T12" fmla="*/ 65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6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1" y="3"/>
                    <a:pt x="71" y="6"/>
                  </a:cubicBezTo>
                  <a:cubicBezTo>
                    <a:pt x="71" y="9"/>
                    <a:pt x="69" y="12"/>
                    <a:pt x="6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43" name="Freeform 62"/>
          <p:cNvSpPr>
            <a:spLocks noEditPoints="1"/>
          </p:cNvSpPr>
          <p:nvPr/>
        </p:nvSpPr>
        <p:spPr bwMode="auto">
          <a:xfrm>
            <a:off x="9251887" y="1923400"/>
            <a:ext cx="746810" cy="806968"/>
          </a:xfrm>
          <a:custGeom>
            <a:avLst/>
            <a:gdLst>
              <a:gd name="T0" fmla="*/ 26 w 458"/>
              <a:gd name="T1" fmla="*/ 460 h 495"/>
              <a:gd name="T2" fmla="*/ 70 w 458"/>
              <a:gd name="T3" fmla="*/ 440 h 495"/>
              <a:gd name="T4" fmla="*/ 0 w 458"/>
              <a:gd name="T5" fmla="*/ 282 h 495"/>
              <a:gd name="T6" fmla="*/ 132 w 458"/>
              <a:gd name="T7" fmla="*/ 0 h 495"/>
              <a:gd name="T8" fmla="*/ 147 w 458"/>
              <a:gd name="T9" fmla="*/ 297 h 495"/>
              <a:gd name="T10" fmla="*/ 96 w 458"/>
              <a:gd name="T11" fmla="*/ 448 h 495"/>
              <a:gd name="T12" fmla="*/ 309 w 458"/>
              <a:gd name="T13" fmla="*/ 440 h 495"/>
              <a:gd name="T14" fmla="*/ 219 w 458"/>
              <a:gd name="T15" fmla="*/ 354 h 495"/>
              <a:gd name="T16" fmla="*/ 202 w 458"/>
              <a:gd name="T17" fmla="*/ 326 h 495"/>
              <a:gd name="T18" fmla="*/ 172 w 458"/>
              <a:gd name="T19" fmla="*/ 136 h 495"/>
              <a:gd name="T20" fmla="*/ 427 w 458"/>
              <a:gd name="T21" fmla="*/ 106 h 495"/>
              <a:gd name="T22" fmla="*/ 449 w 458"/>
              <a:gd name="T23" fmla="*/ 317 h 495"/>
              <a:gd name="T24" fmla="*/ 388 w 458"/>
              <a:gd name="T25" fmla="*/ 347 h 495"/>
              <a:gd name="T26" fmla="*/ 404 w 458"/>
              <a:gd name="T27" fmla="*/ 392 h 495"/>
              <a:gd name="T28" fmla="*/ 335 w 458"/>
              <a:gd name="T29" fmla="*/ 448 h 495"/>
              <a:gd name="T30" fmla="*/ 440 w 458"/>
              <a:gd name="T31" fmla="*/ 473 h 495"/>
              <a:gd name="T32" fmla="*/ 315 w 458"/>
              <a:gd name="T33" fmla="*/ 495 h 495"/>
              <a:gd name="T34" fmla="*/ 96 w 458"/>
              <a:gd name="T35" fmla="*/ 487 h 495"/>
              <a:gd name="T36" fmla="*/ 49 w 458"/>
              <a:gd name="T37" fmla="*/ 473 h 495"/>
              <a:gd name="T38" fmla="*/ 300 w 458"/>
              <a:gd name="T39" fmla="*/ 467 h 495"/>
              <a:gd name="T40" fmla="*/ 330 w 458"/>
              <a:gd name="T41" fmla="*/ 467 h 495"/>
              <a:gd name="T42" fmla="*/ 388 w 458"/>
              <a:gd name="T43" fmla="*/ 360 h 495"/>
              <a:gd name="T44" fmla="*/ 232 w 458"/>
              <a:gd name="T45" fmla="*/ 360 h 495"/>
              <a:gd name="T46" fmla="*/ 375 w 458"/>
              <a:gd name="T47" fmla="*/ 326 h 495"/>
              <a:gd name="T48" fmla="*/ 229 w 458"/>
              <a:gd name="T49" fmla="*/ 226 h 495"/>
              <a:gd name="T50" fmla="*/ 219 w 458"/>
              <a:gd name="T51" fmla="*/ 217 h 495"/>
              <a:gd name="T52" fmla="*/ 255 w 458"/>
              <a:gd name="T53" fmla="*/ 157 h 495"/>
              <a:gd name="T54" fmla="*/ 214 w 458"/>
              <a:gd name="T55" fmla="*/ 189 h 495"/>
              <a:gd name="T56" fmla="*/ 197 w 458"/>
              <a:gd name="T57" fmla="*/ 132 h 495"/>
              <a:gd name="T58" fmla="*/ 432 w 458"/>
              <a:gd name="T59" fmla="*/ 132 h 495"/>
              <a:gd name="T60" fmla="*/ 445 w 458"/>
              <a:gd name="T61" fmla="*/ 136 h 495"/>
              <a:gd name="T62" fmla="*/ 190 w 458"/>
              <a:gd name="T63" fmla="*/ 124 h 495"/>
              <a:gd name="T64" fmla="*/ 192 w 458"/>
              <a:gd name="T65" fmla="*/ 254 h 495"/>
              <a:gd name="T66" fmla="*/ 423 w 458"/>
              <a:gd name="T67" fmla="*/ 142 h 495"/>
              <a:gd name="T68" fmla="*/ 205 w 458"/>
              <a:gd name="T69" fmla="*/ 146 h 495"/>
              <a:gd name="T70" fmla="*/ 302 w 458"/>
              <a:gd name="T71" fmla="*/ 278 h 495"/>
              <a:gd name="T72" fmla="*/ 302 w 458"/>
              <a:gd name="T73" fmla="*/ 303 h 495"/>
              <a:gd name="T74" fmla="*/ 333 w 458"/>
              <a:gd name="T75" fmla="*/ 291 h 495"/>
              <a:gd name="T76" fmla="*/ 315 w 458"/>
              <a:gd name="T77" fmla="*/ 286 h 495"/>
              <a:gd name="T78" fmla="*/ 315 w 458"/>
              <a:gd name="T79" fmla="*/ 296 h 495"/>
              <a:gd name="T80" fmla="*/ 318 w 458"/>
              <a:gd name="T81" fmla="*/ 287 h 495"/>
              <a:gd name="T82" fmla="*/ 190 w 458"/>
              <a:gd name="T83" fmla="*/ 308 h 495"/>
              <a:gd name="T84" fmla="*/ 440 w 458"/>
              <a:gd name="T85" fmla="*/ 308 h 495"/>
              <a:gd name="T86" fmla="*/ 140 w 458"/>
              <a:gd name="T87" fmla="*/ 168 h 495"/>
              <a:gd name="T88" fmla="*/ 140 w 458"/>
              <a:gd name="T89" fmla="*/ 181 h 495"/>
              <a:gd name="T90" fmla="*/ 21 w 458"/>
              <a:gd name="T91" fmla="*/ 290 h 495"/>
              <a:gd name="T92" fmla="*/ 140 w 458"/>
              <a:gd name="T93" fmla="*/ 181 h 495"/>
              <a:gd name="T94" fmla="*/ 138 w 458"/>
              <a:gd name="T95" fmla="*/ 16 h 495"/>
              <a:gd name="T96" fmla="*/ 13 w 458"/>
              <a:gd name="T97" fmla="*/ 21 h 495"/>
              <a:gd name="T98" fmla="*/ 13 w 458"/>
              <a:gd name="T99" fmla="*/ 123 h 495"/>
              <a:gd name="T100" fmla="*/ 96 w 458"/>
              <a:gd name="T101" fmla="*/ 200 h 495"/>
              <a:gd name="T102" fmla="*/ 96 w 458"/>
              <a:gd name="T103" fmla="*/ 227 h 495"/>
              <a:gd name="T104" fmla="*/ 123 w 458"/>
              <a:gd name="T105" fmla="*/ 227 h 495"/>
              <a:gd name="T106" fmla="*/ 114 w 458"/>
              <a:gd name="T107" fmla="*/ 209 h 495"/>
              <a:gd name="T108" fmla="*/ 103 w 458"/>
              <a:gd name="T109" fmla="*/ 213 h 495"/>
              <a:gd name="T110" fmla="*/ 114 w 458"/>
              <a:gd name="T111" fmla="*/ 218 h 495"/>
              <a:gd name="T112" fmla="*/ 109 w 458"/>
              <a:gd name="T113" fmla="*/ 237 h 495"/>
              <a:gd name="T114" fmla="*/ 109 w 458"/>
              <a:gd name="T115" fmla="*/ 282 h 495"/>
              <a:gd name="T116" fmla="*/ 109 w 458"/>
              <a:gd name="T117" fmla="*/ 237 h 495"/>
              <a:gd name="T118" fmla="*/ 100 w 458"/>
              <a:gd name="T119" fmla="*/ 260 h 495"/>
              <a:gd name="T120" fmla="*/ 119 w 458"/>
              <a:gd name="T121" fmla="*/ 260 h 495"/>
              <a:gd name="T122" fmla="*/ 66 w 458"/>
              <a:gd name="T123" fmla="*/ 457 h 495"/>
              <a:gd name="T124" fmla="*/ 87 w 458"/>
              <a:gd name="T125" fmla="*/ 478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58" h="495">
                <a:moveTo>
                  <a:pt x="49" y="473"/>
                </a:moveTo>
                <a:cubicBezTo>
                  <a:pt x="26" y="473"/>
                  <a:pt x="26" y="473"/>
                  <a:pt x="26" y="473"/>
                </a:cubicBezTo>
                <a:cubicBezTo>
                  <a:pt x="23" y="473"/>
                  <a:pt x="20" y="470"/>
                  <a:pt x="20" y="466"/>
                </a:cubicBezTo>
                <a:cubicBezTo>
                  <a:pt x="20" y="462"/>
                  <a:pt x="23" y="460"/>
                  <a:pt x="26" y="460"/>
                </a:cubicBezTo>
                <a:cubicBezTo>
                  <a:pt x="50" y="460"/>
                  <a:pt x="50" y="460"/>
                  <a:pt x="50" y="460"/>
                </a:cubicBezTo>
                <a:cubicBezTo>
                  <a:pt x="51" y="455"/>
                  <a:pt x="54" y="451"/>
                  <a:pt x="57" y="448"/>
                </a:cubicBezTo>
                <a:cubicBezTo>
                  <a:pt x="57" y="448"/>
                  <a:pt x="57" y="448"/>
                  <a:pt x="57" y="448"/>
                </a:cubicBezTo>
                <a:cubicBezTo>
                  <a:pt x="61" y="444"/>
                  <a:pt x="65" y="442"/>
                  <a:pt x="70" y="440"/>
                </a:cubicBezTo>
                <a:cubicBezTo>
                  <a:pt x="70" y="303"/>
                  <a:pt x="70" y="303"/>
                  <a:pt x="70" y="303"/>
                </a:cubicBezTo>
                <a:cubicBezTo>
                  <a:pt x="21" y="303"/>
                  <a:pt x="21" y="303"/>
                  <a:pt x="21" y="303"/>
                </a:cubicBezTo>
                <a:cubicBezTo>
                  <a:pt x="16" y="303"/>
                  <a:pt x="10" y="301"/>
                  <a:pt x="7" y="297"/>
                </a:cubicBezTo>
                <a:cubicBezTo>
                  <a:pt x="3" y="293"/>
                  <a:pt x="0" y="288"/>
                  <a:pt x="0" y="28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5"/>
                  <a:pt x="3" y="10"/>
                  <a:pt x="7" y="6"/>
                </a:cubicBezTo>
                <a:cubicBezTo>
                  <a:pt x="10" y="3"/>
                  <a:pt x="16" y="0"/>
                  <a:pt x="21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38" y="0"/>
                  <a:pt x="143" y="3"/>
                  <a:pt x="147" y="6"/>
                </a:cubicBezTo>
                <a:cubicBezTo>
                  <a:pt x="151" y="10"/>
                  <a:pt x="153" y="15"/>
                  <a:pt x="153" y="21"/>
                </a:cubicBezTo>
                <a:cubicBezTo>
                  <a:pt x="153" y="282"/>
                  <a:pt x="153" y="282"/>
                  <a:pt x="153" y="282"/>
                </a:cubicBezTo>
                <a:cubicBezTo>
                  <a:pt x="153" y="288"/>
                  <a:pt x="151" y="293"/>
                  <a:pt x="147" y="297"/>
                </a:cubicBezTo>
                <a:cubicBezTo>
                  <a:pt x="143" y="301"/>
                  <a:pt x="138" y="303"/>
                  <a:pt x="132" y="303"/>
                </a:cubicBezTo>
                <a:cubicBezTo>
                  <a:pt x="83" y="303"/>
                  <a:pt x="83" y="303"/>
                  <a:pt x="83" y="303"/>
                </a:cubicBezTo>
                <a:cubicBezTo>
                  <a:pt x="83" y="440"/>
                  <a:pt x="83" y="440"/>
                  <a:pt x="83" y="440"/>
                </a:cubicBezTo>
                <a:cubicBezTo>
                  <a:pt x="88" y="442"/>
                  <a:pt x="93" y="444"/>
                  <a:pt x="96" y="448"/>
                </a:cubicBezTo>
                <a:cubicBezTo>
                  <a:pt x="100" y="451"/>
                  <a:pt x="102" y="455"/>
                  <a:pt x="103" y="460"/>
                </a:cubicBezTo>
                <a:cubicBezTo>
                  <a:pt x="289" y="460"/>
                  <a:pt x="289" y="460"/>
                  <a:pt x="289" y="460"/>
                </a:cubicBezTo>
                <a:cubicBezTo>
                  <a:pt x="290" y="455"/>
                  <a:pt x="292" y="451"/>
                  <a:pt x="296" y="448"/>
                </a:cubicBezTo>
                <a:cubicBezTo>
                  <a:pt x="299" y="444"/>
                  <a:pt x="304" y="442"/>
                  <a:pt x="309" y="440"/>
                </a:cubicBezTo>
                <a:cubicBezTo>
                  <a:pt x="309" y="392"/>
                  <a:pt x="309" y="392"/>
                  <a:pt x="309" y="392"/>
                </a:cubicBezTo>
                <a:cubicBezTo>
                  <a:pt x="226" y="392"/>
                  <a:pt x="226" y="392"/>
                  <a:pt x="226" y="392"/>
                </a:cubicBezTo>
                <a:cubicBezTo>
                  <a:pt x="222" y="392"/>
                  <a:pt x="219" y="389"/>
                  <a:pt x="219" y="385"/>
                </a:cubicBezTo>
                <a:cubicBezTo>
                  <a:pt x="219" y="354"/>
                  <a:pt x="219" y="354"/>
                  <a:pt x="219" y="354"/>
                </a:cubicBezTo>
                <a:cubicBezTo>
                  <a:pt x="219" y="350"/>
                  <a:pt x="222" y="347"/>
                  <a:pt x="226" y="347"/>
                </a:cubicBezTo>
                <a:cubicBezTo>
                  <a:pt x="242" y="347"/>
                  <a:pt x="242" y="347"/>
                  <a:pt x="242" y="347"/>
                </a:cubicBezTo>
                <a:cubicBezTo>
                  <a:pt x="242" y="326"/>
                  <a:pt x="242" y="326"/>
                  <a:pt x="242" y="326"/>
                </a:cubicBezTo>
                <a:cubicBezTo>
                  <a:pt x="202" y="326"/>
                  <a:pt x="202" y="326"/>
                  <a:pt x="202" y="326"/>
                </a:cubicBezTo>
                <a:cubicBezTo>
                  <a:pt x="194" y="326"/>
                  <a:pt x="186" y="323"/>
                  <a:pt x="181" y="317"/>
                </a:cubicBezTo>
                <a:cubicBezTo>
                  <a:pt x="181" y="317"/>
                  <a:pt x="181" y="317"/>
                  <a:pt x="181" y="317"/>
                </a:cubicBezTo>
                <a:cubicBezTo>
                  <a:pt x="175" y="311"/>
                  <a:pt x="172" y="304"/>
                  <a:pt x="172" y="296"/>
                </a:cubicBezTo>
                <a:cubicBezTo>
                  <a:pt x="172" y="136"/>
                  <a:pt x="172" y="136"/>
                  <a:pt x="172" y="136"/>
                </a:cubicBezTo>
                <a:cubicBezTo>
                  <a:pt x="172" y="128"/>
                  <a:pt x="175" y="120"/>
                  <a:pt x="181" y="115"/>
                </a:cubicBezTo>
                <a:cubicBezTo>
                  <a:pt x="181" y="115"/>
                  <a:pt x="181" y="115"/>
                  <a:pt x="181" y="115"/>
                </a:cubicBezTo>
                <a:cubicBezTo>
                  <a:pt x="186" y="109"/>
                  <a:pt x="194" y="106"/>
                  <a:pt x="202" y="106"/>
                </a:cubicBezTo>
                <a:cubicBezTo>
                  <a:pt x="427" y="106"/>
                  <a:pt x="427" y="106"/>
                  <a:pt x="427" y="106"/>
                </a:cubicBezTo>
                <a:cubicBezTo>
                  <a:pt x="436" y="106"/>
                  <a:pt x="443" y="109"/>
                  <a:pt x="449" y="115"/>
                </a:cubicBezTo>
                <a:cubicBezTo>
                  <a:pt x="454" y="120"/>
                  <a:pt x="458" y="128"/>
                  <a:pt x="458" y="136"/>
                </a:cubicBezTo>
                <a:cubicBezTo>
                  <a:pt x="458" y="296"/>
                  <a:pt x="458" y="296"/>
                  <a:pt x="458" y="296"/>
                </a:cubicBezTo>
                <a:cubicBezTo>
                  <a:pt x="458" y="304"/>
                  <a:pt x="454" y="311"/>
                  <a:pt x="449" y="317"/>
                </a:cubicBezTo>
                <a:cubicBezTo>
                  <a:pt x="449" y="317"/>
                  <a:pt x="449" y="317"/>
                  <a:pt x="449" y="317"/>
                </a:cubicBezTo>
                <a:cubicBezTo>
                  <a:pt x="443" y="323"/>
                  <a:pt x="436" y="326"/>
                  <a:pt x="427" y="326"/>
                </a:cubicBezTo>
                <a:cubicBezTo>
                  <a:pt x="388" y="326"/>
                  <a:pt x="388" y="326"/>
                  <a:pt x="388" y="326"/>
                </a:cubicBezTo>
                <a:cubicBezTo>
                  <a:pt x="388" y="347"/>
                  <a:pt x="388" y="347"/>
                  <a:pt x="388" y="347"/>
                </a:cubicBezTo>
                <a:cubicBezTo>
                  <a:pt x="404" y="347"/>
                  <a:pt x="404" y="347"/>
                  <a:pt x="404" y="347"/>
                </a:cubicBezTo>
                <a:cubicBezTo>
                  <a:pt x="408" y="347"/>
                  <a:pt x="411" y="350"/>
                  <a:pt x="411" y="354"/>
                </a:cubicBezTo>
                <a:cubicBezTo>
                  <a:pt x="411" y="385"/>
                  <a:pt x="411" y="385"/>
                  <a:pt x="411" y="385"/>
                </a:cubicBezTo>
                <a:cubicBezTo>
                  <a:pt x="411" y="389"/>
                  <a:pt x="408" y="392"/>
                  <a:pt x="404" y="392"/>
                </a:cubicBezTo>
                <a:cubicBezTo>
                  <a:pt x="322" y="392"/>
                  <a:pt x="322" y="392"/>
                  <a:pt x="322" y="392"/>
                </a:cubicBezTo>
                <a:cubicBezTo>
                  <a:pt x="322" y="440"/>
                  <a:pt x="322" y="440"/>
                  <a:pt x="322" y="440"/>
                </a:cubicBezTo>
                <a:cubicBezTo>
                  <a:pt x="327" y="442"/>
                  <a:pt x="331" y="444"/>
                  <a:pt x="335" y="448"/>
                </a:cubicBezTo>
                <a:cubicBezTo>
                  <a:pt x="335" y="448"/>
                  <a:pt x="335" y="448"/>
                  <a:pt x="335" y="448"/>
                </a:cubicBezTo>
                <a:cubicBezTo>
                  <a:pt x="338" y="451"/>
                  <a:pt x="341" y="455"/>
                  <a:pt x="342" y="460"/>
                </a:cubicBezTo>
                <a:cubicBezTo>
                  <a:pt x="440" y="460"/>
                  <a:pt x="440" y="460"/>
                  <a:pt x="440" y="460"/>
                </a:cubicBezTo>
                <a:cubicBezTo>
                  <a:pt x="444" y="460"/>
                  <a:pt x="447" y="462"/>
                  <a:pt x="447" y="466"/>
                </a:cubicBezTo>
                <a:cubicBezTo>
                  <a:pt x="447" y="470"/>
                  <a:pt x="444" y="473"/>
                  <a:pt x="440" y="473"/>
                </a:cubicBezTo>
                <a:cubicBezTo>
                  <a:pt x="343" y="473"/>
                  <a:pt x="343" y="473"/>
                  <a:pt x="343" y="473"/>
                </a:cubicBezTo>
                <a:cubicBezTo>
                  <a:pt x="341" y="478"/>
                  <a:pt x="339" y="483"/>
                  <a:pt x="335" y="487"/>
                </a:cubicBezTo>
                <a:cubicBezTo>
                  <a:pt x="335" y="487"/>
                  <a:pt x="335" y="487"/>
                  <a:pt x="335" y="487"/>
                </a:cubicBezTo>
                <a:cubicBezTo>
                  <a:pt x="330" y="492"/>
                  <a:pt x="323" y="495"/>
                  <a:pt x="315" y="495"/>
                </a:cubicBezTo>
                <a:cubicBezTo>
                  <a:pt x="308" y="495"/>
                  <a:pt x="301" y="492"/>
                  <a:pt x="296" y="487"/>
                </a:cubicBezTo>
                <a:cubicBezTo>
                  <a:pt x="292" y="483"/>
                  <a:pt x="289" y="478"/>
                  <a:pt x="288" y="473"/>
                </a:cubicBezTo>
                <a:cubicBezTo>
                  <a:pt x="104" y="473"/>
                  <a:pt x="104" y="473"/>
                  <a:pt x="104" y="473"/>
                </a:cubicBezTo>
                <a:cubicBezTo>
                  <a:pt x="103" y="478"/>
                  <a:pt x="100" y="483"/>
                  <a:pt x="96" y="487"/>
                </a:cubicBezTo>
                <a:cubicBezTo>
                  <a:pt x="91" y="492"/>
                  <a:pt x="84" y="495"/>
                  <a:pt x="77" y="495"/>
                </a:cubicBezTo>
                <a:cubicBezTo>
                  <a:pt x="69" y="495"/>
                  <a:pt x="62" y="492"/>
                  <a:pt x="57" y="487"/>
                </a:cubicBezTo>
                <a:cubicBezTo>
                  <a:pt x="57" y="487"/>
                  <a:pt x="57" y="487"/>
                  <a:pt x="57" y="487"/>
                </a:cubicBezTo>
                <a:cubicBezTo>
                  <a:pt x="53" y="483"/>
                  <a:pt x="50" y="478"/>
                  <a:pt x="49" y="473"/>
                </a:cubicBezTo>
                <a:close/>
                <a:moveTo>
                  <a:pt x="326" y="457"/>
                </a:moveTo>
                <a:cubicBezTo>
                  <a:pt x="323" y="454"/>
                  <a:pt x="319" y="453"/>
                  <a:pt x="315" y="453"/>
                </a:cubicBezTo>
                <a:cubicBezTo>
                  <a:pt x="311" y="453"/>
                  <a:pt x="307" y="454"/>
                  <a:pt x="305" y="457"/>
                </a:cubicBezTo>
                <a:cubicBezTo>
                  <a:pt x="302" y="460"/>
                  <a:pt x="300" y="463"/>
                  <a:pt x="300" y="467"/>
                </a:cubicBezTo>
                <a:cubicBezTo>
                  <a:pt x="300" y="471"/>
                  <a:pt x="302" y="475"/>
                  <a:pt x="305" y="478"/>
                </a:cubicBezTo>
                <a:cubicBezTo>
                  <a:pt x="307" y="480"/>
                  <a:pt x="311" y="482"/>
                  <a:pt x="315" y="482"/>
                </a:cubicBezTo>
                <a:cubicBezTo>
                  <a:pt x="319" y="482"/>
                  <a:pt x="323" y="480"/>
                  <a:pt x="326" y="478"/>
                </a:cubicBezTo>
                <a:cubicBezTo>
                  <a:pt x="328" y="475"/>
                  <a:pt x="330" y="471"/>
                  <a:pt x="330" y="467"/>
                </a:cubicBezTo>
                <a:cubicBezTo>
                  <a:pt x="330" y="463"/>
                  <a:pt x="328" y="460"/>
                  <a:pt x="326" y="457"/>
                </a:cubicBezTo>
                <a:close/>
                <a:moveTo>
                  <a:pt x="398" y="379"/>
                </a:moveTo>
                <a:cubicBezTo>
                  <a:pt x="398" y="360"/>
                  <a:pt x="398" y="360"/>
                  <a:pt x="398" y="360"/>
                </a:cubicBezTo>
                <a:cubicBezTo>
                  <a:pt x="388" y="360"/>
                  <a:pt x="388" y="360"/>
                  <a:pt x="388" y="360"/>
                </a:cubicBezTo>
                <a:cubicBezTo>
                  <a:pt x="382" y="360"/>
                  <a:pt x="382" y="360"/>
                  <a:pt x="382" y="360"/>
                </a:cubicBezTo>
                <a:cubicBezTo>
                  <a:pt x="249" y="360"/>
                  <a:pt x="249" y="360"/>
                  <a:pt x="249" y="360"/>
                </a:cubicBezTo>
                <a:cubicBezTo>
                  <a:pt x="242" y="360"/>
                  <a:pt x="242" y="360"/>
                  <a:pt x="242" y="360"/>
                </a:cubicBezTo>
                <a:cubicBezTo>
                  <a:pt x="232" y="360"/>
                  <a:pt x="232" y="360"/>
                  <a:pt x="232" y="360"/>
                </a:cubicBezTo>
                <a:cubicBezTo>
                  <a:pt x="232" y="379"/>
                  <a:pt x="232" y="379"/>
                  <a:pt x="232" y="379"/>
                </a:cubicBezTo>
                <a:cubicBezTo>
                  <a:pt x="398" y="379"/>
                  <a:pt x="398" y="379"/>
                  <a:pt x="398" y="379"/>
                </a:cubicBezTo>
                <a:close/>
                <a:moveTo>
                  <a:pt x="375" y="347"/>
                </a:moveTo>
                <a:cubicBezTo>
                  <a:pt x="375" y="326"/>
                  <a:pt x="375" y="326"/>
                  <a:pt x="375" y="326"/>
                </a:cubicBezTo>
                <a:cubicBezTo>
                  <a:pt x="255" y="326"/>
                  <a:pt x="255" y="326"/>
                  <a:pt x="255" y="326"/>
                </a:cubicBezTo>
                <a:cubicBezTo>
                  <a:pt x="255" y="347"/>
                  <a:pt x="255" y="347"/>
                  <a:pt x="255" y="347"/>
                </a:cubicBezTo>
                <a:cubicBezTo>
                  <a:pt x="375" y="347"/>
                  <a:pt x="375" y="347"/>
                  <a:pt x="375" y="347"/>
                </a:cubicBezTo>
                <a:close/>
                <a:moveTo>
                  <a:pt x="229" y="226"/>
                </a:moveTo>
                <a:cubicBezTo>
                  <a:pt x="287" y="166"/>
                  <a:pt x="287" y="166"/>
                  <a:pt x="287" y="166"/>
                </a:cubicBezTo>
                <a:cubicBezTo>
                  <a:pt x="289" y="163"/>
                  <a:pt x="289" y="159"/>
                  <a:pt x="286" y="157"/>
                </a:cubicBezTo>
                <a:cubicBezTo>
                  <a:pt x="284" y="154"/>
                  <a:pt x="280" y="154"/>
                  <a:pt x="277" y="157"/>
                </a:cubicBezTo>
                <a:cubicBezTo>
                  <a:pt x="219" y="217"/>
                  <a:pt x="219" y="217"/>
                  <a:pt x="219" y="217"/>
                </a:cubicBezTo>
                <a:cubicBezTo>
                  <a:pt x="217" y="220"/>
                  <a:pt x="217" y="224"/>
                  <a:pt x="219" y="226"/>
                </a:cubicBezTo>
                <a:cubicBezTo>
                  <a:pt x="222" y="229"/>
                  <a:pt x="226" y="229"/>
                  <a:pt x="229" y="226"/>
                </a:cubicBezTo>
                <a:close/>
                <a:moveTo>
                  <a:pt x="223" y="189"/>
                </a:moveTo>
                <a:cubicBezTo>
                  <a:pt x="255" y="157"/>
                  <a:pt x="255" y="157"/>
                  <a:pt x="255" y="157"/>
                </a:cubicBezTo>
                <a:cubicBezTo>
                  <a:pt x="258" y="155"/>
                  <a:pt x="258" y="151"/>
                  <a:pt x="255" y="148"/>
                </a:cubicBezTo>
                <a:cubicBezTo>
                  <a:pt x="253" y="145"/>
                  <a:pt x="249" y="145"/>
                  <a:pt x="246" y="148"/>
                </a:cubicBezTo>
                <a:cubicBezTo>
                  <a:pt x="214" y="180"/>
                  <a:pt x="214" y="180"/>
                  <a:pt x="214" y="180"/>
                </a:cubicBezTo>
                <a:cubicBezTo>
                  <a:pt x="212" y="182"/>
                  <a:pt x="212" y="186"/>
                  <a:pt x="214" y="189"/>
                </a:cubicBezTo>
                <a:cubicBezTo>
                  <a:pt x="217" y="191"/>
                  <a:pt x="221" y="191"/>
                  <a:pt x="223" y="189"/>
                </a:cubicBezTo>
                <a:close/>
                <a:moveTo>
                  <a:pt x="192" y="254"/>
                </a:moveTo>
                <a:cubicBezTo>
                  <a:pt x="192" y="146"/>
                  <a:pt x="192" y="146"/>
                  <a:pt x="192" y="146"/>
                </a:cubicBezTo>
                <a:cubicBezTo>
                  <a:pt x="192" y="141"/>
                  <a:pt x="194" y="136"/>
                  <a:pt x="197" y="132"/>
                </a:cubicBezTo>
                <a:cubicBezTo>
                  <a:pt x="201" y="129"/>
                  <a:pt x="206" y="127"/>
                  <a:pt x="211" y="127"/>
                </a:cubicBezTo>
                <a:cubicBezTo>
                  <a:pt x="418" y="127"/>
                  <a:pt x="418" y="127"/>
                  <a:pt x="418" y="127"/>
                </a:cubicBezTo>
                <a:cubicBezTo>
                  <a:pt x="424" y="127"/>
                  <a:pt x="428" y="129"/>
                  <a:pt x="432" y="132"/>
                </a:cubicBezTo>
                <a:cubicBezTo>
                  <a:pt x="432" y="132"/>
                  <a:pt x="432" y="132"/>
                  <a:pt x="432" y="132"/>
                </a:cubicBezTo>
                <a:cubicBezTo>
                  <a:pt x="435" y="136"/>
                  <a:pt x="438" y="141"/>
                  <a:pt x="438" y="146"/>
                </a:cubicBezTo>
                <a:cubicBezTo>
                  <a:pt x="438" y="254"/>
                  <a:pt x="438" y="254"/>
                  <a:pt x="438" y="254"/>
                </a:cubicBezTo>
                <a:cubicBezTo>
                  <a:pt x="445" y="254"/>
                  <a:pt x="445" y="254"/>
                  <a:pt x="445" y="254"/>
                </a:cubicBezTo>
                <a:cubicBezTo>
                  <a:pt x="445" y="136"/>
                  <a:pt x="445" y="136"/>
                  <a:pt x="445" y="136"/>
                </a:cubicBezTo>
                <a:cubicBezTo>
                  <a:pt x="445" y="132"/>
                  <a:pt x="443" y="127"/>
                  <a:pt x="440" y="124"/>
                </a:cubicBezTo>
                <a:cubicBezTo>
                  <a:pt x="437" y="121"/>
                  <a:pt x="432" y="119"/>
                  <a:pt x="427" y="119"/>
                </a:cubicBezTo>
                <a:cubicBezTo>
                  <a:pt x="202" y="119"/>
                  <a:pt x="202" y="119"/>
                  <a:pt x="202" y="119"/>
                </a:cubicBezTo>
                <a:cubicBezTo>
                  <a:pt x="197" y="119"/>
                  <a:pt x="193" y="121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87" y="127"/>
                  <a:pt x="185" y="132"/>
                  <a:pt x="185" y="136"/>
                </a:cubicBezTo>
                <a:cubicBezTo>
                  <a:pt x="185" y="254"/>
                  <a:pt x="185" y="254"/>
                  <a:pt x="185" y="254"/>
                </a:cubicBezTo>
                <a:cubicBezTo>
                  <a:pt x="192" y="254"/>
                  <a:pt x="192" y="254"/>
                  <a:pt x="192" y="254"/>
                </a:cubicBezTo>
                <a:close/>
                <a:moveTo>
                  <a:pt x="424" y="254"/>
                </a:moveTo>
                <a:cubicBezTo>
                  <a:pt x="424" y="146"/>
                  <a:pt x="424" y="146"/>
                  <a:pt x="424" y="146"/>
                </a:cubicBezTo>
                <a:cubicBezTo>
                  <a:pt x="424" y="144"/>
                  <a:pt x="424" y="143"/>
                  <a:pt x="423" y="142"/>
                </a:cubicBezTo>
                <a:cubicBezTo>
                  <a:pt x="423" y="142"/>
                  <a:pt x="423" y="142"/>
                  <a:pt x="423" y="142"/>
                </a:cubicBezTo>
                <a:cubicBezTo>
                  <a:pt x="422" y="140"/>
                  <a:pt x="420" y="140"/>
                  <a:pt x="418" y="140"/>
                </a:cubicBezTo>
                <a:cubicBezTo>
                  <a:pt x="211" y="140"/>
                  <a:pt x="211" y="140"/>
                  <a:pt x="211" y="140"/>
                </a:cubicBezTo>
                <a:cubicBezTo>
                  <a:pt x="209" y="140"/>
                  <a:pt x="208" y="140"/>
                  <a:pt x="207" y="142"/>
                </a:cubicBezTo>
                <a:cubicBezTo>
                  <a:pt x="206" y="143"/>
                  <a:pt x="205" y="144"/>
                  <a:pt x="205" y="146"/>
                </a:cubicBezTo>
                <a:cubicBezTo>
                  <a:pt x="205" y="254"/>
                  <a:pt x="205" y="254"/>
                  <a:pt x="205" y="254"/>
                </a:cubicBezTo>
                <a:cubicBezTo>
                  <a:pt x="424" y="254"/>
                  <a:pt x="424" y="254"/>
                  <a:pt x="424" y="254"/>
                </a:cubicBezTo>
                <a:close/>
                <a:moveTo>
                  <a:pt x="315" y="273"/>
                </a:moveTo>
                <a:cubicBezTo>
                  <a:pt x="310" y="273"/>
                  <a:pt x="305" y="275"/>
                  <a:pt x="302" y="278"/>
                </a:cubicBezTo>
                <a:cubicBezTo>
                  <a:pt x="302" y="278"/>
                  <a:pt x="302" y="278"/>
                  <a:pt x="302" y="278"/>
                </a:cubicBezTo>
                <a:cubicBezTo>
                  <a:pt x="299" y="281"/>
                  <a:pt x="297" y="286"/>
                  <a:pt x="297" y="291"/>
                </a:cubicBezTo>
                <a:cubicBezTo>
                  <a:pt x="297" y="296"/>
                  <a:pt x="299" y="300"/>
                  <a:pt x="302" y="303"/>
                </a:cubicBezTo>
                <a:cubicBezTo>
                  <a:pt x="302" y="303"/>
                  <a:pt x="302" y="303"/>
                  <a:pt x="302" y="303"/>
                </a:cubicBezTo>
                <a:cubicBezTo>
                  <a:pt x="305" y="307"/>
                  <a:pt x="310" y="309"/>
                  <a:pt x="315" y="309"/>
                </a:cubicBezTo>
                <a:cubicBezTo>
                  <a:pt x="320" y="309"/>
                  <a:pt x="324" y="307"/>
                  <a:pt x="327" y="303"/>
                </a:cubicBezTo>
                <a:cubicBezTo>
                  <a:pt x="327" y="303"/>
                  <a:pt x="327" y="303"/>
                  <a:pt x="327" y="303"/>
                </a:cubicBezTo>
                <a:cubicBezTo>
                  <a:pt x="331" y="300"/>
                  <a:pt x="333" y="296"/>
                  <a:pt x="333" y="291"/>
                </a:cubicBezTo>
                <a:cubicBezTo>
                  <a:pt x="333" y="286"/>
                  <a:pt x="331" y="281"/>
                  <a:pt x="327" y="278"/>
                </a:cubicBezTo>
                <a:cubicBezTo>
                  <a:pt x="324" y="275"/>
                  <a:pt x="320" y="273"/>
                  <a:pt x="315" y="273"/>
                </a:cubicBezTo>
                <a:close/>
                <a:moveTo>
                  <a:pt x="318" y="287"/>
                </a:moveTo>
                <a:cubicBezTo>
                  <a:pt x="317" y="287"/>
                  <a:pt x="316" y="286"/>
                  <a:pt x="315" y="286"/>
                </a:cubicBezTo>
                <a:cubicBezTo>
                  <a:pt x="313" y="286"/>
                  <a:pt x="312" y="287"/>
                  <a:pt x="311" y="287"/>
                </a:cubicBezTo>
                <a:cubicBezTo>
                  <a:pt x="311" y="288"/>
                  <a:pt x="310" y="289"/>
                  <a:pt x="310" y="291"/>
                </a:cubicBezTo>
                <a:cubicBezTo>
                  <a:pt x="310" y="292"/>
                  <a:pt x="311" y="293"/>
                  <a:pt x="311" y="294"/>
                </a:cubicBezTo>
                <a:cubicBezTo>
                  <a:pt x="312" y="295"/>
                  <a:pt x="313" y="296"/>
                  <a:pt x="315" y="296"/>
                </a:cubicBezTo>
                <a:cubicBezTo>
                  <a:pt x="316" y="296"/>
                  <a:pt x="317" y="295"/>
                  <a:pt x="318" y="294"/>
                </a:cubicBezTo>
                <a:cubicBezTo>
                  <a:pt x="318" y="294"/>
                  <a:pt x="318" y="294"/>
                  <a:pt x="318" y="294"/>
                </a:cubicBezTo>
                <a:cubicBezTo>
                  <a:pt x="319" y="293"/>
                  <a:pt x="319" y="292"/>
                  <a:pt x="319" y="291"/>
                </a:cubicBezTo>
                <a:cubicBezTo>
                  <a:pt x="319" y="289"/>
                  <a:pt x="319" y="288"/>
                  <a:pt x="318" y="287"/>
                </a:cubicBezTo>
                <a:close/>
                <a:moveTo>
                  <a:pt x="445" y="267"/>
                </a:moveTo>
                <a:cubicBezTo>
                  <a:pt x="185" y="267"/>
                  <a:pt x="185" y="267"/>
                  <a:pt x="185" y="267"/>
                </a:cubicBezTo>
                <a:cubicBezTo>
                  <a:pt x="185" y="296"/>
                  <a:pt x="185" y="296"/>
                  <a:pt x="185" y="296"/>
                </a:cubicBezTo>
                <a:cubicBezTo>
                  <a:pt x="185" y="300"/>
                  <a:pt x="187" y="305"/>
                  <a:pt x="190" y="308"/>
                </a:cubicBezTo>
                <a:cubicBezTo>
                  <a:pt x="193" y="311"/>
                  <a:pt x="197" y="313"/>
                  <a:pt x="202" y="313"/>
                </a:cubicBezTo>
                <a:cubicBezTo>
                  <a:pt x="427" y="313"/>
                  <a:pt x="427" y="313"/>
                  <a:pt x="427" y="313"/>
                </a:cubicBezTo>
                <a:cubicBezTo>
                  <a:pt x="432" y="313"/>
                  <a:pt x="437" y="311"/>
                  <a:pt x="440" y="308"/>
                </a:cubicBezTo>
                <a:cubicBezTo>
                  <a:pt x="440" y="308"/>
                  <a:pt x="440" y="308"/>
                  <a:pt x="440" y="308"/>
                </a:cubicBezTo>
                <a:cubicBezTo>
                  <a:pt x="443" y="305"/>
                  <a:pt x="445" y="300"/>
                  <a:pt x="445" y="296"/>
                </a:cubicBezTo>
                <a:cubicBezTo>
                  <a:pt x="445" y="267"/>
                  <a:pt x="445" y="267"/>
                  <a:pt x="445" y="267"/>
                </a:cubicBezTo>
                <a:close/>
                <a:moveTo>
                  <a:pt x="13" y="168"/>
                </a:moveTo>
                <a:cubicBezTo>
                  <a:pt x="140" y="168"/>
                  <a:pt x="140" y="168"/>
                  <a:pt x="140" y="168"/>
                </a:cubicBezTo>
                <a:cubicBezTo>
                  <a:pt x="140" y="136"/>
                  <a:pt x="140" y="136"/>
                  <a:pt x="140" y="136"/>
                </a:cubicBezTo>
                <a:cubicBezTo>
                  <a:pt x="13" y="136"/>
                  <a:pt x="13" y="136"/>
                  <a:pt x="13" y="136"/>
                </a:cubicBezTo>
                <a:cubicBezTo>
                  <a:pt x="13" y="168"/>
                  <a:pt x="13" y="168"/>
                  <a:pt x="13" y="168"/>
                </a:cubicBezTo>
                <a:close/>
                <a:moveTo>
                  <a:pt x="140" y="181"/>
                </a:moveTo>
                <a:cubicBezTo>
                  <a:pt x="13" y="181"/>
                  <a:pt x="13" y="181"/>
                  <a:pt x="13" y="181"/>
                </a:cubicBezTo>
                <a:cubicBezTo>
                  <a:pt x="13" y="282"/>
                  <a:pt x="13" y="282"/>
                  <a:pt x="13" y="282"/>
                </a:cubicBezTo>
                <a:cubicBezTo>
                  <a:pt x="13" y="284"/>
                  <a:pt x="14" y="286"/>
                  <a:pt x="16" y="288"/>
                </a:cubicBezTo>
                <a:cubicBezTo>
                  <a:pt x="17" y="289"/>
                  <a:pt x="19" y="290"/>
                  <a:pt x="21" y="290"/>
                </a:cubicBezTo>
                <a:cubicBezTo>
                  <a:pt x="132" y="290"/>
                  <a:pt x="132" y="290"/>
                  <a:pt x="132" y="290"/>
                </a:cubicBezTo>
                <a:cubicBezTo>
                  <a:pt x="134" y="290"/>
                  <a:pt x="136" y="289"/>
                  <a:pt x="138" y="288"/>
                </a:cubicBezTo>
                <a:cubicBezTo>
                  <a:pt x="139" y="286"/>
                  <a:pt x="140" y="284"/>
                  <a:pt x="140" y="282"/>
                </a:cubicBezTo>
                <a:cubicBezTo>
                  <a:pt x="140" y="181"/>
                  <a:pt x="140" y="181"/>
                  <a:pt x="140" y="181"/>
                </a:cubicBezTo>
                <a:close/>
                <a:moveTo>
                  <a:pt x="13" y="78"/>
                </a:moveTo>
                <a:cubicBezTo>
                  <a:pt x="140" y="78"/>
                  <a:pt x="140" y="78"/>
                  <a:pt x="140" y="78"/>
                </a:cubicBezTo>
                <a:cubicBezTo>
                  <a:pt x="140" y="21"/>
                  <a:pt x="140" y="21"/>
                  <a:pt x="140" y="21"/>
                </a:cubicBezTo>
                <a:cubicBezTo>
                  <a:pt x="140" y="19"/>
                  <a:pt x="139" y="17"/>
                  <a:pt x="138" y="16"/>
                </a:cubicBezTo>
                <a:cubicBezTo>
                  <a:pt x="136" y="14"/>
                  <a:pt x="134" y="13"/>
                  <a:pt x="132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19" y="13"/>
                  <a:pt x="17" y="14"/>
                  <a:pt x="16" y="16"/>
                </a:cubicBezTo>
                <a:cubicBezTo>
                  <a:pt x="14" y="17"/>
                  <a:pt x="13" y="19"/>
                  <a:pt x="13" y="21"/>
                </a:cubicBezTo>
                <a:cubicBezTo>
                  <a:pt x="13" y="78"/>
                  <a:pt x="13" y="78"/>
                  <a:pt x="13" y="78"/>
                </a:cubicBezTo>
                <a:close/>
                <a:moveTo>
                  <a:pt x="140" y="91"/>
                </a:moveTo>
                <a:cubicBezTo>
                  <a:pt x="13" y="91"/>
                  <a:pt x="13" y="91"/>
                  <a:pt x="13" y="91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140" y="123"/>
                  <a:pt x="140" y="123"/>
                  <a:pt x="140" y="123"/>
                </a:cubicBezTo>
                <a:cubicBezTo>
                  <a:pt x="140" y="91"/>
                  <a:pt x="140" y="91"/>
                  <a:pt x="140" y="91"/>
                </a:cubicBezTo>
                <a:close/>
                <a:moveTo>
                  <a:pt x="109" y="194"/>
                </a:moveTo>
                <a:cubicBezTo>
                  <a:pt x="104" y="194"/>
                  <a:pt x="99" y="196"/>
                  <a:pt x="96" y="200"/>
                </a:cubicBezTo>
                <a:cubicBezTo>
                  <a:pt x="96" y="200"/>
                  <a:pt x="96" y="200"/>
                  <a:pt x="96" y="200"/>
                </a:cubicBezTo>
                <a:cubicBezTo>
                  <a:pt x="92" y="203"/>
                  <a:pt x="90" y="208"/>
                  <a:pt x="90" y="213"/>
                </a:cubicBezTo>
                <a:cubicBezTo>
                  <a:pt x="90" y="219"/>
                  <a:pt x="92" y="223"/>
                  <a:pt x="96" y="227"/>
                </a:cubicBezTo>
                <a:cubicBezTo>
                  <a:pt x="96" y="227"/>
                  <a:pt x="96" y="227"/>
                  <a:pt x="96" y="227"/>
                </a:cubicBezTo>
                <a:cubicBezTo>
                  <a:pt x="96" y="227"/>
                  <a:pt x="96" y="227"/>
                  <a:pt x="96" y="227"/>
                </a:cubicBezTo>
                <a:cubicBezTo>
                  <a:pt x="99" y="231"/>
                  <a:pt x="104" y="233"/>
                  <a:pt x="109" y="233"/>
                </a:cubicBezTo>
                <a:cubicBezTo>
                  <a:pt x="115" y="233"/>
                  <a:pt x="120" y="231"/>
                  <a:pt x="123" y="227"/>
                </a:cubicBezTo>
                <a:cubicBezTo>
                  <a:pt x="123" y="227"/>
                  <a:pt x="123" y="227"/>
                  <a:pt x="123" y="227"/>
                </a:cubicBezTo>
                <a:cubicBezTo>
                  <a:pt x="127" y="224"/>
                  <a:pt x="129" y="219"/>
                  <a:pt x="129" y="213"/>
                </a:cubicBezTo>
                <a:cubicBezTo>
                  <a:pt x="129" y="208"/>
                  <a:pt x="127" y="203"/>
                  <a:pt x="123" y="200"/>
                </a:cubicBezTo>
                <a:cubicBezTo>
                  <a:pt x="120" y="196"/>
                  <a:pt x="115" y="194"/>
                  <a:pt x="109" y="194"/>
                </a:cubicBezTo>
                <a:close/>
                <a:moveTo>
                  <a:pt x="114" y="209"/>
                </a:moveTo>
                <a:cubicBezTo>
                  <a:pt x="113" y="208"/>
                  <a:pt x="111" y="207"/>
                  <a:pt x="109" y="207"/>
                </a:cubicBezTo>
                <a:cubicBezTo>
                  <a:pt x="108" y="207"/>
                  <a:pt x="106" y="208"/>
                  <a:pt x="105" y="209"/>
                </a:cubicBezTo>
                <a:cubicBezTo>
                  <a:pt x="105" y="209"/>
                  <a:pt x="105" y="209"/>
                  <a:pt x="105" y="209"/>
                </a:cubicBezTo>
                <a:cubicBezTo>
                  <a:pt x="104" y="210"/>
                  <a:pt x="103" y="212"/>
                  <a:pt x="103" y="213"/>
                </a:cubicBezTo>
                <a:cubicBezTo>
                  <a:pt x="103" y="215"/>
                  <a:pt x="104" y="217"/>
                  <a:pt x="105" y="218"/>
                </a:cubicBezTo>
                <a:cubicBezTo>
                  <a:pt x="105" y="218"/>
                  <a:pt x="105" y="218"/>
                  <a:pt x="105" y="218"/>
                </a:cubicBezTo>
                <a:cubicBezTo>
                  <a:pt x="106" y="219"/>
                  <a:pt x="108" y="220"/>
                  <a:pt x="109" y="220"/>
                </a:cubicBezTo>
                <a:cubicBezTo>
                  <a:pt x="111" y="220"/>
                  <a:pt x="113" y="219"/>
                  <a:pt x="114" y="218"/>
                </a:cubicBezTo>
                <a:cubicBezTo>
                  <a:pt x="114" y="218"/>
                  <a:pt x="114" y="218"/>
                  <a:pt x="114" y="218"/>
                </a:cubicBezTo>
                <a:cubicBezTo>
                  <a:pt x="115" y="217"/>
                  <a:pt x="116" y="215"/>
                  <a:pt x="116" y="213"/>
                </a:cubicBezTo>
                <a:cubicBezTo>
                  <a:pt x="116" y="212"/>
                  <a:pt x="115" y="210"/>
                  <a:pt x="114" y="209"/>
                </a:cubicBezTo>
                <a:close/>
                <a:moveTo>
                  <a:pt x="109" y="237"/>
                </a:moveTo>
                <a:cubicBezTo>
                  <a:pt x="103" y="237"/>
                  <a:pt x="98" y="240"/>
                  <a:pt x="94" y="244"/>
                </a:cubicBezTo>
                <a:cubicBezTo>
                  <a:pt x="90" y="248"/>
                  <a:pt x="87" y="254"/>
                  <a:pt x="87" y="260"/>
                </a:cubicBezTo>
                <a:cubicBezTo>
                  <a:pt x="87" y="266"/>
                  <a:pt x="90" y="272"/>
                  <a:pt x="94" y="276"/>
                </a:cubicBezTo>
                <a:cubicBezTo>
                  <a:pt x="98" y="280"/>
                  <a:pt x="103" y="282"/>
                  <a:pt x="109" y="282"/>
                </a:cubicBezTo>
                <a:cubicBezTo>
                  <a:pt x="116" y="282"/>
                  <a:pt x="121" y="280"/>
                  <a:pt x="125" y="276"/>
                </a:cubicBezTo>
                <a:cubicBezTo>
                  <a:pt x="129" y="272"/>
                  <a:pt x="132" y="266"/>
                  <a:pt x="132" y="260"/>
                </a:cubicBezTo>
                <a:cubicBezTo>
                  <a:pt x="132" y="254"/>
                  <a:pt x="129" y="248"/>
                  <a:pt x="125" y="244"/>
                </a:cubicBezTo>
                <a:cubicBezTo>
                  <a:pt x="121" y="240"/>
                  <a:pt x="116" y="237"/>
                  <a:pt x="109" y="237"/>
                </a:cubicBezTo>
                <a:close/>
                <a:moveTo>
                  <a:pt x="116" y="253"/>
                </a:moveTo>
                <a:cubicBezTo>
                  <a:pt x="114" y="252"/>
                  <a:pt x="112" y="251"/>
                  <a:pt x="109" y="251"/>
                </a:cubicBezTo>
                <a:cubicBezTo>
                  <a:pt x="107" y="251"/>
                  <a:pt x="105" y="252"/>
                  <a:pt x="103" y="253"/>
                </a:cubicBezTo>
                <a:cubicBezTo>
                  <a:pt x="101" y="255"/>
                  <a:pt x="100" y="257"/>
                  <a:pt x="100" y="260"/>
                </a:cubicBezTo>
                <a:cubicBezTo>
                  <a:pt x="100" y="262"/>
                  <a:pt x="101" y="265"/>
                  <a:pt x="103" y="267"/>
                </a:cubicBezTo>
                <a:cubicBezTo>
                  <a:pt x="105" y="268"/>
                  <a:pt x="107" y="269"/>
                  <a:pt x="109" y="269"/>
                </a:cubicBezTo>
                <a:cubicBezTo>
                  <a:pt x="112" y="269"/>
                  <a:pt x="114" y="268"/>
                  <a:pt x="116" y="267"/>
                </a:cubicBezTo>
                <a:cubicBezTo>
                  <a:pt x="118" y="265"/>
                  <a:pt x="119" y="262"/>
                  <a:pt x="119" y="260"/>
                </a:cubicBezTo>
                <a:cubicBezTo>
                  <a:pt x="119" y="257"/>
                  <a:pt x="118" y="255"/>
                  <a:pt x="116" y="253"/>
                </a:cubicBezTo>
                <a:close/>
                <a:moveTo>
                  <a:pt x="87" y="457"/>
                </a:moveTo>
                <a:cubicBezTo>
                  <a:pt x="84" y="454"/>
                  <a:pt x="81" y="453"/>
                  <a:pt x="77" y="453"/>
                </a:cubicBezTo>
                <a:cubicBezTo>
                  <a:pt x="73" y="453"/>
                  <a:pt x="69" y="454"/>
                  <a:pt x="66" y="457"/>
                </a:cubicBezTo>
                <a:cubicBezTo>
                  <a:pt x="64" y="460"/>
                  <a:pt x="62" y="463"/>
                  <a:pt x="62" y="467"/>
                </a:cubicBezTo>
                <a:cubicBezTo>
                  <a:pt x="62" y="471"/>
                  <a:pt x="64" y="475"/>
                  <a:pt x="66" y="478"/>
                </a:cubicBezTo>
                <a:cubicBezTo>
                  <a:pt x="69" y="480"/>
                  <a:pt x="73" y="482"/>
                  <a:pt x="77" y="482"/>
                </a:cubicBezTo>
                <a:cubicBezTo>
                  <a:pt x="81" y="482"/>
                  <a:pt x="84" y="480"/>
                  <a:pt x="87" y="478"/>
                </a:cubicBezTo>
                <a:cubicBezTo>
                  <a:pt x="90" y="475"/>
                  <a:pt x="91" y="471"/>
                  <a:pt x="91" y="467"/>
                </a:cubicBezTo>
                <a:cubicBezTo>
                  <a:pt x="91" y="463"/>
                  <a:pt x="90" y="460"/>
                  <a:pt x="87" y="45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7" name="Freeform 66"/>
          <p:cNvSpPr>
            <a:spLocks noEditPoints="1"/>
          </p:cNvSpPr>
          <p:nvPr/>
        </p:nvSpPr>
        <p:spPr bwMode="auto">
          <a:xfrm>
            <a:off x="1901011" y="6029744"/>
            <a:ext cx="918469" cy="983065"/>
          </a:xfrm>
          <a:custGeom>
            <a:avLst/>
            <a:gdLst>
              <a:gd name="T0" fmla="*/ 63 w 338"/>
              <a:gd name="T1" fmla="*/ 30 h 362"/>
              <a:gd name="T2" fmla="*/ 63 w 338"/>
              <a:gd name="T3" fmla="*/ 5 h 362"/>
              <a:gd name="T4" fmla="*/ 164 w 338"/>
              <a:gd name="T5" fmla="*/ 34 h 362"/>
              <a:gd name="T6" fmla="*/ 181 w 338"/>
              <a:gd name="T7" fmla="*/ 30 h 362"/>
              <a:gd name="T8" fmla="*/ 244 w 338"/>
              <a:gd name="T9" fmla="*/ 11 h 362"/>
              <a:gd name="T10" fmla="*/ 301 w 338"/>
              <a:gd name="T11" fmla="*/ 30 h 362"/>
              <a:gd name="T12" fmla="*/ 233 w 338"/>
              <a:gd name="T13" fmla="*/ 86 h 362"/>
              <a:gd name="T14" fmla="*/ 333 w 338"/>
              <a:gd name="T15" fmla="*/ 136 h 362"/>
              <a:gd name="T16" fmla="*/ 303 w 338"/>
              <a:gd name="T17" fmla="*/ 179 h 362"/>
              <a:gd name="T18" fmla="*/ 303 w 338"/>
              <a:gd name="T19" fmla="*/ 188 h 362"/>
              <a:gd name="T20" fmla="*/ 333 w 338"/>
              <a:gd name="T21" fmla="*/ 231 h 362"/>
              <a:gd name="T22" fmla="*/ 256 w 338"/>
              <a:gd name="T23" fmla="*/ 270 h 362"/>
              <a:gd name="T24" fmla="*/ 229 w 338"/>
              <a:gd name="T25" fmla="*/ 362 h 362"/>
              <a:gd name="T26" fmla="*/ 174 w 338"/>
              <a:gd name="T27" fmla="*/ 328 h 362"/>
              <a:gd name="T28" fmla="*/ 156 w 338"/>
              <a:gd name="T29" fmla="*/ 333 h 362"/>
              <a:gd name="T30" fmla="*/ 127 w 338"/>
              <a:gd name="T31" fmla="*/ 345 h 362"/>
              <a:gd name="T32" fmla="*/ 104 w 338"/>
              <a:gd name="T33" fmla="*/ 328 h 362"/>
              <a:gd name="T34" fmla="*/ 17 w 338"/>
              <a:gd name="T35" fmla="*/ 261 h 362"/>
              <a:gd name="T36" fmla="*/ 34 w 338"/>
              <a:gd name="T37" fmla="*/ 238 h 362"/>
              <a:gd name="T38" fmla="*/ 0 w 338"/>
              <a:gd name="T39" fmla="*/ 183 h 362"/>
              <a:gd name="T40" fmla="*/ 34 w 338"/>
              <a:gd name="T41" fmla="*/ 129 h 362"/>
              <a:gd name="T42" fmla="*/ 30 w 338"/>
              <a:gd name="T43" fmla="*/ 111 h 362"/>
              <a:gd name="T44" fmla="*/ 12 w 338"/>
              <a:gd name="T45" fmla="*/ 129 h 362"/>
              <a:gd name="T46" fmla="*/ 12 w 338"/>
              <a:gd name="T47" fmla="*/ 118 h 362"/>
              <a:gd name="T48" fmla="*/ 23 w 338"/>
              <a:gd name="T49" fmla="*/ 238 h 362"/>
              <a:gd name="T50" fmla="*/ 17 w 338"/>
              <a:gd name="T51" fmla="*/ 191 h 362"/>
              <a:gd name="T52" fmla="*/ 229 w 338"/>
              <a:gd name="T53" fmla="*/ 352 h 362"/>
              <a:gd name="T54" fmla="*/ 223 w 338"/>
              <a:gd name="T55" fmla="*/ 340 h 362"/>
              <a:gd name="T56" fmla="*/ 114 w 338"/>
              <a:gd name="T57" fmla="*/ 340 h 362"/>
              <a:gd name="T58" fmla="*/ 169 w 338"/>
              <a:gd name="T59" fmla="*/ 352 h 362"/>
              <a:gd name="T60" fmla="*/ 161 w 338"/>
              <a:gd name="T61" fmla="*/ 345 h 362"/>
              <a:gd name="T62" fmla="*/ 315 w 338"/>
              <a:gd name="T63" fmla="*/ 129 h 362"/>
              <a:gd name="T64" fmla="*/ 326 w 338"/>
              <a:gd name="T65" fmla="*/ 238 h 362"/>
              <a:gd name="T66" fmla="*/ 328 w 338"/>
              <a:gd name="T67" fmla="*/ 243 h 362"/>
              <a:gd name="T68" fmla="*/ 326 w 338"/>
              <a:gd name="T69" fmla="*/ 189 h 362"/>
              <a:gd name="T70" fmla="*/ 169 w 338"/>
              <a:gd name="T71" fmla="*/ 25 h 362"/>
              <a:gd name="T72" fmla="*/ 281 w 338"/>
              <a:gd name="T73" fmla="*/ 17 h 362"/>
              <a:gd name="T74" fmla="*/ 226 w 338"/>
              <a:gd name="T75" fmla="*/ 197 h 362"/>
              <a:gd name="T76" fmla="*/ 217 w 338"/>
              <a:gd name="T77" fmla="*/ 126 h 362"/>
              <a:gd name="T78" fmla="*/ 217 w 338"/>
              <a:gd name="T79" fmla="*/ 240 h 362"/>
              <a:gd name="T80" fmla="*/ 254 w 338"/>
              <a:gd name="T81" fmla="*/ 175 h 362"/>
              <a:gd name="T82" fmla="*/ 217 w 338"/>
              <a:gd name="T83" fmla="*/ 250 h 362"/>
              <a:gd name="T84" fmla="*/ 82 w 338"/>
              <a:gd name="T85" fmla="*/ 246 h 362"/>
              <a:gd name="T86" fmla="*/ 256 w 338"/>
              <a:gd name="T87" fmla="*/ 200 h 362"/>
              <a:gd name="T88" fmla="*/ 89 w 338"/>
              <a:gd name="T89" fmla="*/ 103 h 362"/>
              <a:gd name="T90" fmla="*/ 230 w 338"/>
              <a:gd name="T91" fmla="*/ 121 h 362"/>
              <a:gd name="T92" fmla="*/ 82 w 338"/>
              <a:gd name="T93" fmla="*/ 191 h 362"/>
              <a:gd name="T94" fmla="*/ 181 w 338"/>
              <a:gd name="T95" fmla="*/ 231 h 362"/>
              <a:gd name="T96" fmla="*/ 129 w 338"/>
              <a:gd name="T97" fmla="*/ 211 h 362"/>
              <a:gd name="T98" fmla="*/ 217 w 338"/>
              <a:gd name="T99" fmla="*/ 196 h 362"/>
              <a:gd name="T100" fmla="*/ 145 w 338"/>
              <a:gd name="T101" fmla="*/ 196 h 362"/>
              <a:gd name="T102" fmla="*/ 129 w 338"/>
              <a:gd name="T103" fmla="*/ 186 h 362"/>
              <a:gd name="T104" fmla="*/ 181 w 338"/>
              <a:gd name="T105" fmla="*/ 181 h 362"/>
              <a:gd name="T106" fmla="*/ 129 w 338"/>
              <a:gd name="T107" fmla="*/ 160 h 362"/>
              <a:gd name="T108" fmla="*/ 217 w 338"/>
              <a:gd name="T109" fmla="*/ 145 h 362"/>
              <a:gd name="T110" fmla="*/ 145 w 338"/>
              <a:gd name="T111" fmla="*/ 145 h 362"/>
              <a:gd name="T112" fmla="*/ 129 w 338"/>
              <a:gd name="T113" fmla="*/ 135 h 362"/>
              <a:gd name="T114" fmla="*/ 50 w 338"/>
              <a:gd name="T115" fmla="*/ 25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8" h="362">
                <a:moveTo>
                  <a:pt x="105" y="86"/>
                </a:moveTo>
                <a:cubicBezTo>
                  <a:pt x="109" y="86"/>
                  <a:pt x="109" y="86"/>
                  <a:pt x="109" y="86"/>
                </a:cubicBezTo>
                <a:cubicBezTo>
                  <a:pt x="109" y="35"/>
                  <a:pt x="109" y="35"/>
                  <a:pt x="109" y="35"/>
                </a:cubicBezTo>
                <a:cubicBezTo>
                  <a:pt x="109" y="31"/>
                  <a:pt x="107" y="28"/>
                  <a:pt x="105" y="25"/>
                </a:cubicBezTo>
                <a:cubicBezTo>
                  <a:pt x="103" y="23"/>
                  <a:pt x="99" y="21"/>
                  <a:pt x="95" y="21"/>
                </a:cubicBezTo>
                <a:cubicBezTo>
                  <a:pt x="67" y="21"/>
                  <a:pt x="67" y="21"/>
                  <a:pt x="67" y="21"/>
                </a:cubicBezTo>
                <a:cubicBezTo>
                  <a:pt x="67" y="25"/>
                  <a:pt x="65" y="27"/>
                  <a:pt x="63" y="30"/>
                </a:cubicBezTo>
                <a:cubicBezTo>
                  <a:pt x="63" y="30"/>
                  <a:pt x="63" y="30"/>
                  <a:pt x="63" y="30"/>
                </a:cubicBezTo>
                <a:cubicBezTo>
                  <a:pt x="59" y="33"/>
                  <a:pt x="55" y="35"/>
                  <a:pt x="50" y="35"/>
                </a:cubicBezTo>
                <a:cubicBezTo>
                  <a:pt x="45" y="35"/>
                  <a:pt x="41" y="33"/>
                  <a:pt x="38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5" y="27"/>
                  <a:pt x="33" y="22"/>
                  <a:pt x="33" y="17"/>
                </a:cubicBezTo>
                <a:cubicBezTo>
                  <a:pt x="33" y="13"/>
                  <a:pt x="35" y="8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41" y="2"/>
                  <a:pt x="45" y="0"/>
                  <a:pt x="50" y="0"/>
                </a:cubicBezTo>
                <a:cubicBezTo>
                  <a:pt x="55" y="0"/>
                  <a:pt x="59" y="2"/>
                  <a:pt x="63" y="5"/>
                </a:cubicBezTo>
                <a:cubicBezTo>
                  <a:pt x="64" y="7"/>
                  <a:pt x="66" y="9"/>
                  <a:pt x="67" y="11"/>
                </a:cubicBezTo>
                <a:cubicBezTo>
                  <a:pt x="95" y="11"/>
                  <a:pt x="95" y="11"/>
                  <a:pt x="95" y="11"/>
                </a:cubicBezTo>
                <a:cubicBezTo>
                  <a:pt x="102" y="11"/>
                  <a:pt x="108" y="14"/>
                  <a:pt x="112" y="18"/>
                </a:cubicBezTo>
                <a:cubicBezTo>
                  <a:pt x="112" y="18"/>
                  <a:pt x="112" y="18"/>
                  <a:pt x="112" y="18"/>
                </a:cubicBezTo>
                <a:cubicBezTo>
                  <a:pt x="116" y="23"/>
                  <a:pt x="119" y="28"/>
                  <a:pt x="119" y="35"/>
                </a:cubicBezTo>
                <a:cubicBezTo>
                  <a:pt x="119" y="86"/>
                  <a:pt x="119" y="86"/>
                  <a:pt x="119" y="86"/>
                </a:cubicBezTo>
                <a:cubicBezTo>
                  <a:pt x="164" y="86"/>
                  <a:pt x="164" y="86"/>
                  <a:pt x="164" y="86"/>
                </a:cubicBezTo>
                <a:cubicBezTo>
                  <a:pt x="164" y="34"/>
                  <a:pt x="164" y="34"/>
                  <a:pt x="164" y="34"/>
                </a:cubicBezTo>
                <a:cubicBezTo>
                  <a:pt x="161" y="33"/>
                  <a:pt x="158" y="32"/>
                  <a:pt x="156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3" y="27"/>
                  <a:pt x="151" y="22"/>
                  <a:pt x="151" y="17"/>
                </a:cubicBezTo>
                <a:cubicBezTo>
                  <a:pt x="151" y="13"/>
                  <a:pt x="153" y="8"/>
                  <a:pt x="156" y="5"/>
                </a:cubicBezTo>
                <a:cubicBezTo>
                  <a:pt x="160" y="2"/>
                  <a:pt x="164" y="0"/>
                  <a:pt x="169" y="0"/>
                </a:cubicBezTo>
                <a:cubicBezTo>
                  <a:pt x="174" y="0"/>
                  <a:pt x="178" y="2"/>
                  <a:pt x="181" y="5"/>
                </a:cubicBezTo>
                <a:cubicBezTo>
                  <a:pt x="184" y="8"/>
                  <a:pt x="186" y="13"/>
                  <a:pt x="186" y="17"/>
                </a:cubicBezTo>
                <a:cubicBezTo>
                  <a:pt x="186" y="22"/>
                  <a:pt x="184" y="27"/>
                  <a:pt x="181" y="30"/>
                </a:cubicBezTo>
                <a:cubicBezTo>
                  <a:pt x="181" y="30"/>
                  <a:pt x="181" y="30"/>
                  <a:pt x="181" y="30"/>
                </a:cubicBezTo>
                <a:cubicBezTo>
                  <a:pt x="179" y="32"/>
                  <a:pt x="177" y="33"/>
                  <a:pt x="174" y="34"/>
                </a:cubicBezTo>
                <a:cubicBezTo>
                  <a:pt x="174" y="86"/>
                  <a:pt x="174" y="86"/>
                  <a:pt x="174" y="86"/>
                </a:cubicBezTo>
                <a:cubicBezTo>
                  <a:pt x="220" y="86"/>
                  <a:pt x="220" y="86"/>
                  <a:pt x="220" y="86"/>
                </a:cubicBezTo>
                <a:cubicBezTo>
                  <a:pt x="220" y="35"/>
                  <a:pt x="220" y="35"/>
                  <a:pt x="220" y="35"/>
                </a:cubicBezTo>
                <a:cubicBezTo>
                  <a:pt x="220" y="28"/>
                  <a:pt x="223" y="23"/>
                  <a:pt x="227" y="18"/>
                </a:cubicBezTo>
                <a:cubicBezTo>
                  <a:pt x="227" y="18"/>
                  <a:pt x="227" y="18"/>
                  <a:pt x="227" y="18"/>
                </a:cubicBezTo>
                <a:cubicBezTo>
                  <a:pt x="231" y="14"/>
                  <a:pt x="237" y="11"/>
                  <a:pt x="244" y="11"/>
                </a:cubicBezTo>
                <a:cubicBezTo>
                  <a:pt x="272" y="11"/>
                  <a:pt x="272" y="11"/>
                  <a:pt x="272" y="11"/>
                </a:cubicBezTo>
                <a:cubicBezTo>
                  <a:pt x="273" y="9"/>
                  <a:pt x="275" y="7"/>
                  <a:pt x="276" y="5"/>
                </a:cubicBezTo>
                <a:cubicBezTo>
                  <a:pt x="277" y="5"/>
                  <a:pt x="277" y="5"/>
                  <a:pt x="277" y="5"/>
                </a:cubicBezTo>
                <a:cubicBezTo>
                  <a:pt x="280" y="2"/>
                  <a:pt x="284" y="0"/>
                  <a:pt x="289" y="0"/>
                </a:cubicBezTo>
                <a:cubicBezTo>
                  <a:pt x="294" y="0"/>
                  <a:pt x="298" y="2"/>
                  <a:pt x="301" y="5"/>
                </a:cubicBezTo>
                <a:cubicBezTo>
                  <a:pt x="304" y="8"/>
                  <a:pt x="306" y="13"/>
                  <a:pt x="306" y="17"/>
                </a:cubicBezTo>
                <a:cubicBezTo>
                  <a:pt x="306" y="22"/>
                  <a:pt x="304" y="27"/>
                  <a:pt x="301" y="30"/>
                </a:cubicBezTo>
                <a:cubicBezTo>
                  <a:pt x="301" y="30"/>
                  <a:pt x="301" y="30"/>
                  <a:pt x="301" y="30"/>
                </a:cubicBezTo>
                <a:cubicBezTo>
                  <a:pt x="298" y="33"/>
                  <a:pt x="294" y="35"/>
                  <a:pt x="289" y="35"/>
                </a:cubicBezTo>
                <a:cubicBezTo>
                  <a:pt x="284" y="35"/>
                  <a:pt x="280" y="33"/>
                  <a:pt x="276" y="30"/>
                </a:cubicBezTo>
                <a:cubicBezTo>
                  <a:pt x="274" y="27"/>
                  <a:pt x="273" y="25"/>
                  <a:pt x="272" y="21"/>
                </a:cubicBezTo>
                <a:cubicBezTo>
                  <a:pt x="244" y="21"/>
                  <a:pt x="244" y="21"/>
                  <a:pt x="244" y="21"/>
                </a:cubicBezTo>
                <a:cubicBezTo>
                  <a:pt x="240" y="21"/>
                  <a:pt x="237" y="23"/>
                  <a:pt x="234" y="25"/>
                </a:cubicBezTo>
                <a:cubicBezTo>
                  <a:pt x="232" y="28"/>
                  <a:pt x="230" y="31"/>
                  <a:pt x="230" y="35"/>
                </a:cubicBezTo>
                <a:cubicBezTo>
                  <a:pt x="230" y="86"/>
                  <a:pt x="230" y="86"/>
                  <a:pt x="230" y="86"/>
                </a:cubicBezTo>
                <a:cubicBezTo>
                  <a:pt x="233" y="86"/>
                  <a:pt x="233" y="86"/>
                  <a:pt x="233" y="86"/>
                </a:cubicBezTo>
                <a:cubicBezTo>
                  <a:pt x="242" y="86"/>
                  <a:pt x="250" y="90"/>
                  <a:pt x="256" y="96"/>
                </a:cubicBezTo>
                <a:cubicBezTo>
                  <a:pt x="262" y="101"/>
                  <a:pt x="266" y="110"/>
                  <a:pt x="266" y="119"/>
                </a:cubicBezTo>
                <a:cubicBezTo>
                  <a:pt x="303" y="119"/>
                  <a:pt x="303" y="119"/>
                  <a:pt x="303" y="119"/>
                </a:cubicBezTo>
                <a:cubicBezTo>
                  <a:pt x="304" y="116"/>
                  <a:pt x="306" y="113"/>
                  <a:pt x="308" y="111"/>
                </a:cubicBezTo>
                <a:cubicBezTo>
                  <a:pt x="311" y="108"/>
                  <a:pt x="315" y="106"/>
                  <a:pt x="320" y="106"/>
                </a:cubicBezTo>
                <a:cubicBezTo>
                  <a:pt x="325" y="106"/>
                  <a:pt x="330" y="108"/>
                  <a:pt x="333" y="111"/>
                </a:cubicBezTo>
                <a:cubicBezTo>
                  <a:pt x="336" y="114"/>
                  <a:pt x="338" y="119"/>
                  <a:pt x="338" y="124"/>
                </a:cubicBezTo>
                <a:cubicBezTo>
                  <a:pt x="338" y="128"/>
                  <a:pt x="336" y="133"/>
                  <a:pt x="333" y="136"/>
                </a:cubicBezTo>
                <a:cubicBezTo>
                  <a:pt x="333" y="136"/>
                  <a:pt x="333" y="136"/>
                  <a:pt x="333" y="136"/>
                </a:cubicBezTo>
                <a:cubicBezTo>
                  <a:pt x="330" y="139"/>
                  <a:pt x="325" y="141"/>
                  <a:pt x="320" y="141"/>
                </a:cubicBezTo>
                <a:cubicBezTo>
                  <a:pt x="315" y="141"/>
                  <a:pt x="311" y="139"/>
                  <a:pt x="308" y="136"/>
                </a:cubicBezTo>
                <a:cubicBezTo>
                  <a:pt x="308" y="136"/>
                  <a:pt x="308" y="136"/>
                  <a:pt x="308" y="136"/>
                </a:cubicBezTo>
                <a:cubicBezTo>
                  <a:pt x="306" y="134"/>
                  <a:pt x="304" y="131"/>
                  <a:pt x="304" y="129"/>
                </a:cubicBezTo>
                <a:cubicBezTo>
                  <a:pt x="266" y="129"/>
                  <a:pt x="266" y="129"/>
                  <a:pt x="266" y="129"/>
                </a:cubicBezTo>
                <a:cubicBezTo>
                  <a:pt x="266" y="179"/>
                  <a:pt x="266" y="179"/>
                  <a:pt x="266" y="179"/>
                </a:cubicBezTo>
                <a:cubicBezTo>
                  <a:pt x="303" y="179"/>
                  <a:pt x="303" y="179"/>
                  <a:pt x="303" y="179"/>
                </a:cubicBezTo>
                <a:cubicBezTo>
                  <a:pt x="304" y="176"/>
                  <a:pt x="306" y="173"/>
                  <a:pt x="308" y="171"/>
                </a:cubicBezTo>
                <a:cubicBezTo>
                  <a:pt x="311" y="168"/>
                  <a:pt x="315" y="166"/>
                  <a:pt x="320" y="166"/>
                </a:cubicBezTo>
                <a:cubicBezTo>
                  <a:pt x="325" y="166"/>
                  <a:pt x="330" y="168"/>
                  <a:pt x="333" y="171"/>
                </a:cubicBezTo>
                <a:cubicBezTo>
                  <a:pt x="336" y="174"/>
                  <a:pt x="338" y="179"/>
                  <a:pt x="338" y="183"/>
                </a:cubicBezTo>
                <a:cubicBezTo>
                  <a:pt x="338" y="188"/>
                  <a:pt x="336" y="193"/>
                  <a:pt x="333" y="196"/>
                </a:cubicBezTo>
                <a:cubicBezTo>
                  <a:pt x="330" y="199"/>
                  <a:pt x="325" y="201"/>
                  <a:pt x="320" y="201"/>
                </a:cubicBezTo>
                <a:cubicBezTo>
                  <a:pt x="315" y="201"/>
                  <a:pt x="311" y="199"/>
                  <a:pt x="308" y="196"/>
                </a:cubicBezTo>
                <a:cubicBezTo>
                  <a:pt x="306" y="194"/>
                  <a:pt x="304" y="191"/>
                  <a:pt x="303" y="188"/>
                </a:cubicBezTo>
                <a:cubicBezTo>
                  <a:pt x="266" y="188"/>
                  <a:pt x="266" y="188"/>
                  <a:pt x="266" y="188"/>
                </a:cubicBezTo>
                <a:cubicBezTo>
                  <a:pt x="266" y="238"/>
                  <a:pt x="266" y="238"/>
                  <a:pt x="266" y="238"/>
                </a:cubicBezTo>
                <a:cubicBezTo>
                  <a:pt x="304" y="238"/>
                  <a:pt x="304" y="238"/>
                  <a:pt x="304" y="238"/>
                </a:cubicBezTo>
                <a:cubicBezTo>
                  <a:pt x="304" y="235"/>
                  <a:pt x="306" y="233"/>
                  <a:pt x="308" y="231"/>
                </a:cubicBezTo>
                <a:cubicBezTo>
                  <a:pt x="308" y="231"/>
                  <a:pt x="308" y="231"/>
                  <a:pt x="308" y="231"/>
                </a:cubicBezTo>
                <a:cubicBezTo>
                  <a:pt x="311" y="228"/>
                  <a:pt x="315" y="226"/>
                  <a:pt x="320" y="226"/>
                </a:cubicBezTo>
                <a:cubicBezTo>
                  <a:pt x="325" y="226"/>
                  <a:pt x="330" y="228"/>
                  <a:pt x="333" y="231"/>
                </a:cubicBezTo>
                <a:cubicBezTo>
                  <a:pt x="333" y="231"/>
                  <a:pt x="333" y="231"/>
                  <a:pt x="333" y="231"/>
                </a:cubicBezTo>
                <a:cubicBezTo>
                  <a:pt x="336" y="234"/>
                  <a:pt x="338" y="238"/>
                  <a:pt x="338" y="243"/>
                </a:cubicBezTo>
                <a:cubicBezTo>
                  <a:pt x="338" y="248"/>
                  <a:pt x="336" y="253"/>
                  <a:pt x="333" y="256"/>
                </a:cubicBezTo>
                <a:cubicBezTo>
                  <a:pt x="330" y="259"/>
                  <a:pt x="325" y="261"/>
                  <a:pt x="320" y="261"/>
                </a:cubicBezTo>
                <a:cubicBezTo>
                  <a:pt x="315" y="261"/>
                  <a:pt x="311" y="259"/>
                  <a:pt x="308" y="256"/>
                </a:cubicBezTo>
                <a:cubicBezTo>
                  <a:pt x="306" y="254"/>
                  <a:pt x="304" y="251"/>
                  <a:pt x="303" y="248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65" y="257"/>
                  <a:pt x="262" y="264"/>
                  <a:pt x="256" y="270"/>
                </a:cubicBezTo>
                <a:cubicBezTo>
                  <a:pt x="256" y="270"/>
                  <a:pt x="256" y="270"/>
                  <a:pt x="256" y="270"/>
                </a:cubicBezTo>
                <a:cubicBezTo>
                  <a:pt x="250" y="276"/>
                  <a:pt x="242" y="279"/>
                  <a:pt x="234" y="280"/>
                </a:cubicBezTo>
                <a:cubicBezTo>
                  <a:pt x="234" y="328"/>
                  <a:pt x="234" y="328"/>
                  <a:pt x="234" y="328"/>
                </a:cubicBezTo>
                <a:cubicBezTo>
                  <a:pt x="236" y="329"/>
                  <a:pt x="239" y="330"/>
                  <a:pt x="241" y="333"/>
                </a:cubicBezTo>
                <a:cubicBezTo>
                  <a:pt x="241" y="333"/>
                  <a:pt x="241" y="333"/>
                  <a:pt x="241" y="333"/>
                </a:cubicBezTo>
                <a:cubicBezTo>
                  <a:pt x="244" y="336"/>
                  <a:pt x="246" y="340"/>
                  <a:pt x="246" y="345"/>
                </a:cubicBezTo>
                <a:cubicBezTo>
                  <a:pt x="246" y="350"/>
                  <a:pt x="244" y="354"/>
                  <a:pt x="241" y="357"/>
                </a:cubicBezTo>
                <a:cubicBezTo>
                  <a:pt x="241" y="357"/>
                  <a:pt x="241" y="357"/>
                  <a:pt x="241" y="357"/>
                </a:cubicBezTo>
                <a:cubicBezTo>
                  <a:pt x="238" y="360"/>
                  <a:pt x="233" y="362"/>
                  <a:pt x="229" y="362"/>
                </a:cubicBezTo>
                <a:cubicBezTo>
                  <a:pt x="224" y="362"/>
                  <a:pt x="219" y="360"/>
                  <a:pt x="216" y="357"/>
                </a:cubicBezTo>
                <a:cubicBezTo>
                  <a:pt x="213" y="354"/>
                  <a:pt x="211" y="350"/>
                  <a:pt x="211" y="345"/>
                </a:cubicBezTo>
                <a:cubicBezTo>
                  <a:pt x="211" y="340"/>
                  <a:pt x="213" y="336"/>
                  <a:pt x="216" y="333"/>
                </a:cubicBezTo>
                <a:cubicBezTo>
                  <a:pt x="216" y="333"/>
                  <a:pt x="216" y="333"/>
                  <a:pt x="216" y="333"/>
                </a:cubicBezTo>
                <a:cubicBezTo>
                  <a:pt x="218" y="330"/>
                  <a:pt x="221" y="329"/>
                  <a:pt x="224" y="328"/>
                </a:cubicBezTo>
                <a:cubicBezTo>
                  <a:pt x="224" y="280"/>
                  <a:pt x="224" y="280"/>
                  <a:pt x="224" y="280"/>
                </a:cubicBezTo>
                <a:cubicBezTo>
                  <a:pt x="174" y="280"/>
                  <a:pt x="174" y="280"/>
                  <a:pt x="174" y="280"/>
                </a:cubicBezTo>
                <a:cubicBezTo>
                  <a:pt x="174" y="328"/>
                  <a:pt x="174" y="328"/>
                  <a:pt x="174" y="328"/>
                </a:cubicBezTo>
                <a:cubicBezTo>
                  <a:pt x="177" y="329"/>
                  <a:pt x="179" y="330"/>
                  <a:pt x="181" y="333"/>
                </a:cubicBezTo>
                <a:cubicBezTo>
                  <a:pt x="181" y="333"/>
                  <a:pt x="181" y="333"/>
                  <a:pt x="181" y="333"/>
                </a:cubicBezTo>
                <a:cubicBezTo>
                  <a:pt x="184" y="336"/>
                  <a:pt x="186" y="340"/>
                  <a:pt x="186" y="345"/>
                </a:cubicBezTo>
                <a:cubicBezTo>
                  <a:pt x="186" y="350"/>
                  <a:pt x="184" y="354"/>
                  <a:pt x="181" y="357"/>
                </a:cubicBezTo>
                <a:cubicBezTo>
                  <a:pt x="178" y="360"/>
                  <a:pt x="174" y="362"/>
                  <a:pt x="169" y="362"/>
                </a:cubicBezTo>
                <a:cubicBezTo>
                  <a:pt x="164" y="362"/>
                  <a:pt x="160" y="360"/>
                  <a:pt x="156" y="357"/>
                </a:cubicBezTo>
                <a:cubicBezTo>
                  <a:pt x="153" y="354"/>
                  <a:pt x="151" y="350"/>
                  <a:pt x="151" y="345"/>
                </a:cubicBezTo>
                <a:cubicBezTo>
                  <a:pt x="151" y="340"/>
                  <a:pt x="153" y="336"/>
                  <a:pt x="156" y="333"/>
                </a:cubicBezTo>
                <a:cubicBezTo>
                  <a:pt x="156" y="333"/>
                  <a:pt x="156" y="333"/>
                  <a:pt x="156" y="333"/>
                </a:cubicBezTo>
                <a:cubicBezTo>
                  <a:pt x="158" y="330"/>
                  <a:pt x="161" y="329"/>
                  <a:pt x="164" y="328"/>
                </a:cubicBezTo>
                <a:cubicBezTo>
                  <a:pt x="164" y="280"/>
                  <a:pt x="164" y="280"/>
                  <a:pt x="164" y="280"/>
                </a:cubicBezTo>
                <a:cubicBezTo>
                  <a:pt x="114" y="280"/>
                  <a:pt x="114" y="280"/>
                  <a:pt x="114" y="280"/>
                </a:cubicBezTo>
                <a:cubicBezTo>
                  <a:pt x="114" y="328"/>
                  <a:pt x="114" y="328"/>
                  <a:pt x="114" y="328"/>
                </a:cubicBezTo>
                <a:cubicBezTo>
                  <a:pt x="117" y="329"/>
                  <a:pt x="119" y="330"/>
                  <a:pt x="121" y="333"/>
                </a:cubicBezTo>
                <a:cubicBezTo>
                  <a:pt x="121" y="333"/>
                  <a:pt x="121" y="333"/>
                  <a:pt x="121" y="333"/>
                </a:cubicBezTo>
                <a:cubicBezTo>
                  <a:pt x="125" y="336"/>
                  <a:pt x="127" y="340"/>
                  <a:pt x="127" y="345"/>
                </a:cubicBezTo>
                <a:cubicBezTo>
                  <a:pt x="127" y="350"/>
                  <a:pt x="125" y="354"/>
                  <a:pt x="121" y="357"/>
                </a:cubicBezTo>
                <a:cubicBezTo>
                  <a:pt x="118" y="360"/>
                  <a:pt x="114" y="362"/>
                  <a:pt x="109" y="362"/>
                </a:cubicBezTo>
                <a:cubicBezTo>
                  <a:pt x="104" y="362"/>
                  <a:pt x="100" y="360"/>
                  <a:pt x="97" y="357"/>
                </a:cubicBezTo>
                <a:cubicBezTo>
                  <a:pt x="97" y="357"/>
                  <a:pt x="97" y="357"/>
                  <a:pt x="97" y="357"/>
                </a:cubicBezTo>
                <a:cubicBezTo>
                  <a:pt x="93" y="354"/>
                  <a:pt x="91" y="350"/>
                  <a:pt x="91" y="345"/>
                </a:cubicBezTo>
                <a:cubicBezTo>
                  <a:pt x="91" y="340"/>
                  <a:pt x="93" y="336"/>
                  <a:pt x="97" y="333"/>
                </a:cubicBezTo>
                <a:cubicBezTo>
                  <a:pt x="97" y="333"/>
                  <a:pt x="97" y="333"/>
                  <a:pt x="97" y="333"/>
                </a:cubicBezTo>
                <a:cubicBezTo>
                  <a:pt x="99" y="330"/>
                  <a:pt x="101" y="329"/>
                  <a:pt x="104" y="328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95" y="279"/>
                  <a:pt x="87" y="276"/>
                  <a:pt x="82" y="270"/>
                </a:cubicBezTo>
                <a:cubicBezTo>
                  <a:pt x="82" y="270"/>
                  <a:pt x="82" y="270"/>
                  <a:pt x="82" y="270"/>
                </a:cubicBezTo>
                <a:cubicBezTo>
                  <a:pt x="76" y="264"/>
                  <a:pt x="72" y="257"/>
                  <a:pt x="72" y="248"/>
                </a:cubicBezTo>
                <a:cubicBezTo>
                  <a:pt x="34" y="248"/>
                  <a:pt x="34" y="248"/>
                  <a:pt x="34" y="248"/>
                </a:cubicBezTo>
                <a:cubicBezTo>
                  <a:pt x="33" y="251"/>
                  <a:pt x="32" y="254"/>
                  <a:pt x="30" y="256"/>
                </a:cubicBezTo>
                <a:cubicBezTo>
                  <a:pt x="30" y="256"/>
                  <a:pt x="30" y="256"/>
                  <a:pt x="30" y="256"/>
                </a:cubicBezTo>
                <a:cubicBezTo>
                  <a:pt x="27" y="259"/>
                  <a:pt x="22" y="261"/>
                  <a:pt x="17" y="261"/>
                </a:cubicBezTo>
                <a:cubicBezTo>
                  <a:pt x="13" y="261"/>
                  <a:pt x="8" y="259"/>
                  <a:pt x="5" y="256"/>
                </a:cubicBezTo>
                <a:cubicBezTo>
                  <a:pt x="2" y="253"/>
                  <a:pt x="0" y="248"/>
                  <a:pt x="0" y="243"/>
                </a:cubicBezTo>
                <a:cubicBezTo>
                  <a:pt x="0" y="238"/>
                  <a:pt x="2" y="234"/>
                  <a:pt x="5" y="231"/>
                </a:cubicBezTo>
                <a:cubicBezTo>
                  <a:pt x="5" y="231"/>
                  <a:pt x="5" y="231"/>
                  <a:pt x="5" y="231"/>
                </a:cubicBezTo>
                <a:cubicBezTo>
                  <a:pt x="8" y="228"/>
                  <a:pt x="13" y="226"/>
                  <a:pt x="17" y="226"/>
                </a:cubicBezTo>
                <a:cubicBezTo>
                  <a:pt x="22" y="226"/>
                  <a:pt x="27" y="228"/>
                  <a:pt x="30" y="231"/>
                </a:cubicBezTo>
                <a:cubicBezTo>
                  <a:pt x="30" y="231"/>
                  <a:pt x="30" y="231"/>
                  <a:pt x="30" y="231"/>
                </a:cubicBezTo>
                <a:cubicBezTo>
                  <a:pt x="32" y="233"/>
                  <a:pt x="33" y="235"/>
                  <a:pt x="34" y="238"/>
                </a:cubicBezTo>
                <a:cubicBezTo>
                  <a:pt x="72" y="238"/>
                  <a:pt x="72" y="238"/>
                  <a:pt x="72" y="238"/>
                </a:cubicBezTo>
                <a:cubicBezTo>
                  <a:pt x="72" y="188"/>
                  <a:pt x="72" y="188"/>
                  <a:pt x="72" y="188"/>
                </a:cubicBezTo>
                <a:cubicBezTo>
                  <a:pt x="34" y="188"/>
                  <a:pt x="34" y="188"/>
                  <a:pt x="34" y="188"/>
                </a:cubicBezTo>
                <a:cubicBezTo>
                  <a:pt x="33" y="191"/>
                  <a:pt x="32" y="194"/>
                  <a:pt x="30" y="196"/>
                </a:cubicBezTo>
                <a:cubicBezTo>
                  <a:pt x="30" y="196"/>
                  <a:pt x="30" y="196"/>
                  <a:pt x="30" y="196"/>
                </a:cubicBezTo>
                <a:cubicBezTo>
                  <a:pt x="27" y="199"/>
                  <a:pt x="22" y="201"/>
                  <a:pt x="17" y="201"/>
                </a:cubicBezTo>
                <a:cubicBezTo>
                  <a:pt x="13" y="201"/>
                  <a:pt x="8" y="199"/>
                  <a:pt x="5" y="196"/>
                </a:cubicBezTo>
                <a:cubicBezTo>
                  <a:pt x="2" y="193"/>
                  <a:pt x="0" y="188"/>
                  <a:pt x="0" y="183"/>
                </a:cubicBezTo>
                <a:cubicBezTo>
                  <a:pt x="0" y="179"/>
                  <a:pt x="2" y="174"/>
                  <a:pt x="5" y="171"/>
                </a:cubicBezTo>
                <a:cubicBezTo>
                  <a:pt x="8" y="168"/>
                  <a:pt x="13" y="166"/>
                  <a:pt x="17" y="166"/>
                </a:cubicBezTo>
                <a:cubicBezTo>
                  <a:pt x="22" y="166"/>
                  <a:pt x="27" y="168"/>
                  <a:pt x="30" y="171"/>
                </a:cubicBezTo>
                <a:cubicBezTo>
                  <a:pt x="30" y="171"/>
                  <a:pt x="30" y="171"/>
                  <a:pt x="30" y="171"/>
                </a:cubicBezTo>
                <a:cubicBezTo>
                  <a:pt x="32" y="173"/>
                  <a:pt x="33" y="176"/>
                  <a:pt x="34" y="179"/>
                </a:cubicBezTo>
                <a:cubicBezTo>
                  <a:pt x="72" y="179"/>
                  <a:pt x="72" y="179"/>
                  <a:pt x="72" y="179"/>
                </a:cubicBezTo>
                <a:cubicBezTo>
                  <a:pt x="72" y="129"/>
                  <a:pt x="72" y="129"/>
                  <a:pt x="72" y="129"/>
                </a:cubicBezTo>
                <a:cubicBezTo>
                  <a:pt x="34" y="129"/>
                  <a:pt x="34" y="129"/>
                  <a:pt x="34" y="129"/>
                </a:cubicBezTo>
                <a:cubicBezTo>
                  <a:pt x="33" y="131"/>
                  <a:pt x="32" y="134"/>
                  <a:pt x="30" y="136"/>
                </a:cubicBezTo>
                <a:cubicBezTo>
                  <a:pt x="27" y="139"/>
                  <a:pt x="22" y="141"/>
                  <a:pt x="17" y="141"/>
                </a:cubicBezTo>
                <a:cubicBezTo>
                  <a:pt x="13" y="141"/>
                  <a:pt x="8" y="139"/>
                  <a:pt x="5" y="136"/>
                </a:cubicBezTo>
                <a:cubicBezTo>
                  <a:pt x="5" y="136"/>
                  <a:pt x="5" y="136"/>
                  <a:pt x="5" y="136"/>
                </a:cubicBezTo>
                <a:cubicBezTo>
                  <a:pt x="2" y="133"/>
                  <a:pt x="0" y="128"/>
                  <a:pt x="0" y="124"/>
                </a:cubicBezTo>
                <a:cubicBezTo>
                  <a:pt x="0" y="119"/>
                  <a:pt x="2" y="114"/>
                  <a:pt x="5" y="111"/>
                </a:cubicBezTo>
                <a:cubicBezTo>
                  <a:pt x="8" y="108"/>
                  <a:pt x="13" y="106"/>
                  <a:pt x="17" y="106"/>
                </a:cubicBezTo>
                <a:cubicBezTo>
                  <a:pt x="22" y="106"/>
                  <a:pt x="27" y="108"/>
                  <a:pt x="30" y="111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32" y="113"/>
                  <a:pt x="33" y="116"/>
                  <a:pt x="34" y="119"/>
                </a:cubicBezTo>
                <a:cubicBezTo>
                  <a:pt x="72" y="119"/>
                  <a:pt x="72" y="119"/>
                  <a:pt x="72" y="119"/>
                </a:cubicBezTo>
                <a:cubicBezTo>
                  <a:pt x="72" y="110"/>
                  <a:pt x="76" y="101"/>
                  <a:pt x="82" y="96"/>
                </a:cubicBezTo>
                <a:cubicBezTo>
                  <a:pt x="88" y="90"/>
                  <a:pt x="96" y="86"/>
                  <a:pt x="105" y="86"/>
                </a:cubicBezTo>
                <a:close/>
                <a:moveTo>
                  <a:pt x="12" y="118"/>
                </a:moveTo>
                <a:cubicBezTo>
                  <a:pt x="11" y="120"/>
                  <a:pt x="10" y="122"/>
                  <a:pt x="10" y="124"/>
                </a:cubicBezTo>
                <a:cubicBezTo>
                  <a:pt x="10" y="126"/>
                  <a:pt x="11" y="128"/>
                  <a:pt x="12" y="129"/>
                </a:cubicBezTo>
                <a:cubicBezTo>
                  <a:pt x="12" y="129"/>
                  <a:pt x="12" y="129"/>
                  <a:pt x="12" y="129"/>
                </a:cubicBezTo>
                <a:cubicBezTo>
                  <a:pt x="13" y="130"/>
                  <a:pt x="15" y="131"/>
                  <a:pt x="17" y="131"/>
                </a:cubicBezTo>
                <a:cubicBezTo>
                  <a:pt x="19" y="131"/>
                  <a:pt x="21" y="130"/>
                  <a:pt x="23" y="129"/>
                </a:cubicBezTo>
                <a:cubicBezTo>
                  <a:pt x="24" y="128"/>
                  <a:pt x="25" y="126"/>
                  <a:pt x="25" y="124"/>
                </a:cubicBezTo>
                <a:cubicBezTo>
                  <a:pt x="25" y="122"/>
                  <a:pt x="24" y="120"/>
                  <a:pt x="23" y="118"/>
                </a:cubicBezTo>
                <a:cubicBezTo>
                  <a:pt x="23" y="118"/>
                  <a:pt x="23" y="118"/>
                  <a:pt x="23" y="118"/>
                </a:cubicBezTo>
                <a:cubicBezTo>
                  <a:pt x="21" y="117"/>
                  <a:pt x="19" y="116"/>
                  <a:pt x="17" y="116"/>
                </a:cubicBezTo>
                <a:cubicBezTo>
                  <a:pt x="15" y="116"/>
                  <a:pt x="13" y="117"/>
                  <a:pt x="12" y="118"/>
                </a:cubicBezTo>
                <a:close/>
                <a:moveTo>
                  <a:pt x="12" y="238"/>
                </a:moveTo>
                <a:cubicBezTo>
                  <a:pt x="11" y="239"/>
                  <a:pt x="10" y="241"/>
                  <a:pt x="10" y="243"/>
                </a:cubicBezTo>
                <a:cubicBezTo>
                  <a:pt x="10" y="245"/>
                  <a:pt x="11" y="247"/>
                  <a:pt x="12" y="249"/>
                </a:cubicBezTo>
                <a:cubicBezTo>
                  <a:pt x="13" y="250"/>
                  <a:pt x="15" y="251"/>
                  <a:pt x="17" y="251"/>
                </a:cubicBezTo>
                <a:cubicBezTo>
                  <a:pt x="19" y="251"/>
                  <a:pt x="21" y="250"/>
                  <a:pt x="23" y="249"/>
                </a:cubicBezTo>
                <a:cubicBezTo>
                  <a:pt x="23" y="249"/>
                  <a:pt x="23" y="249"/>
                  <a:pt x="23" y="249"/>
                </a:cubicBezTo>
                <a:cubicBezTo>
                  <a:pt x="24" y="247"/>
                  <a:pt x="25" y="245"/>
                  <a:pt x="25" y="243"/>
                </a:cubicBezTo>
                <a:cubicBezTo>
                  <a:pt x="25" y="241"/>
                  <a:pt x="24" y="239"/>
                  <a:pt x="23" y="238"/>
                </a:cubicBezTo>
                <a:cubicBezTo>
                  <a:pt x="23" y="238"/>
                  <a:pt x="23" y="238"/>
                  <a:pt x="23" y="238"/>
                </a:cubicBezTo>
                <a:cubicBezTo>
                  <a:pt x="21" y="237"/>
                  <a:pt x="19" y="236"/>
                  <a:pt x="17" y="236"/>
                </a:cubicBezTo>
                <a:cubicBezTo>
                  <a:pt x="15" y="236"/>
                  <a:pt x="13" y="237"/>
                  <a:pt x="12" y="238"/>
                </a:cubicBezTo>
                <a:cubicBezTo>
                  <a:pt x="12" y="238"/>
                  <a:pt x="12" y="238"/>
                  <a:pt x="12" y="238"/>
                </a:cubicBezTo>
                <a:close/>
                <a:moveTo>
                  <a:pt x="12" y="178"/>
                </a:moveTo>
                <a:cubicBezTo>
                  <a:pt x="11" y="179"/>
                  <a:pt x="10" y="181"/>
                  <a:pt x="10" y="183"/>
                </a:cubicBezTo>
                <a:cubicBezTo>
                  <a:pt x="10" y="186"/>
                  <a:pt x="11" y="187"/>
                  <a:pt x="12" y="189"/>
                </a:cubicBezTo>
                <a:cubicBezTo>
                  <a:pt x="13" y="190"/>
                  <a:pt x="15" y="191"/>
                  <a:pt x="17" y="191"/>
                </a:cubicBezTo>
                <a:cubicBezTo>
                  <a:pt x="19" y="191"/>
                  <a:pt x="21" y="190"/>
                  <a:pt x="23" y="189"/>
                </a:cubicBezTo>
                <a:cubicBezTo>
                  <a:pt x="23" y="189"/>
                  <a:pt x="23" y="189"/>
                  <a:pt x="23" y="189"/>
                </a:cubicBezTo>
                <a:cubicBezTo>
                  <a:pt x="24" y="187"/>
                  <a:pt x="25" y="186"/>
                  <a:pt x="25" y="183"/>
                </a:cubicBezTo>
                <a:cubicBezTo>
                  <a:pt x="25" y="181"/>
                  <a:pt x="24" y="179"/>
                  <a:pt x="23" y="178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1" y="177"/>
                  <a:pt x="19" y="176"/>
                  <a:pt x="17" y="176"/>
                </a:cubicBezTo>
                <a:cubicBezTo>
                  <a:pt x="15" y="176"/>
                  <a:pt x="13" y="177"/>
                  <a:pt x="12" y="178"/>
                </a:cubicBezTo>
                <a:close/>
                <a:moveTo>
                  <a:pt x="229" y="352"/>
                </a:moveTo>
                <a:cubicBezTo>
                  <a:pt x="231" y="352"/>
                  <a:pt x="233" y="352"/>
                  <a:pt x="234" y="350"/>
                </a:cubicBezTo>
                <a:cubicBezTo>
                  <a:pt x="234" y="350"/>
                  <a:pt x="234" y="350"/>
                  <a:pt x="234" y="350"/>
                </a:cubicBezTo>
                <a:cubicBezTo>
                  <a:pt x="235" y="349"/>
                  <a:pt x="236" y="347"/>
                  <a:pt x="236" y="345"/>
                </a:cubicBezTo>
                <a:cubicBezTo>
                  <a:pt x="236" y="343"/>
                  <a:pt x="235" y="341"/>
                  <a:pt x="234" y="340"/>
                </a:cubicBezTo>
                <a:cubicBezTo>
                  <a:pt x="234" y="340"/>
                  <a:pt x="234" y="340"/>
                  <a:pt x="234" y="340"/>
                </a:cubicBezTo>
                <a:cubicBezTo>
                  <a:pt x="233" y="338"/>
                  <a:pt x="231" y="337"/>
                  <a:pt x="229" y="337"/>
                </a:cubicBezTo>
                <a:cubicBezTo>
                  <a:pt x="227" y="337"/>
                  <a:pt x="225" y="338"/>
                  <a:pt x="223" y="340"/>
                </a:cubicBezTo>
                <a:cubicBezTo>
                  <a:pt x="223" y="340"/>
                  <a:pt x="223" y="340"/>
                  <a:pt x="223" y="340"/>
                </a:cubicBezTo>
                <a:cubicBezTo>
                  <a:pt x="222" y="341"/>
                  <a:pt x="221" y="343"/>
                  <a:pt x="221" y="345"/>
                </a:cubicBezTo>
                <a:cubicBezTo>
                  <a:pt x="221" y="347"/>
                  <a:pt x="222" y="349"/>
                  <a:pt x="223" y="350"/>
                </a:cubicBezTo>
                <a:cubicBezTo>
                  <a:pt x="225" y="352"/>
                  <a:pt x="227" y="352"/>
                  <a:pt x="229" y="352"/>
                </a:cubicBezTo>
                <a:close/>
                <a:moveTo>
                  <a:pt x="109" y="352"/>
                </a:moveTo>
                <a:cubicBezTo>
                  <a:pt x="111" y="352"/>
                  <a:pt x="113" y="352"/>
                  <a:pt x="114" y="350"/>
                </a:cubicBezTo>
                <a:cubicBezTo>
                  <a:pt x="116" y="349"/>
                  <a:pt x="117" y="347"/>
                  <a:pt x="117" y="345"/>
                </a:cubicBezTo>
                <a:cubicBezTo>
                  <a:pt x="117" y="343"/>
                  <a:pt x="116" y="341"/>
                  <a:pt x="114" y="340"/>
                </a:cubicBezTo>
                <a:cubicBezTo>
                  <a:pt x="114" y="340"/>
                  <a:pt x="114" y="340"/>
                  <a:pt x="114" y="340"/>
                </a:cubicBezTo>
                <a:cubicBezTo>
                  <a:pt x="113" y="338"/>
                  <a:pt x="111" y="337"/>
                  <a:pt x="109" y="337"/>
                </a:cubicBezTo>
                <a:cubicBezTo>
                  <a:pt x="107" y="337"/>
                  <a:pt x="105" y="338"/>
                  <a:pt x="104" y="340"/>
                </a:cubicBezTo>
                <a:cubicBezTo>
                  <a:pt x="104" y="340"/>
                  <a:pt x="104" y="340"/>
                  <a:pt x="104" y="340"/>
                </a:cubicBezTo>
                <a:cubicBezTo>
                  <a:pt x="102" y="341"/>
                  <a:pt x="101" y="343"/>
                  <a:pt x="101" y="345"/>
                </a:cubicBezTo>
                <a:cubicBezTo>
                  <a:pt x="101" y="347"/>
                  <a:pt x="102" y="349"/>
                  <a:pt x="104" y="350"/>
                </a:cubicBezTo>
                <a:cubicBezTo>
                  <a:pt x="104" y="350"/>
                  <a:pt x="104" y="350"/>
                  <a:pt x="104" y="350"/>
                </a:cubicBezTo>
                <a:cubicBezTo>
                  <a:pt x="105" y="352"/>
                  <a:pt x="107" y="352"/>
                  <a:pt x="109" y="352"/>
                </a:cubicBezTo>
                <a:close/>
                <a:moveTo>
                  <a:pt x="169" y="352"/>
                </a:moveTo>
                <a:cubicBezTo>
                  <a:pt x="171" y="352"/>
                  <a:pt x="173" y="352"/>
                  <a:pt x="174" y="350"/>
                </a:cubicBezTo>
                <a:cubicBezTo>
                  <a:pt x="176" y="349"/>
                  <a:pt x="176" y="347"/>
                  <a:pt x="176" y="345"/>
                </a:cubicBezTo>
                <a:cubicBezTo>
                  <a:pt x="176" y="343"/>
                  <a:pt x="176" y="341"/>
                  <a:pt x="174" y="340"/>
                </a:cubicBezTo>
                <a:cubicBezTo>
                  <a:pt x="174" y="340"/>
                  <a:pt x="174" y="340"/>
                  <a:pt x="174" y="340"/>
                </a:cubicBezTo>
                <a:cubicBezTo>
                  <a:pt x="173" y="338"/>
                  <a:pt x="171" y="337"/>
                  <a:pt x="169" y="337"/>
                </a:cubicBezTo>
                <a:cubicBezTo>
                  <a:pt x="167" y="337"/>
                  <a:pt x="165" y="338"/>
                  <a:pt x="163" y="340"/>
                </a:cubicBezTo>
                <a:cubicBezTo>
                  <a:pt x="163" y="340"/>
                  <a:pt x="163" y="340"/>
                  <a:pt x="163" y="340"/>
                </a:cubicBezTo>
                <a:cubicBezTo>
                  <a:pt x="162" y="341"/>
                  <a:pt x="161" y="343"/>
                  <a:pt x="161" y="345"/>
                </a:cubicBezTo>
                <a:cubicBezTo>
                  <a:pt x="161" y="347"/>
                  <a:pt x="162" y="349"/>
                  <a:pt x="163" y="350"/>
                </a:cubicBezTo>
                <a:cubicBezTo>
                  <a:pt x="165" y="352"/>
                  <a:pt x="167" y="352"/>
                  <a:pt x="169" y="352"/>
                </a:cubicBezTo>
                <a:close/>
                <a:moveTo>
                  <a:pt x="328" y="124"/>
                </a:moveTo>
                <a:cubicBezTo>
                  <a:pt x="328" y="122"/>
                  <a:pt x="327" y="120"/>
                  <a:pt x="326" y="118"/>
                </a:cubicBezTo>
                <a:cubicBezTo>
                  <a:pt x="324" y="117"/>
                  <a:pt x="322" y="116"/>
                  <a:pt x="320" y="116"/>
                </a:cubicBezTo>
                <a:cubicBezTo>
                  <a:pt x="318" y="116"/>
                  <a:pt x="316" y="117"/>
                  <a:pt x="315" y="118"/>
                </a:cubicBezTo>
                <a:cubicBezTo>
                  <a:pt x="314" y="120"/>
                  <a:pt x="313" y="122"/>
                  <a:pt x="313" y="124"/>
                </a:cubicBezTo>
                <a:cubicBezTo>
                  <a:pt x="313" y="126"/>
                  <a:pt x="314" y="128"/>
                  <a:pt x="315" y="129"/>
                </a:cubicBezTo>
                <a:cubicBezTo>
                  <a:pt x="315" y="129"/>
                  <a:pt x="315" y="129"/>
                  <a:pt x="315" y="129"/>
                </a:cubicBezTo>
                <a:cubicBezTo>
                  <a:pt x="316" y="130"/>
                  <a:pt x="318" y="131"/>
                  <a:pt x="320" y="131"/>
                </a:cubicBezTo>
                <a:cubicBezTo>
                  <a:pt x="322" y="131"/>
                  <a:pt x="324" y="130"/>
                  <a:pt x="326" y="129"/>
                </a:cubicBezTo>
                <a:cubicBezTo>
                  <a:pt x="326" y="129"/>
                  <a:pt x="326" y="129"/>
                  <a:pt x="326" y="129"/>
                </a:cubicBezTo>
                <a:cubicBezTo>
                  <a:pt x="327" y="128"/>
                  <a:pt x="328" y="126"/>
                  <a:pt x="328" y="124"/>
                </a:cubicBezTo>
                <a:close/>
                <a:moveTo>
                  <a:pt x="328" y="243"/>
                </a:moveTo>
                <a:cubicBezTo>
                  <a:pt x="328" y="241"/>
                  <a:pt x="327" y="239"/>
                  <a:pt x="326" y="238"/>
                </a:cubicBezTo>
                <a:cubicBezTo>
                  <a:pt x="326" y="238"/>
                  <a:pt x="326" y="238"/>
                  <a:pt x="326" y="238"/>
                </a:cubicBezTo>
                <a:cubicBezTo>
                  <a:pt x="324" y="237"/>
                  <a:pt x="322" y="236"/>
                  <a:pt x="320" y="236"/>
                </a:cubicBezTo>
                <a:cubicBezTo>
                  <a:pt x="318" y="236"/>
                  <a:pt x="316" y="237"/>
                  <a:pt x="315" y="238"/>
                </a:cubicBezTo>
                <a:cubicBezTo>
                  <a:pt x="315" y="238"/>
                  <a:pt x="315" y="238"/>
                  <a:pt x="315" y="238"/>
                </a:cubicBezTo>
                <a:cubicBezTo>
                  <a:pt x="314" y="239"/>
                  <a:pt x="313" y="241"/>
                  <a:pt x="313" y="243"/>
                </a:cubicBezTo>
                <a:cubicBezTo>
                  <a:pt x="313" y="245"/>
                  <a:pt x="314" y="247"/>
                  <a:pt x="315" y="249"/>
                </a:cubicBezTo>
                <a:cubicBezTo>
                  <a:pt x="316" y="250"/>
                  <a:pt x="318" y="251"/>
                  <a:pt x="320" y="251"/>
                </a:cubicBezTo>
                <a:cubicBezTo>
                  <a:pt x="322" y="251"/>
                  <a:pt x="324" y="250"/>
                  <a:pt x="326" y="249"/>
                </a:cubicBezTo>
                <a:cubicBezTo>
                  <a:pt x="327" y="247"/>
                  <a:pt x="328" y="245"/>
                  <a:pt x="328" y="243"/>
                </a:cubicBezTo>
                <a:close/>
                <a:moveTo>
                  <a:pt x="328" y="183"/>
                </a:moveTo>
                <a:cubicBezTo>
                  <a:pt x="328" y="181"/>
                  <a:pt x="327" y="179"/>
                  <a:pt x="326" y="178"/>
                </a:cubicBezTo>
                <a:cubicBezTo>
                  <a:pt x="324" y="177"/>
                  <a:pt x="322" y="176"/>
                  <a:pt x="320" y="176"/>
                </a:cubicBezTo>
                <a:cubicBezTo>
                  <a:pt x="318" y="176"/>
                  <a:pt x="316" y="177"/>
                  <a:pt x="315" y="178"/>
                </a:cubicBezTo>
                <a:cubicBezTo>
                  <a:pt x="314" y="179"/>
                  <a:pt x="313" y="181"/>
                  <a:pt x="313" y="183"/>
                </a:cubicBezTo>
                <a:cubicBezTo>
                  <a:pt x="313" y="186"/>
                  <a:pt x="314" y="187"/>
                  <a:pt x="315" y="189"/>
                </a:cubicBezTo>
                <a:cubicBezTo>
                  <a:pt x="316" y="190"/>
                  <a:pt x="318" y="191"/>
                  <a:pt x="320" y="191"/>
                </a:cubicBezTo>
                <a:cubicBezTo>
                  <a:pt x="322" y="191"/>
                  <a:pt x="324" y="190"/>
                  <a:pt x="326" y="189"/>
                </a:cubicBezTo>
                <a:cubicBezTo>
                  <a:pt x="327" y="187"/>
                  <a:pt x="328" y="186"/>
                  <a:pt x="328" y="183"/>
                </a:cubicBezTo>
                <a:close/>
                <a:moveTo>
                  <a:pt x="174" y="12"/>
                </a:moveTo>
                <a:cubicBezTo>
                  <a:pt x="173" y="11"/>
                  <a:pt x="171" y="10"/>
                  <a:pt x="169" y="10"/>
                </a:cubicBezTo>
                <a:cubicBezTo>
                  <a:pt x="167" y="10"/>
                  <a:pt x="165" y="11"/>
                  <a:pt x="163" y="12"/>
                </a:cubicBezTo>
                <a:cubicBezTo>
                  <a:pt x="162" y="13"/>
                  <a:pt x="161" y="15"/>
                  <a:pt x="161" y="17"/>
                </a:cubicBezTo>
                <a:cubicBezTo>
                  <a:pt x="161" y="20"/>
                  <a:pt x="162" y="21"/>
                  <a:pt x="163" y="23"/>
                </a:cubicBezTo>
                <a:cubicBezTo>
                  <a:pt x="163" y="23"/>
                  <a:pt x="163" y="23"/>
                  <a:pt x="163" y="23"/>
                </a:cubicBezTo>
                <a:cubicBezTo>
                  <a:pt x="165" y="24"/>
                  <a:pt x="167" y="25"/>
                  <a:pt x="169" y="25"/>
                </a:cubicBezTo>
                <a:cubicBezTo>
                  <a:pt x="171" y="25"/>
                  <a:pt x="173" y="24"/>
                  <a:pt x="174" y="23"/>
                </a:cubicBezTo>
                <a:cubicBezTo>
                  <a:pt x="174" y="23"/>
                  <a:pt x="174" y="23"/>
                  <a:pt x="174" y="23"/>
                </a:cubicBezTo>
                <a:cubicBezTo>
                  <a:pt x="176" y="21"/>
                  <a:pt x="176" y="20"/>
                  <a:pt x="176" y="17"/>
                </a:cubicBezTo>
                <a:cubicBezTo>
                  <a:pt x="176" y="15"/>
                  <a:pt x="176" y="13"/>
                  <a:pt x="174" y="12"/>
                </a:cubicBezTo>
                <a:close/>
                <a:moveTo>
                  <a:pt x="289" y="10"/>
                </a:moveTo>
                <a:cubicBezTo>
                  <a:pt x="287" y="10"/>
                  <a:pt x="285" y="11"/>
                  <a:pt x="284" y="12"/>
                </a:cubicBezTo>
                <a:cubicBezTo>
                  <a:pt x="284" y="12"/>
                  <a:pt x="284" y="12"/>
                  <a:pt x="284" y="12"/>
                </a:cubicBezTo>
                <a:cubicBezTo>
                  <a:pt x="282" y="13"/>
                  <a:pt x="281" y="15"/>
                  <a:pt x="281" y="17"/>
                </a:cubicBezTo>
                <a:cubicBezTo>
                  <a:pt x="281" y="19"/>
                  <a:pt x="282" y="21"/>
                  <a:pt x="284" y="23"/>
                </a:cubicBezTo>
                <a:cubicBezTo>
                  <a:pt x="285" y="24"/>
                  <a:pt x="287" y="25"/>
                  <a:pt x="289" y="25"/>
                </a:cubicBezTo>
                <a:cubicBezTo>
                  <a:pt x="291" y="25"/>
                  <a:pt x="293" y="24"/>
                  <a:pt x="294" y="23"/>
                </a:cubicBezTo>
                <a:cubicBezTo>
                  <a:pt x="294" y="23"/>
                  <a:pt x="294" y="23"/>
                  <a:pt x="294" y="23"/>
                </a:cubicBezTo>
                <a:cubicBezTo>
                  <a:pt x="296" y="21"/>
                  <a:pt x="296" y="20"/>
                  <a:pt x="296" y="17"/>
                </a:cubicBezTo>
                <a:cubicBezTo>
                  <a:pt x="296" y="15"/>
                  <a:pt x="296" y="13"/>
                  <a:pt x="294" y="12"/>
                </a:cubicBezTo>
                <a:cubicBezTo>
                  <a:pt x="293" y="11"/>
                  <a:pt x="291" y="10"/>
                  <a:pt x="289" y="10"/>
                </a:cubicBezTo>
                <a:close/>
                <a:moveTo>
                  <a:pt x="226" y="197"/>
                </a:moveTo>
                <a:cubicBezTo>
                  <a:pt x="226" y="196"/>
                  <a:pt x="226" y="196"/>
                  <a:pt x="226" y="196"/>
                </a:cubicBezTo>
                <a:cubicBezTo>
                  <a:pt x="226" y="195"/>
                  <a:pt x="226" y="195"/>
                  <a:pt x="226" y="194"/>
                </a:cubicBezTo>
                <a:cubicBezTo>
                  <a:pt x="226" y="171"/>
                  <a:pt x="226" y="171"/>
                  <a:pt x="226" y="171"/>
                </a:cubicBezTo>
                <a:cubicBezTo>
                  <a:pt x="226" y="171"/>
                  <a:pt x="226" y="170"/>
                  <a:pt x="226" y="170"/>
                </a:cubicBezTo>
                <a:cubicBezTo>
                  <a:pt x="226" y="170"/>
                  <a:pt x="226" y="169"/>
                  <a:pt x="226" y="169"/>
                </a:cubicBezTo>
                <a:cubicBezTo>
                  <a:pt x="226" y="134"/>
                  <a:pt x="226" y="134"/>
                  <a:pt x="226" y="134"/>
                </a:cubicBezTo>
                <a:cubicBezTo>
                  <a:pt x="226" y="132"/>
                  <a:pt x="225" y="130"/>
                  <a:pt x="223" y="128"/>
                </a:cubicBezTo>
                <a:cubicBezTo>
                  <a:pt x="222" y="127"/>
                  <a:pt x="220" y="126"/>
                  <a:pt x="217" y="126"/>
                </a:cubicBezTo>
                <a:cubicBezTo>
                  <a:pt x="120" y="126"/>
                  <a:pt x="120" y="126"/>
                  <a:pt x="120" y="126"/>
                </a:cubicBezTo>
                <a:cubicBezTo>
                  <a:pt x="118" y="126"/>
                  <a:pt x="116" y="127"/>
                  <a:pt x="114" y="128"/>
                </a:cubicBezTo>
                <a:cubicBezTo>
                  <a:pt x="113" y="130"/>
                  <a:pt x="112" y="132"/>
                  <a:pt x="112" y="134"/>
                </a:cubicBezTo>
                <a:cubicBezTo>
                  <a:pt x="112" y="231"/>
                  <a:pt x="112" y="231"/>
                  <a:pt x="112" y="231"/>
                </a:cubicBezTo>
                <a:cubicBezTo>
                  <a:pt x="112" y="234"/>
                  <a:pt x="113" y="236"/>
                  <a:pt x="114" y="237"/>
                </a:cubicBezTo>
                <a:cubicBezTo>
                  <a:pt x="114" y="237"/>
                  <a:pt x="114" y="237"/>
                  <a:pt x="114" y="237"/>
                </a:cubicBezTo>
                <a:cubicBezTo>
                  <a:pt x="116" y="239"/>
                  <a:pt x="118" y="240"/>
                  <a:pt x="120" y="240"/>
                </a:cubicBezTo>
                <a:cubicBezTo>
                  <a:pt x="217" y="240"/>
                  <a:pt x="217" y="240"/>
                  <a:pt x="217" y="240"/>
                </a:cubicBezTo>
                <a:cubicBezTo>
                  <a:pt x="220" y="240"/>
                  <a:pt x="222" y="239"/>
                  <a:pt x="223" y="237"/>
                </a:cubicBezTo>
                <a:cubicBezTo>
                  <a:pt x="225" y="236"/>
                  <a:pt x="226" y="234"/>
                  <a:pt x="226" y="231"/>
                </a:cubicBezTo>
                <a:cubicBezTo>
                  <a:pt x="226" y="197"/>
                  <a:pt x="226" y="197"/>
                  <a:pt x="226" y="197"/>
                </a:cubicBezTo>
                <a:close/>
                <a:moveTo>
                  <a:pt x="236" y="191"/>
                </a:moveTo>
                <a:cubicBezTo>
                  <a:pt x="254" y="191"/>
                  <a:pt x="254" y="191"/>
                  <a:pt x="254" y="191"/>
                </a:cubicBezTo>
                <a:cubicBezTo>
                  <a:pt x="255" y="191"/>
                  <a:pt x="255" y="191"/>
                  <a:pt x="256" y="191"/>
                </a:cubicBezTo>
                <a:cubicBezTo>
                  <a:pt x="256" y="175"/>
                  <a:pt x="256" y="175"/>
                  <a:pt x="256" y="175"/>
                </a:cubicBezTo>
                <a:cubicBezTo>
                  <a:pt x="255" y="175"/>
                  <a:pt x="255" y="175"/>
                  <a:pt x="254" y="175"/>
                </a:cubicBezTo>
                <a:cubicBezTo>
                  <a:pt x="236" y="175"/>
                  <a:pt x="236" y="175"/>
                  <a:pt x="236" y="175"/>
                </a:cubicBezTo>
                <a:cubicBezTo>
                  <a:pt x="236" y="191"/>
                  <a:pt x="236" y="191"/>
                  <a:pt x="236" y="191"/>
                </a:cubicBezTo>
                <a:close/>
                <a:moveTo>
                  <a:pt x="256" y="200"/>
                </a:moveTo>
                <a:cubicBezTo>
                  <a:pt x="255" y="200"/>
                  <a:pt x="255" y="200"/>
                  <a:pt x="254" y="200"/>
                </a:cubicBezTo>
                <a:cubicBezTo>
                  <a:pt x="236" y="200"/>
                  <a:pt x="236" y="200"/>
                  <a:pt x="236" y="200"/>
                </a:cubicBezTo>
                <a:cubicBezTo>
                  <a:pt x="236" y="231"/>
                  <a:pt x="236" y="231"/>
                  <a:pt x="236" y="231"/>
                </a:cubicBezTo>
                <a:cubicBezTo>
                  <a:pt x="236" y="236"/>
                  <a:pt x="234" y="241"/>
                  <a:pt x="230" y="244"/>
                </a:cubicBezTo>
                <a:cubicBezTo>
                  <a:pt x="227" y="248"/>
                  <a:pt x="222" y="250"/>
                  <a:pt x="217" y="250"/>
                </a:cubicBezTo>
                <a:cubicBezTo>
                  <a:pt x="120" y="250"/>
                  <a:pt x="120" y="250"/>
                  <a:pt x="120" y="250"/>
                </a:cubicBezTo>
                <a:cubicBezTo>
                  <a:pt x="115" y="250"/>
                  <a:pt x="111" y="248"/>
                  <a:pt x="107" y="244"/>
                </a:cubicBezTo>
                <a:cubicBezTo>
                  <a:pt x="107" y="244"/>
                  <a:pt x="107" y="244"/>
                  <a:pt x="107" y="244"/>
                </a:cubicBezTo>
                <a:cubicBezTo>
                  <a:pt x="107" y="244"/>
                  <a:pt x="107" y="244"/>
                  <a:pt x="107" y="244"/>
                </a:cubicBezTo>
                <a:cubicBezTo>
                  <a:pt x="104" y="241"/>
                  <a:pt x="102" y="236"/>
                  <a:pt x="102" y="231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82" y="200"/>
                  <a:pt x="82" y="200"/>
                  <a:pt x="82" y="200"/>
                </a:cubicBezTo>
                <a:cubicBezTo>
                  <a:pt x="82" y="246"/>
                  <a:pt x="82" y="246"/>
                  <a:pt x="82" y="246"/>
                </a:cubicBezTo>
                <a:cubicBezTo>
                  <a:pt x="82" y="253"/>
                  <a:pt x="84" y="259"/>
                  <a:pt x="89" y="263"/>
                </a:cubicBezTo>
                <a:cubicBezTo>
                  <a:pt x="89" y="263"/>
                  <a:pt x="89" y="263"/>
                  <a:pt x="89" y="263"/>
                </a:cubicBezTo>
                <a:cubicBezTo>
                  <a:pt x="93" y="267"/>
                  <a:pt x="99" y="270"/>
                  <a:pt x="105" y="270"/>
                </a:cubicBezTo>
                <a:cubicBezTo>
                  <a:pt x="233" y="270"/>
                  <a:pt x="233" y="270"/>
                  <a:pt x="233" y="270"/>
                </a:cubicBezTo>
                <a:cubicBezTo>
                  <a:pt x="239" y="270"/>
                  <a:pt x="245" y="267"/>
                  <a:pt x="249" y="263"/>
                </a:cubicBezTo>
                <a:cubicBezTo>
                  <a:pt x="249" y="263"/>
                  <a:pt x="249" y="263"/>
                  <a:pt x="249" y="263"/>
                </a:cubicBezTo>
                <a:cubicBezTo>
                  <a:pt x="253" y="259"/>
                  <a:pt x="256" y="253"/>
                  <a:pt x="256" y="246"/>
                </a:cubicBezTo>
                <a:cubicBezTo>
                  <a:pt x="256" y="200"/>
                  <a:pt x="256" y="200"/>
                  <a:pt x="256" y="200"/>
                </a:cubicBezTo>
                <a:close/>
                <a:moveTo>
                  <a:pt x="236" y="165"/>
                </a:moveTo>
                <a:cubicBezTo>
                  <a:pt x="254" y="165"/>
                  <a:pt x="254" y="165"/>
                  <a:pt x="254" y="165"/>
                </a:cubicBezTo>
                <a:cubicBezTo>
                  <a:pt x="255" y="165"/>
                  <a:pt x="255" y="165"/>
                  <a:pt x="256" y="165"/>
                </a:cubicBezTo>
                <a:cubicBezTo>
                  <a:pt x="256" y="119"/>
                  <a:pt x="256" y="119"/>
                  <a:pt x="256" y="119"/>
                </a:cubicBezTo>
                <a:cubicBezTo>
                  <a:pt x="256" y="113"/>
                  <a:pt x="253" y="107"/>
                  <a:pt x="249" y="103"/>
                </a:cubicBezTo>
                <a:cubicBezTo>
                  <a:pt x="245" y="98"/>
                  <a:pt x="239" y="96"/>
                  <a:pt x="233" y="96"/>
                </a:cubicBezTo>
                <a:cubicBezTo>
                  <a:pt x="105" y="96"/>
                  <a:pt x="105" y="96"/>
                  <a:pt x="105" y="96"/>
                </a:cubicBezTo>
                <a:cubicBezTo>
                  <a:pt x="99" y="96"/>
                  <a:pt x="93" y="98"/>
                  <a:pt x="89" y="103"/>
                </a:cubicBezTo>
                <a:cubicBezTo>
                  <a:pt x="84" y="107"/>
                  <a:pt x="82" y="113"/>
                  <a:pt x="82" y="119"/>
                </a:cubicBezTo>
                <a:cubicBezTo>
                  <a:pt x="82" y="165"/>
                  <a:pt x="82" y="165"/>
                  <a:pt x="82" y="165"/>
                </a:cubicBezTo>
                <a:cubicBezTo>
                  <a:pt x="102" y="165"/>
                  <a:pt x="102" y="165"/>
                  <a:pt x="102" y="165"/>
                </a:cubicBezTo>
                <a:cubicBezTo>
                  <a:pt x="102" y="134"/>
                  <a:pt x="102" y="134"/>
                  <a:pt x="102" y="134"/>
                </a:cubicBezTo>
                <a:cubicBezTo>
                  <a:pt x="102" y="129"/>
                  <a:pt x="104" y="124"/>
                  <a:pt x="107" y="121"/>
                </a:cubicBezTo>
                <a:cubicBezTo>
                  <a:pt x="111" y="118"/>
                  <a:pt x="115" y="116"/>
                  <a:pt x="120" y="116"/>
                </a:cubicBezTo>
                <a:cubicBezTo>
                  <a:pt x="217" y="116"/>
                  <a:pt x="217" y="116"/>
                  <a:pt x="217" y="116"/>
                </a:cubicBezTo>
                <a:cubicBezTo>
                  <a:pt x="222" y="116"/>
                  <a:pt x="227" y="118"/>
                  <a:pt x="230" y="121"/>
                </a:cubicBezTo>
                <a:cubicBezTo>
                  <a:pt x="230" y="121"/>
                  <a:pt x="230" y="121"/>
                  <a:pt x="230" y="121"/>
                </a:cubicBezTo>
                <a:cubicBezTo>
                  <a:pt x="234" y="124"/>
                  <a:pt x="236" y="129"/>
                  <a:pt x="236" y="134"/>
                </a:cubicBezTo>
                <a:cubicBezTo>
                  <a:pt x="236" y="165"/>
                  <a:pt x="236" y="165"/>
                  <a:pt x="236" y="165"/>
                </a:cubicBezTo>
                <a:close/>
                <a:moveTo>
                  <a:pt x="82" y="191"/>
                </a:moveTo>
                <a:cubicBezTo>
                  <a:pt x="102" y="191"/>
                  <a:pt x="102" y="191"/>
                  <a:pt x="102" y="191"/>
                </a:cubicBezTo>
                <a:cubicBezTo>
                  <a:pt x="102" y="175"/>
                  <a:pt x="102" y="175"/>
                  <a:pt x="10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91"/>
                  <a:pt x="82" y="191"/>
                  <a:pt x="82" y="191"/>
                </a:cubicBezTo>
                <a:close/>
                <a:moveTo>
                  <a:pt x="207" y="211"/>
                </a:moveTo>
                <a:cubicBezTo>
                  <a:pt x="201" y="211"/>
                  <a:pt x="197" y="216"/>
                  <a:pt x="197" y="221"/>
                </a:cubicBezTo>
                <a:cubicBezTo>
                  <a:pt x="197" y="227"/>
                  <a:pt x="201" y="231"/>
                  <a:pt x="207" y="231"/>
                </a:cubicBezTo>
                <a:cubicBezTo>
                  <a:pt x="213" y="231"/>
                  <a:pt x="217" y="227"/>
                  <a:pt x="217" y="221"/>
                </a:cubicBezTo>
                <a:cubicBezTo>
                  <a:pt x="217" y="216"/>
                  <a:pt x="213" y="211"/>
                  <a:pt x="207" y="211"/>
                </a:cubicBezTo>
                <a:close/>
                <a:moveTo>
                  <a:pt x="181" y="211"/>
                </a:moveTo>
                <a:cubicBezTo>
                  <a:pt x="175" y="211"/>
                  <a:pt x="171" y="216"/>
                  <a:pt x="171" y="221"/>
                </a:cubicBezTo>
                <a:cubicBezTo>
                  <a:pt x="171" y="227"/>
                  <a:pt x="175" y="231"/>
                  <a:pt x="181" y="231"/>
                </a:cubicBezTo>
                <a:cubicBezTo>
                  <a:pt x="187" y="231"/>
                  <a:pt x="191" y="227"/>
                  <a:pt x="191" y="221"/>
                </a:cubicBezTo>
                <a:cubicBezTo>
                  <a:pt x="191" y="216"/>
                  <a:pt x="187" y="211"/>
                  <a:pt x="181" y="211"/>
                </a:cubicBezTo>
                <a:close/>
                <a:moveTo>
                  <a:pt x="155" y="211"/>
                </a:moveTo>
                <a:cubicBezTo>
                  <a:pt x="149" y="211"/>
                  <a:pt x="145" y="216"/>
                  <a:pt x="145" y="221"/>
                </a:cubicBezTo>
                <a:cubicBezTo>
                  <a:pt x="145" y="227"/>
                  <a:pt x="149" y="231"/>
                  <a:pt x="155" y="231"/>
                </a:cubicBezTo>
                <a:cubicBezTo>
                  <a:pt x="161" y="231"/>
                  <a:pt x="165" y="227"/>
                  <a:pt x="165" y="221"/>
                </a:cubicBezTo>
                <a:cubicBezTo>
                  <a:pt x="165" y="216"/>
                  <a:pt x="161" y="211"/>
                  <a:pt x="155" y="211"/>
                </a:cubicBezTo>
                <a:close/>
                <a:moveTo>
                  <a:pt x="129" y="211"/>
                </a:moveTo>
                <a:cubicBezTo>
                  <a:pt x="124" y="211"/>
                  <a:pt x="119" y="216"/>
                  <a:pt x="119" y="221"/>
                </a:cubicBezTo>
                <a:cubicBezTo>
                  <a:pt x="119" y="227"/>
                  <a:pt x="124" y="231"/>
                  <a:pt x="129" y="231"/>
                </a:cubicBezTo>
                <a:cubicBezTo>
                  <a:pt x="135" y="231"/>
                  <a:pt x="139" y="227"/>
                  <a:pt x="139" y="221"/>
                </a:cubicBezTo>
                <a:cubicBezTo>
                  <a:pt x="139" y="216"/>
                  <a:pt x="135" y="211"/>
                  <a:pt x="129" y="211"/>
                </a:cubicBezTo>
                <a:close/>
                <a:moveTo>
                  <a:pt x="207" y="186"/>
                </a:moveTo>
                <a:cubicBezTo>
                  <a:pt x="201" y="186"/>
                  <a:pt x="197" y="190"/>
                  <a:pt x="197" y="196"/>
                </a:cubicBezTo>
                <a:cubicBezTo>
                  <a:pt x="197" y="202"/>
                  <a:pt x="201" y="206"/>
                  <a:pt x="207" y="206"/>
                </a:cubicBezTo>
                <a:cubicBezTo>
                  <a:pt x="213" y="206"/>
                  <a:pt x="217" y="202"/>
                  <a:pt x="217" y="196"/>
                </a:cubicBezTo>
                <a:cubicBezTo>
                  <a:pt x="217" y="190"/>
                  <a:pt x="213" y="186"/>
                  <a:pt x="207" y="186"/>
                </a:cubicBezTo>
                <a:close/>
                <a:moveTo>
                  <a:pt x="181" y="186"/>
                </a:moveTo>
                <a:cubicBezTo>
                  <a:pt x="175" y="186"/>
                  <a:pt x="171" y="190"/>
                  <a:pt x="171" y="196"/>
                </a:cubicBezTo>
                <a:cubicBezTo>
                  <a:pt x="171" y="202"/>
                  <a:pt x="175" y="206"/>
                  <a:pt x="181" y="206"/>
                </a:cubicBezTo>
                <a:cubicBezTo>
                  <a:pt x="187" y="206"/>
                  <a:pt x="191" y="202"/>
                  <a:pt x="191" y="196"/>
                </a:cubicBezTo>
                <a:cubicBezTo>
                  <a:pt x="191" y="190"/>
                  <a:pt x="187" y="186"/>
                  <a:pt x="181" y="186"/>
                </a:cubicBezTo>
                <a:close/>
                <a:moveTo>
                  <a:pt x="155" y="186"/>
                </a:moveTo>
                <a:cubicBezTo>
                  <a:pt x="149" y="186"/>
                  <a:pt x="145" y="190"/>
                  <a:pt x="145" y="196"/>
                </a:cubicBezTo>
                <a:cubicBezTo>
                  <a:pt x="145" y="202"/>
                  <a:pt x="149" y="206"/>
                  <a:pt x="155" y="206"/>
                </a:cubicBezTo>
                <a:cubicBezTo>
                  <a:pt x="161" y="206"/>
                  <a:pt x="165" y="202"/>
                  <a:pt x="165" y="196"/>
                </a:cubicBezTo>
                <a:cubicBezTo>
                  <a:pt x="165" y="190"/>
                  <a:pt x="161" y="186"/>
                  <a:pt x="155" y="186"/>
                </a:cubicBezTo>
                <a:close/>
                <a:moveTo>
                  <a:pt x="129" y="186"/>
                </a:moveTo>
                <a:cubicBezTo>
                  <a:pt x="124" y="186"/>
                  <a:pt x="119" y="190"/>
                  <a:pt x="119" y="196"/>
                </a:cubicBezTo>
                <a:cubicBezTo>
                  <a:pt x="119" y="202"/>
                  <a:pt x="124" y="206"/>
                  <a:pt x="129" y="206"/>
                </a:cubicBezTo>
                <a:cubicBezTo>
                  <a:pt x="135" y="206"/>
                  <a:pt x="139" y="202"/>
                  <a:pt x="139" y="196"/>
                </a:cubicBezTo>
                <a:cubicBezTo>
                  <a:pt x="139" y="190"/>
                  <a:pt x="135" y="186"/>
                  <a:pt x="129" y="186"/>
                </a:cubicBezTo>
                <a:close/>
                <a:moveTo>
                  <a:pt x="207" y="160"/>
                </a:moveTo>
                <a:cubicBezTo>
                  <a:pt x="201" y="160"/>
                  <a:pt x="197" y="165"/>
                  <a:pt x="197" y="170"/>
                </a:cubicBezTo>
                <a:cubicBezTo>
                  <a:pt x="197" y="176"/>
                  <a:pt x="201" y="181"/>
                  <a:pt x="207" y="181"/>
                </a:cubicBezTo>
                <a:cubicBezTo>
                  <a:pt x="213" y="181"/>
                  <a:pt x="217" y="176"/>
                  <a:pt x="217" y="170"/>
                </a:cubicBezTo>
                <a:cubicBezTo>
                  <a:pt x="217" y="165"/>
                  <a:pt x="213" y="160"/>
                  <a:pt x="207" y="160"/>
                </a:cubicBezTo>
                <a:close/>
                <a:moveTo>
                  <a:pt x="181" y="160"/>
                </a:moveTo>
                <a:cubicBezTo>
                  <a:pt x="175" y="160"/>
                  <a:pt x="171" y="165"/>
                  <a:pt x="171" y="170"/>
                </a:cubicBezTo>
                <a:cubicBezTo>
                  <a:pt x="171" y="176"/>
                  <a:pt x="175" y="181"/>
                  <a:pt x="181" y="181"/>
                </a:cubicBezTo>
                <a:cubicBezTo>
                  <a:pt x="187" y="181"/>
                  <a:pt x="191" y="176"/>
                  <a:pt x="191" y="170"/>
                </a:cubicBezTo>
                <a:cubicBezTo>
                  <a:pt x="191" y="165"/>
                  <a:pt x="187" y="160"/>
                  <a:pt x="181" y="160"/>
                </a:cubicBezTo>
                <a:close/>
                <a:moveTo>
                  <a:pt x="155" y="160"/>
                </a:moveTo>
                <a:cubicBezTo>
                  <a:pt x="149" y="160"/>
                  <a:pt x="145" y="165"/>
                  <a:pt x="145" y="170"/>
                </a:cubicBezTo>
                <a:cubicBezTo>
                  <a:pt x="145" y="176"/>
                  <a:pt x="149" y="181"/>
                  <a:pt x="155" y="181"/>
                </a:cubicBezTo>
                <a:cubicBezTo>
                  <a:pt x="161" y="181"/>
                  <a:pt x="165" y="176"/>
                  <a:pt x="165" y="170"/>
                </a:cubicBezTo>
                <a:cubicBezTo>
                  <a:pt x="165" y="165"/>
                  <a:pt x="161" y="160"/>
                  <a:pt x="155" y="160"/>
                </a:cubicBezTo>
                <a:close/>
                <a:moveTo>
                  <a:pt x="129" y="160"/>
                </a:moveTo>
                <a:cubicBezTo>
                  <a:pt x="124" y="160"/>
                  <a:pt x="119" y="165"/>
                  <a:pt x="119" y="170"/>
                </a:cubicBezTo>
                <a:cubicBezTo>
                  <a:pt x="119" y="176"/>
                  <a:pt x="124" y="181"/>
                  <a:pt x="129" y="181"/>
                </a:cubicBezTo>
                <a:cubicBezTo>
                  <a:pt x="135" y="181"/>
                  <a:pt x="139" y="176"/>
                  <a:pt x="139" y="170"/>
                </a:cubicBezTo>
                <a:cubicBezTo>
                  <a:pt x="139" y="165"/>
                  <a:pt x="135" y="160"/>
                  <a:pt x="129" y="160"/>
                </a:cubicBezTo>
                <a:close/>
                <a:moveTo>
                  <a:pt x="207" y="135"/>
                </a:moveTo>
                <a:cubicBezTo>
                  <a:pt x="201" y="135"/>
                  <a:pt x="197" y="139"/>
                  <a:pt x="197" y="145"/>
                </a:cubicBezTo>
                <a:cubicBezTo>
                  <a:pt x="197" y="151"/>
                  <a:pt x="201" y="155"/>
                  <a:pt x="207" y="155"/>
                </a:cubicBezTo>
                <a:cubicBezTo>
                  <a:pt x="213" y="155"/>
                  <a:pt x="217" y="151"/>
                  <a:pt x="217" y="145"/>
                </a:cubicBezTo>
                <a:cubicBezTo>
                  <a:pt x="217" y="139"/>
                  <a:pt x="213" y="135"/>
                  <a:pt x="207" y="135"/>
                </a:cubicBezTo>
                <a:close/>
                <a:moveTo>
                  <a:pt x="181" y="135"/>
                </a:moveTo>
                <a:cubicBezTo>
                  <a:pt x="175" y="135"/>
                  <a:pt x="171" y="139"/>
                  <a:pt x="171" y="145"/>
                </a:cubicBezTo>
                <a:cubicBezTo>
                  <a:pt x="171" y="151"/>
                  <a:pt x="175" y="155"/>
                  <a:pt x="181" y="155"/>
                </a:cubicBezTo>
                <a:cubicBezTo>
                  <a:pt x="187" y="155"/>
                  <a:pt x="191" y="151"/>
                  <a:pt x="191" y="145"/>
                </a:cubicBezTo>
                <a:cubicBezTo>
                  <a:pt x="191" y="139"/>
                  <a:pt x="187" y="135"/>
                  <a:pt x="181" y="135"/>
                </a:cubicBezTo>
                <a:close/>
                <a:moveTo>
                  <a:pt x="155" y="135"/>
                </a:moveTo>
                <a:cubicBezTo>
                  <a:pt x="149" y="135"/>
                  <a:pt x="145" y="139"/>
                  <a:pt x="145" y="145"/>
                </a:cubicBezTo>
                <a:cubicBezTo>
                  <a:pt x="145" y="151"/>
                  <a:pt x="149" y="155"/>
                  <a:pt x="155" y="155"/>
                </a:cubicBezTo>
                <a:cubicBezTo>
                  <a:pt x="161" y="155"/>
                  <a:pt x="165" y="151"/>
                  <a:pt x="165" y="145"/>
                </a:cubicBezTo>
                <a:cubicBezTo>
                  <a:pt x="165" y="139"/>
                  <a:pt x="161" y="135"/>
                  <a:pt x="155" y="135"/>
                </a:cubicBezTo>
                <a:close/>
                <a:moveTo>
                  <a:pt x="129" y="135"/>
                </a:moveTo>
                <a:cubicBezTo>
                  <a:pt x="124" y="135"/>
                  <a:pt x="119" y="139"/>
                  <a:pt x="119" y="145"/>
                </a:cubicBezTo>
                <a:cubicBezTo>
                  <a:pt x="119" y="151"/>
                  <a:pt x="124" y="155"/>
                  <a:pt x="129" y="155"/>
                </a:cubicBezTo>
                <a:cubicBezTo>
                  <a:pt x="135" y="155"/>
                  <a:pt x="139" y="151"/>
                  <a:pt x="139" y="145"/>
                </a:cubicBezTo>
                <a:cubicBezTo>
                  <a:pt x="139" y="139"/>
                  <a:pt x="135" y="135"/>
                  <a:pt x="129" y="135"/>
                </a:cubicBezTo>
                <a:close/>
                <a:moveTo>
                  <a:pt x="56" y="12"/>
                </a:moveTo>
                <a:cubicBezTo>
                  <a:pt x="54" y="11"/>
                  <a:pt x="52" y="10"/>
                  <a:pt x="50" y="10"/>
                </a:cubicBezTo>
                <a:cubicBezTo>
                  <a:pt x="48" y="10"/>
                  <a:pt x="46" y="11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3" y="13"/>
                  <a:pt x="43" y="15"/>
                  <a:pt x="43" y="17"/>
                </a:cubicBezTo>
                <a:cubicBezTo>
                  <a:pt x="43" y="20"/>
                  <a:pt x="43" y="21"/>
                  <a:pt x="45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6" y="24"/>
                  <a:pt x="48" y="25"/>
                  <a:pt x="50" y="25"/>
                </a:cubicBezTo>
                <a:cubicBezTo>
                  <a:pt x="52" y="25"/>
                  <a:pt x="54" y="24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7" y="21"/>
                  <a:pt x="58" y="20"/>
                  <a:pt x="58" y="17"/>
                </a:cubicBezTo>
                <a:cubicBezTo>
                  <a:pt x="58" y="15"/>
                  <a:pt x="57" y="13"/>
                  <a:pt x="56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49" name="Conector reto 148"/>
          <p:cNvCxnSpPr/>
          <p:nvPr/>
        </p:nvCxnSpPr>
        <p:spPr>
          <a:xfrm>
            <a:off x="8981440" y="4069731"/>
            <a:ext cx="1496723" cy="0"/>
          </a:xfrm>
          <a:prstGeom prst="line">
            <a:avLst/>
          </a:prstGeom>
          <a:ln w="101600">
            <a:solidFill>
              <a:srgbClr val="ECC5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Agrupar 206"/>
          <p:cNvGrpSpPr/>
          <p:nvPr/>
        </p:nvGrpSpPr>
        <p:grpSpPr>
          <a:xfrm>
            <a:off x="8981871" y="4348204"/>
            <a:ext cx="1470067" cy="1472200"/>
            <a:chOff x="1588" y="0"/>
            <a:chExt cx="1095374" cy="1096963"/>
          </a:xfrm>
          <a:solidFill>
            <a:schemeClr val="bg1">
              <a:alpha val="30000"/>
            </a:schemeClr>
          </a:solidFill>
        </p:grpSpPr>
        <p:sp>
          <p:nvSpPr>
            <p:cNvPr id="153" name="Freeform 70"/>
            <p:cNvSpPr>
              <a:spLocks noEditPoints="1"/>
            </p:cNvSpPr>
            <p:nvPr/>
          </p:nvSpPr>
          <p:spPr bwMode="auto">
            <a:xfrm>
              <a:off x="1588" y="0"/>
              <a:ext cx="1095374" cy="1096963"/>
            </a:xfrm>
            <a:custGeom>
              <a:avLst/>
              <a:gdLst>
                <a:gd name="T0" fmla="*/ 690 w 690"/>
                <a:gd name="T1" fmla="*/ 691 h 691"/>
                <a:gd name="T2" fmla="*/ 0 w 690"/>
                <a:gd name="T3" fmla="*/ 691 h 691"/>
                <a:gd name="T4" fmla="*/ 0 w 690"/>
                <a:gd name="T5" fmla="*/ 0 h 691"/>
                <a:gd name="T6" fmla="*/ 690 w 690"/>
                <a:gd name="T7" fmla="*/ 0 h 691"/>
                <a:gd name="T8" fmla="*/ 690 w 690"/>
                <a:gd name="T9" fmla="*/ 691 h 691"/>
                <a:gd name="T10" fmla="*/ 22 w 690"/>
                <a:gd name="T11" fmla="*/ 669 h 691"/>
                <a:gd name="T12" fmla="*/ 668 w 690"/>
                <a:gd name="T13" fmla="*/ 669 h 691"/>
                <a:gd name="T14" fmla="*/ 668 w 690"/>
                <a:gd name="T15" fmla="*/ 22 h 691"/>
                <a:gd name="T16" fmla="*/ 22 w 690"/>
                <a:gd name="T17" fmla="*/ 22 h 691"/>
                <a:gd name="T18" fmla="*/ 22 w 690"/>
                <a:gd name="T19" fmla="*/ 669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0" h="691">
                  <a:moveTo>
                    <a:pt x="690" y="691"/>
                  </a:moveTo>
                  <a:lnTo>
                    <a:pt x="0" y="691"/>
                  </a:lnTo>
                  <a:lnTo>
                    <a:pt x="0" y="0"/>
                  </a:lnTo>
                  <a:lnTo>
                    <a:pt x="690" y="0"/>
                  </a:lnTo>
                  <a:lnTo>
                    <a:pt x="690" y="691"/>
                  </a:lnTo>
                  <a:close/>
                  <a:moveTo>
                    <a:pt x="22" y="669"/>
                  </a:moveTo>
                  <a:lnTo>
                    <a:pt x="668" y="669"/>
                  </a:lnTo>
                  <a:lnTo>
                    <a:pt x="668" y="22"/>
                  </a:lnTo>
                  <a:lnTo>
                    <a:pt x="22" y="22"/>
                  </a:lnTo>
                  <a:lnTo>
                    <a:pt x="22" y="6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4" name="Rectangle 71"/>
            <p:cNvSpPr>
              <a:spLocks noChangeArrowheads="1"/>
            </p:cNvSpPr>
            <p:nvPr/>
          </p:nvSpPr>
          <p:spPr bwMode="auto">
            <a:xfrm>
              <a:off x="55679" y="136525"/>
              <a:ext cx="996454" cy="4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5" name="Rectangle 72"/>
            <p:cNvSpPr>
              <a:spLocks noChangeArrowheads="1"/>
            </p:cNvSpPr>
            <p:nvPr/>
          </p:nvSpPr>
          <p:spPr bwMode="auto">
            <a:xfrm>
              <a:off x="69850" y="682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6" name="Rectangle 73"/>
            <p:cNvSpPr>
              <a:spLocks noChangeArrowheads="1"/>
            </p:cNvSpPr>
            <p:nvPr/>
          </p:nvSpPr>
          <p:spPr bwMode="auto">
            <a:xfrm>
              <a:off x="138113" y="682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7" name="Rectangle 74"/>
            <p:cNvSpPr>
              <a:spLocks noChangeArrowheads="1"/>
            </p:cNvSpPr>
            <p:nvPr/>
          </p:nvSpPr>
          <p:spPr bwMode="auto">
            <a:xfrm>
              <a:off x="206375" y="682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9" name="Rectangle 76"/>
            <p:cNvSpPr>
              <a:spLocks noChangeArrowheads="1"/>
            </p:cNvSpPr>
            <p:nvPr/>
          </p:nvSpPr>
          <p:spPr bwMode="auto">
            <a:xfrm>
              <a:off x="344488" y="68263"/>
              <a:ext cx="684212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0" name="Freeform 77"/>
            <p:cNvSpPr>
              <a:spLocks noEditPoints="1"/>
            </p:cNvSpPr>
            <p:nvPr/>
          </p:nvSpPr>
          <p:spPr bwMode="auto">
            <a:xfrm>
              <a:off x="258763" y="393700"/>
              <a:ext cx="581025" cy="446088"/>
            </a:xfrm>
            <a:custGeom>
              <a:avLst/>
              <a:gdLst>
                <a:gd name="T0" fmla="*/ 132 w 136"/>
                <a:gd name="T1" fmla="*/ 104 h 104"/>
                <a:gd name="T2" fmla="*/ 4 w 136"/>
                <a:gd name="T3" fmla="*/ 104 h 104"/>
                <a:gd name="T4" fmla="*/ 0 w 136"/>
                <a:gd name="T5" fmla="*/ 102 h 104"/>
                <a:gd name="T6" fmla="*/ 1 w 136"/>
                <a:gd name="T7" fmla="*/ 98 h 104"/>
                <a:gd name="T8" fmla="*/ 65 w 136"/>
                <a:gd name="T9" fmla="*/ 2 h 104"/>
                <a:gd name="T10" fmla="*/ 71 w 136"/>
                <a:gd name="T11" fmla="*/ 2 h 104"/>
                <a:gd name="T12" fmla="*/ 135 w 136"/>
                <a:gd name="T13" fmla="*/ 98 h 104"/>
                <a:gd name="T14" fmla="*/ 136 w 136"/>
                <a:gd name="T15" fmla="*/ 102 h 104"/>
                <a:gd name="T16" fmla="*/ 132 w 136"/>
                <a:gd name="T17" fmla="*/ 104 h 104"/>
                <a:gd name="T18" fmla="*/ 11 w 136"/>
                <a:gd name="T19" fmla="*/ 96 h 104"/>
                <a:gd name="T20" fmla="*/ 125 w 136"/>
                <a:gd name="T21" fmla="*/ 96 h 104"/>
                <a:gd name="T22" fmla="*/ 68 w 136"/>
                <a:gd name="T23" fmla="*/ 11 h 104"/>
                <a:gd name="T24" fmla="*/ 11 w 136"/>
                <a:gd name="T25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104">
                  <a:moveTo>
                    <a:pt x="132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3" y="104"/>
                    <a:pt x="1" y="103"/>
                    <a:pt x="0" y="102"/>
                  </a:cubicBezTo>
                  <a:cubicBezTo>
                    <a:pt x="0" y="101"/>
                    <a:pt x="0" y="99"/>
                    <a:pt x="1" y="98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6" y="0"/>
                    <a:pt x="70" y="0"/>
                    <a:pt x="71" y="2"/>
                  </a:cubicBezTo>
                  <a:cubicBezTo>
                    <a:pt x="135" y="98"/>
                    <a:pt x="135" y="98"/>
                    <a:pt x="135" y="98"/>
                  </a:cubicBezTo>
                  <a:cubicBezTo>
                    <a:pt x="136" y="99"/>
                    <a:pt x="136" y="101"/>
                    <a:pt x="136" y="102"/>
                  </a:cubicBezTo>
                  <a:cubicBezTo>
                    <a:pt x="135" y="103"/>
                    <a:pt x="133" y="104"/>
                    <a:pt x="132" y="104"/>
                  </a:cubicBezTo>
                  <a:close/>
                  <a:moveTo>
                    <a:pt x="11" y="96"/>
                  </a:moveTo>
                  <a:cubicBezTo>
                    <a:pt x="125" y="96"/>
                    <a:pt x="125" y="96"/>
                    <a:pt x="125" y="96"/>
                  </a:cubicBezTo>
                  <a:cubicBezTo>
                    <a:pt x="68" y="11"/>
                    <a:pt x="68" y="11"/>
                    <a:pt x="68" y="11"/>
                  </a:cubicBezTo>
                  <a:lnTo>
                    <a:pt x="11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1" name="Rectangle 78"/>
            <p:cNvSpPr>
              <a:spLocks noChangeArrowheads="1"/>
            </p:cNvSpPr>
            <p:nvPr/>
          </p:nvSpPr>
          <p:spPr bwMode="auto">
            <a:xfrm>
              <a:off x="531813" y="547688"/>
              <a:ext cx="34925" cy="155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2" name="Rectangle 79"/>
            <p:cNvSpPr>
              <a:spLocks noChangeArrowheads="1"/>
            </p:cNvSpPr>
            <p:nvPr/>
          </p:nvSpPr>
          <p:spPr bwMode="auto">
            <a:xfrm>
              <a:off x="531813" y="7366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3" name="Rectangle 80"/>
            <p:cNvSpPr>
              <a:spLocks noChangeArrowheads="1"/>
            </p:cNvSpPr>
            <p:nvPr/>
          </p:nvSpPr>
          <p:spPr bwMode="auto">
            <a:xfrm>
              <a:off x="120650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4" name="Rectangle 81"/>
            <p:cNvSpPr>
              <a:spLocks noChangeArrowheads="1"/>
            </p:cNvSpPr>
            <p:nvPr/>
          </p:nvSpPr>
          <p:spPr bwMode="auto">
            <a:xfrm>
              <a:off x="258763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5" name="Rectangle 82"/>
            <p:cNvSpPr>
              <a:spLocks noChangeArrowheads="1"/>
            </p:cNvSpPr>
            <p:nvPr/>
          </p:nvSpPr>
          <p:spPr bwMode="auto">
            <a:xfrm>
              <a:off x="327025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6" name="Rectangle 83"/>
            <p:cNvSpPr>
              <a:spLocks noChangeArrowheads="1"/>
            </p:cNvSpPr>
            <p:nvPr/>
          </p:nvSpPr>
          <p:spPr bwMode="auto">
            <a:xfrm>
              <a:off x="395288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7" name="Rectangle 84"/>
            <p:cNvSpPr>
              <a:spLocks noChangeArrowheads="1"/>
            </p:cNvSpPr>
            <p:nvPr/>
          </p:nvSpPr>
          <p:spPr bwMode="auto">
            <a:xfrm>
              <a:off x="463550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8" name="Rectangle 85"/>
            <p:cNvSpPr>
              <a:spLocks noChangeArrowheads="1"/>
            </p:cNvSpPr>
            <p:nvPr/>
          </p:nvSpPr>
          <p:spPr bwMode="auto">
            <a:xfrm>
              <a:off x="531813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9" name="Rectangle 86"/>
            <p:cNvSpPr>
              <a:spLocks noChangeArrowheads="1"/>
            </p:cNvSpPr>
            <p:nvPr/>
          </p:nvSpPr>
          <p:spPr bwMode="auto">
            <a:xfrm>
              <a:off x="600075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0" name="Rectangle 87"/>
            <p:cNvSpPr>
              <a:spLocks noChangeArrowheads="1"/>
            </p:cNvSpPr>
            <p:nvPr/>
          </p:nvSpPr>
          <p:spPr bwMode="auto">
            <a:xfrm>
              <a:off x="668338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1" name="Rectangle 88"/>
            <p:cNvSpPr>
              <a:spLocks noChangeArrowheads="1"/>
            </p:cNvSpPr>
            <p:nvPr/>
          </p:nvSpPr>
          <p:spPr bwMode="auto">
            <a:xfrm>
              <a:off x="736600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2" name="Rectangle 89"/>
            <p:cNvSpPr>
              <a:spLocks noChangeArrowheads="1"/>
            </p:cNvSpPr>
            <p:nvPr/>
          </p:nvSpPr>
          <p:spPr bwMode="auto">
            <a:xfrm>
              <a:off x="806450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3" name="Rectangle 90"/>
            <p:cNvSpPr>
              <a:spLocks noChangeArrowheads="1"/>
            </p:cNvSpPr>
            <p:nvPr/>
          </p:nvSpPr>
          <p:spPr bwMode="auto">
            <a:xfrm>
              <a:off x="874713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4" name="Rectangle 91"/>
            <p:cNvSpPr>
              <a:spLocks noChangeArrowheads="1"/>
            </p:cNvSpPr>
            <p:nvPr/>
          </p:nvSpPr>
          <p:spPr bwMode="auto">
            <a:xfrm>
              <a:off x="190500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5" name="Rectangle 92"/>
            <p:cNvSpPr>
              <a:spLocks noChangeArrowheads="1"/>
            </p:cNvSpPr>
            <p:nvPr/>
          </p:nvSpPr>
          <p:spPr bwMode="auto">
            <a:xfrm>
              <a:off x="942975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6" name="Rectangle 93"/>
            <p:cNvSpPr>
              <a:spLocks noChangeArrowheads="1"/>
            </p:cNvSpPr>
            <p:nvPr/>
          </p:nvSpPr>
          <p:spPr bwMode="auto">
            <a:xfrm>
              <a:off x="120650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7" name="Rectangle 94"/>
            <p:cNvSpPr>
              <a:spLocks noChangeArrowheads="1"/>
            </p:cNvSpPr>
            <p:nvPr/>
          </p:nvSpPr>
          <p:spPr bwMode="auto">
            <a:xfrm>
              <a:off x="258763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8" name="Rectangle 95"/>
            <p:cNvSpPr>
              <a:spLocks noChangeArrowheads="1"/>
            </p:cNvSpPr>
            <p:nvPr/>
          </p:nvSpPr>
          <p:spPr bwMode="auto">
            <a:xfrm>
              <a:off x="190500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9" name="Rectangle 96"/>
            <p:cNvSpPr>
              <a:spLocks noChangeArrowheads="1"/>
            </p:cNvSpPr>
            <p:nvPr/>
          </p:nvSpPr>
          <p:spPr bwMode="auto">
            <a:xfrm>
              <a:off x="874713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0" name="Rectangle 97"/>
            <p:cNvSpPr>
              <a:spLocks noChangeArrowheads="1"/>
            </p:cNvSpPr>
            <p:nvPr/>
          </p:nvSpPr>
          <p:spPr bwMode="auto">
            <a:xfrm>
              <a:off x="327025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1" name="Rectangle 98"/>
            <p:cNvSpPr>
              <a:spLocks noChangeArrowheads="1"/>
            </p:cNvSpPr>
            <p:nvPr/>
          </p:nvSpPr>
          <p:spPr bwMode="auto">
            <a:xfrm>
              <a:off x="395288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2" name="Rectangle 99"/>
            <p:cNvSpPr>
              <a:spLocks noChangeArrowheads="1"/>
            </p:cNvSpPr>
            <p:nvPr/>
          </p:nvSpPr>
          <p:spPr bwMode="auto">
            <a:xfrm>
              <a:off x="463550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3" name="Rectangle 100"/>
            <p:cNvSpPr>
              <a:spLocks noChangeArrowheads="1"/>
            </p:cNvSpPr>
            <p:nvPr/>
          </p:nvSpPr>
          <p:spPr bwMode="auto">
            <a:xfrm>
              <a:off x="531813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4" name="Rectangle 101"/>
            <p:cNvSpPr>
              <a:spLocks noChangeArrowheads="1"/>
            </p:cNvSpPr>
            <p:nvPr/>
          </p:nvSpPr>
          <p:spPr bwMode="auto">
            <a:xfrm>
              <a:off x="600075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5" name="Rectangle 102"/>
            <p:cNvSpPr>
              <a:spLocks noChangeArrowheads="1"/>
            </p:cNvSpPr>
            <p:nvPr/>
          </p:nvSpPr>
          <p:spPr bwMode="auto">
            <a:xfrm>
              <a:off x="668338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6" name="Rectangle 103"/>
            <p:cNvSpPr>
              <a:spLocks noChangeArrowheads="1"/>
            </p:cNvSpPr>
            <p:nvPr/>
          </p:nvSpPr>
          <p:spPr bwMode="auto">
            <a:xfrm>
              <a:off x="736600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7" name="Rectangle 104"/>
            <p:cNvSpPr>
              <a:spLocks noChangeArrowheads="1"/>
            </p:cNvSpPr>
            <p:nvPr/>
          </p:nvSpPr>
          <p:spPr bwMode="auto">
            <a:xfrm>
              <a:off x="806450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8" name="Rectangle 105"/>
            <p:cNvSpPr>
              <a:spLocks noChangeArrowheads="1"/>
            </p:cNvSpPr>
            <p:nvPr/>
          </p:nvSpPr>
          <p:spPr bwMode="auto">
            <a:xfrm>
              <a:off x="942975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9" name="Rectangle 106"/>
            <p:cNvSpPr>
              <a:spLocks noChangeArrowheads="1"/>
            </p:cNvSpPr>
            <p:nvPr/>
          </p:nvSpPr>
          <p:spPr bwMode="auto">
            <a:xfrm>
              <a:off x="942975" y="393700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0" name="Rectangle 107"/>
            <p:cNvSpPr>
              <a:spLocks noChangeArrowheads="1"/>
            </p:cNvSpPr>
            <p:nvPr/>
          </p:nvSpPr>
          <p:spPr bwMode="auto">
            <a:xfrm>
              <a:off x="942975" y="461963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1" name="Rectangle 108"/>
            <p:cNvSpPr>
              <a:spLocks noChangeArrowheads="1"/>
            </p:cNvSpPr>
            <p:nvPr/>
          </p:nvSpPr>
          <p:spPr bwMode="auto">
            <a:xfrm>
              <a:off x="942975" y="531813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2" name="Rectangle 109"/>
            <p:cNvSpPr>
              <a:spLocks noChangeArrowheads="1"/>
            </p:cNvSpPr>
            <p:nvPr/>
          </p:nvSpPr>
          <p:spPr bwMode="auto">
            <a:xfrm>
              <a:off x="942975" y="6000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3" name="Rectangle 110"/>
            <p:cNvSpPr>
              <a:spLocks noChangeArrowheads="1"/>
            </p:cNvSpPr>
            <p:nvPr/>
          </p:nvSpPr>
          <p:spPr bwMode="auto">
            <a:xfrm>
              <a:off x="942975" y="668338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4" name="Rectangle 111"/>
            <p:cNvSpPr>
              <a:spLocks noChangeArrowheads="1"/>
            </p:cNvSpPr>
            <p:nvPr/>
          </p:nvSpPr>
          <p:spPr bwMode="auto">
            <a:xfrm>
              <a:off x="942975" y="736600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5" name="Rectangle 112"/>
            <p:cNvSpPr>
              <a:spLocks noChangeArrowheads="1"/>
            </p:cNvSpPr>
            <p:nvPr/>
          </p:nvSpPr>
          <p:spPr bwMode="auto">
            <a:xfrm>
              <a:off x="942975" y="804863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6" name="Rectangle 113"/>
            <p:cNvSpPr>
              <a:spLocks noChangeArrowheads="1"/>
            </p:cNvSpPr>
            <p:nvPr/>
          </p:nvSpPr>
          <p:spPr bwMode="auto">
            <a:xfrm>
              <a:off x="942975" y="873125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7" name="Rectangle 114"/>
            <p:cNvSpPr>
              <a:spLocks noChangeArrowheads="1"/>
            </p:cNvSpPr>
            <p:nvPr/>
          </p:nvSpPr>
          <p:spPr bwMode="auto">
            <a:xfrm>
              <a:off x="942975" y="325438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8" name="Rectangle 115"/>
            <p:cNvSpPr>
              <a:spLocks noChangeArrowheads="1"/>
            </p:cNvSpPr>
            <p:nvPr/>
          </p:nvSpPr>
          <p:spPr bwMode="auto">
            <a:xfrm>
              <a:off x="120650" y="3937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9" name="Rectangle 116"/>
            <p:cNvSpPr>
              <a:spLocks noChangeArrowheads="1"/>
            </p:cNvSpPr>
            <p:nvPr/>
          </p:nvSpPr>
          <p:spPr bwMode="auto">
            <a:xfrm>
              <a:off x="120650" y="32543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0" name="Rectangle 117"/>
            <p:cNvSpPr>
              <a:spLocks noChangeArrowheads="1"/>
            </p:cNvSpPr>
            <p:nvPr/>
          </p:nvSpPr>
          <p:spPr bwMode="auto">
            <a:xfrm>
              <a:off x="120650" y="4619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1" name="Rectangle 118"/>
            <p:cNvSpPr>
              <a:spLocks noChangeArrowheads="1"/>
            </p:cNvSpPr>
            <p:nvPr/>
          </p:nvSpPr>
          <p:spPr bwMode="auto">
            <a:xfrm>
              <a:off x="120650" y="531813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2" name="Rectangle 119"/>
            <p:cNvSpPr>
              <a:spLocks noChangeArrowheads="1"/>
            </p:cNvSpPr>
            <p:nvPr/>
          </p:nvSpPr>
          <p:spPr bwMode="auto">
            <a:xfrm>
              <a:off x="120650" y="6000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3" name="Rectangle 120"/>
            <p:cNvSpPr>
              <a:spLocks noChangeArrowheads="1"/>
            </p:cNvSpPr>
            <p:nvPr/>
          </p:nvSpPr>
          <p:spPr bwMode="auto">
            <a:xfrm>
              <a:off x="120650" y="66833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" name="Rectangle 121"/>
            <p:cNvSpPr>
              <a:spLocks noChangeArrowheads="1"/>
            </p:cNvSpPr>
            <p:nvPr/>
          </p:nvSpPr>
          <p:spPr bwMode="auto">
            <a:xfrm>
              <a:off x="120650" y="7366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" name="Rectangle 122"/>
            <p:cNvSpPr>
              <a:spLocks noChangeArrowheads="1"/>
            </p:cNvSpPr>
            <p:nvPr/>
          </p:nvSpPr>
          <p:spPr bwMode="auto">
            <a:xfrm>
              <a:off x="120650" y="8048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" name="Rectangle 123"/>
            <p:cNvSpPr>
              <a:spLocks noChangeArrowheads="1"/>
            </p:cNvSpPr>
            <p:nvPr/>
          </p:nvSpPr>
          <p:spPr bwMode="auto">
            <a:xfrm>
              <a:off x="120650" y="873125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213" name="CaixaDeTexto 212"/>
          <p:cNvSpPr txBox="1"/>
          <p:nvPr/>
        </p:nvSpPr>
        <p:spPr>
          <a:xfrm>
            <a:off x="799085" y="3360420"/>
            <a:ext cx="58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14" name="CaixaDeTexto 213"/>
          <p:cNvSpPr txBox="1"/>
          <p:nvPr/>
        </p:nvSpPr>
        <p:spPr>
          <a:xfrm>
            <a:off x="10443384" y="3822634"/>
            <a:ext cx="58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15" name="CaixaDeTexto 214"/>
          <p:cNvSpPr txBox="1"/>
          <p:nvPr/>
        </p:nvSpPr>
        <p:spPr>
          <a:xfrm>
            <a:off x="10257351" y="2951586"/>
            <a:ext cx="585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227" name="Agrupar 226"/>
          <p:cNvGrpSpPr/>
          <p:nvPr/>
        </p:nvGrpSpPr>
        <p:grpSpPr>
          <a:xfrm>
            <a:off x="10811549" y="3271449"/>
            <a:ext cx="780055" cy="782320"/>
            <a:chOff x="6350" y="0"/>
            <a:chExt cx="1093787" cy="1096963"/>
          </a:xfrm>
          <a:solidFill>
            <a:schemeClr val="bg1">
              <a:alpha val="20000"/>
            </a:schemeClr>
          </a:solidFill>
        </p:grpSpPr>
        <p:sp>
          <p:nvSpPr>
            <p:cNvPr id="219" name="Freeform 127"/>
            <p:cNvSpPr>
              <a:spLocks/>
            </p:cNvSpPr>
            <p:nvPr/>
          </p:nvSpPr>
          <p:spPr bwMode="auto">
            <a:xfrm>
              <a:off x="6350" y="0"/>
              <a:ext cx="1093787" cy="719138"/>
            </a:xfrm>
            <a:custGeom>
              <a:avLst/>
              <a:gdLst>
                <a:gd name="T0" fmla="*/ 204 w 256"/>
                <a:gd name="T1" fmla="*/ 168 h 168"/>
                <a:gd name="T2" fmla="*/ 172 w 256"/>
                <a:gd name="T3" fmla="*/ 168 h 168"/>
                <a:gd name="T4" fmla="*/ 172 w 256"/>
                <a:gd name="T5" fmla="*/ 160 h 168"/>
                <a:gd name="T6" fmla="*/ 204 w 256"/>
                <a:gd name="T7" fmla="*/ 160 h 168"/>
                <a:gd name="T8" fmla="*/ 248 w 256"/>
                <a:gd name="T9" fmla="*/ 116 h 168"/>
                <a:gd name="T10" fmla="*/ 212 w 256"/>
                <a:gd name="T11" fmla="*/ 76 h 168"/>
                <a:gd name="T12" fmla="*/ 208 w 256"/>
                <a:gd name="T13" fmla="*/ 76 h 168"/>
                <a:gd name="T14" fmla="*/ 208 w 256"/>
                <a:gd name="T15" fmla="*/ 72 h 168"/>
                <a:gd name="T16" fmla="*/ 176 w 256"/>
                <a:gd name="T17" fmla="*/ 40 h 168"/>
                <a:gd name="T18" fmla="*/ 170 w 256"/>
                <a:gd name="T19" fmla="*/ 40 h 168"/>
                <a:gd name="T20" fmla="*/ 169 w 256"/>
                <a:gd name="T21" fmla="*/ 38 h 168"/>
                <a:gd name="T22" fmla="*/ 116 w 256"/>
                <a:gd name="T23" fmla="*/ 8 h 168"/>
                <a:gd name="T24" fmla="*/ 56 w 256"/>
                <a:gd name="T25" fmla="*/ 68 h 168"/>
                <a:gd name="T26" fmla="*/ 56 w 256"/>
                <a:gd name="T27" fmla="*/ 72 h 168"/>
                <a:gd name="T28" fmla="*/ 52 w 256"/>
                <a:gd name="T29" fmla="*/ 72 h 168"/>
                <a:gd name="T30" fmla="*/ 8 w 256"/>
                <a:gd name="T31" fmla="*/ 116 h 168"/>
                <a:gd name="T32" fmla="*/ 52 w 256"/>
                <a:gd name="T33" fmla="*/ 160 h 168"/>
                <a:gd name="T34" fmla="*/ 84 w 256"/>
                <a:gd name="T35" fmla="*/ 160 h 168"/>
                <a:gd name="T36" fmla="*/ 84 w 256"/>
                <a:gd name="T37" fmla="*/ 168 h 168"/>
                <a:gd name="T38" fmla="*/ 52 w 256"/>
                <a:gd name="T39" fmla="*/ 168 h 168"/>
                <a:gd name="T40" fmla="*/ 0 w 256"/>
                <a:gd name="T41" fmla="*/ 116 h 168"/>
                <a:gd name="T42" fmla="*/ 48 w 256"/>
                <a:gd name="T43" fmla="*/ 64 h 168"/>
                <a:gd name="T44" fmla="*/ 116 w 256"/>
                <a:gd name="T45" fmla="*/ 0 h 168"/>
                <a:gd name="T46" fmla="*/ 174 w 256"/>
                <a:gd name="T47" fmla="*/ 32 h 168"/>
                <a:gd name="T48" fmla="*/ 176 w 256"/>
                <a:gd name="T49" fmla="*/ 32 h 168"/>
                <a:gd name="T50" fmla="*/ 216 w 256"/>
                <a:gd name="T51" fmla="*/ 68 h 168"/>
                <a:gd name="T52" fmla="*/ 256 w 256"/>
                <a:gd name="T53" fmla="*/ 116 h 168"/>
                <a:gd name="T54" fmla="*/ 204 w 256"/>
                <a:gd name="T5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6" h="168">
                  <a:moveTo>
                    <a:pt x="204" y="168"/>
                  </a:moveTo>
                  <a:cubicBezTo>
                    <a:pt x="172" y="168"/>
                    <a:pt x="172" y="168"/>
                    <a:pt x="172" y="168"/>
                  </a:cubicBezTo>
                  <a:cubicBezTo>
                    <a:pt x="172" y="160"/>
                    <a:pt x="172" y="160"/>
                    <a:pt x="172" y="160"/>
                  </a:cubicBezTo>
                  <a:cubicBezTo>
                    <a:pt x="204" y="160"/>
                    <a:pt x="204" y="160"/>
                    <a:pt x="204" y="160"/>
                  </a:cubicBezTo>
                  <a:cubicBezTo>
                    <a:pt x="228" y="160"/>
                    <a:pt x="248" y="140"/>
                    <a:pt x="248" y="116"/>
                  </a:cubicBezTo>
                  <a:cubicBezTo>
                    <a:pt x="248" y="93"/>
                    <a:pt x="233" y="76"/>
                    <a:pt x="212" y="76"/>
                  </a:cubicBezTo>
                  <a:cubicBezTo>
                    <a:pt x="208" y="76"/>
                    <a:pt x="208" y="76"/>
                    <a:pt x="208" y="76"/>
                  </a:cubicBezTo>
                  <a:cubicBezTo>
                    <a:pt x="208" y="72"/>
                    <a:pt x="208" y="72"/>
                    <a:pt x="208" y="72"/>
                  </a:cubicBezTo>
                  <a:cubicBezTo>
                    <a:pt x="208" y="57"/>
                    <a:pt x="200" y="40"/>
                    <a:pt x="176" y="40"/>
                  </a:cubicBezTo>
                  <a:cubicBezTo>
                    <a:pt x="170" y="40"/>
                    <a:pt x="170" y="40"/>
                    <a:pt x="170" y="40"/>
                  </a:cubicBezTo>
                  <a:cubicBezTo>
                    <a:pt x="169" y="38"/>
                    <a:pt x="169" y="38"/>
                    <a:pt x="169" y="38"/>
                  </a:cubicBezTo>
                  <a:cubicBezTo>
                    <a:pt x="158" y="19"/>
                    <a:pt x="138" y="8"/>
                    <a:pt x="116" y="8"/>
                  </a:cubicBezTo>
                  <a:cubicBezTo>
                    <a:pt x="83" y="8"/>
                    <a:pt x="56" y="35"/>
                    <a:pt x="56" y="68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28" y="72"/>
                    <a:pt x="8" y="92"/>
                    <a:pt x="8" y="116"/>
                  </a:cubicBezTo>
                  <a:cubicBezTo>
                    <a:pt x="8" y="140"/>
                    <a:pt x="28" y="160"/>
                    <a:pt x="52" y="160"/>
                  </a:cubicBezTo>
                  <a:cubicBezTo>
                    <a:pt x="84" y="160"/>
                    <a:pt x="84" y="160"/>
                    <a:pt x="84" y="160"/>
                  </a:cubicBezTo>
                  <a:cubicBezTo>
                    <a:pt x="84" y="168"/>
                    <a:pt x="84" y="168"/>
                    <a:pt x="84" y="168"/>
                  </a:cubicBezTo>
                  <a:cubicBezTo>
                    <a:pt x="52" y="168"/>
                    <a:pt x="52" y="168"/>
                    <a:pt x="52" y="168"/>
                  </a:cubicBezTo>
                  <a:cubicBezTo>
                    <a:pt x="23" y="168"/>
                    <a:pt x="0" y="145"/>
                    <a:pt x="0" y="116"/>
                  </a:cubicBezTo>
                  <a:cubicBezTo>
                    <a:pt x="0" y="89"/>
                    <a:pt x="21" y="66"/>
                    <a:pt x="48" y="64"/>
                  </a:cubicBezTo>
                  <a:cubicBezTo>
                    <a:pt x="50" y="28"/>
                    <a:pt x="80" y="0"/>
                    <a:pt x="116" y="0"/>
                  </a:cubicBezTo>
                  <a:cubicBezTo>
                    <a:pt x="141" y="0"/>
                    <a:pt x="162" y="12"/>
                    <a:pt x="174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99" y="32"/>
                    <a:pt x="214" y="46"/>
                    <a:pt x="216" y="68"/>
                  </a:cubicBezTo>
                  <a:cubicBezTo>
                    <a:pt x="239" y="70"/>
                    <a:pt x="256" y="90"/>
                    <a:pt x="256" y="116"/>
                  </a:cubicBezTo>
                  <a:cubicBezTo>
                    <a:pt x="256" y="145"/>
                    <a:pt x="233" y="168"/>
                    <a:pt x="20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0" name="Freeform 128"/>
            <p:cNvSpPr>
              <a:spLocks noEditPoints="1"/>
            </p:cNvSpPr>
            <p:nvPr/>
          </p:nvSpPr>
          <p:spPr bwMode="auto">
            <a:xfrm>
              <a:off x="279400" y="171450"/>
              <a:ext cx="547687" cy="547688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1" name="Freeform 129"/>
            <p:cNvSpPr>
              <a:spLocks noEditPoints="1"/>
            </p:cNvSpPr>
            <p:nvPr/>
          </p:nvSpPr>
          <p:spPr bwMode="auto">
            <a:xfrm>
              <a:off x="365125" y="257175"/>
              <a:ext cx="376237" cy="376238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2" name="Freeform 130"/>
            <p:cNvSpPr>
              <a:spLocks/>
            </p:cNvSpPr>
            <p:nvPr/>
          </p:nvSpPr>
          <p:spPr bwMode="auto">
            <a:xfrm>
              <a:off x="450850" y="342900"/>
              <a:ext cx="103187" cy="103188"/>
            </a:xfrm>
            <a:custGeom>
              <a:avLst/>
              <a:gdLst>
                <a:gd name="T0" fmla="*/ 8 w 24"/>
                <a:gd name="T1" fmla="*/ 24 h 24"/>
                <a:gd name="T2" fmla="*/ 0 w 24"/>
                <a:gd name="T3" fmla="*/ 24 h 24"/>
                <a:gd name="T4" fmla="*/ 24 w 24"/>
                <a:gd name="T5" fmla="*/ 0 h 24"/>
                <a:gd name="T6" fmla="*/ 24 w 24"/>
                <a:gd name="T7" fmla="*/ 8 h 24"/>
                <a:gd name="T8" fmla="*/ 8 w 24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8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15" y="8"/>
                    <a:pt x="8" y="15"/>
                    <a:pt x="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3" name="Freeform 131"/>
            <p:cNvSpPr>
              <a:spLocks/>
            </p:cNvSpPr>
            <p:nvPr/>
          </p:nvSpPr>
          <p:spPr bwMode="auto">
            <a:xfrm>
              <a:off x="468313" y="685800"/>
              <a:ext cx="169862" cy="411163"/>
            </a:xfrm>
            <a:custGeom>
              <a:avLst/>
              <a:gdLst>
                <a:gd name="T0" fmla="*/ 20 w 40"/>
                <a:gd name="T1" fmla="*/ 96 h 96"/>
                <a:gd name="T2" fmla="*/ 0 w 40"/>
                <a:gd name="T3" fmla="*/ 76 h 96"/>
                <a:gd name="T4" fmla="*/ 0 w 40"/>
                <a:gd name="T5" fmla="*/ 0 h 96"/>
                <a:gd name="T6" fmla="*/ 8 w 40"/>
                <a:gd name="T7" fmla="*/ 0 h 96"/>
                <a:gd name="T8" fmla="*/ 8 w 40"/>
                <a:gd name="T9" fmla="*/ 76 h 96"/>
                <a:gd name="T10" fmla="*/ 20 w 40"/>
                <a:gd name="T11" fmla="*/ 88 h 96"/>
                <a:gd name="T12" fmla="*/ 32 w 40"/>
                <a:gd name="T13" fmla="*/ 76 h 96"/>
                <a:gd name="T14" fmla="*/ 32 w 40"/>
                <a:gd name="T15" fmla="*/ 0 h 96"/>
                <a:gd name="T16" fmla="*/ 40 w 40"/>
                <a:gd name="T17" fmla="*/ 0 h 96"/>
                <a:gd name="T18" fmla="*/ 40 w 40"/>
                <a:gd name="T19" fmla="*/ 76 h 96"/>
                <a:gd name="T20" fmla="*/ 20 w 40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96">
                  <a:moveTo>
                    <a:pt x="20" y="96"/>
                  </a:moveTo>
                  <a:cubicBezTo>
                    <a:pt x="9" y="96"/>
                    <a:pt x="0" y="87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3"/>
                    <a:pt x="13" y="88"/>
                    <a:pt x="20" y="88"/>
                  </a:cubicBezTo>
                  <a:cubicBezTo>
                    <a:pt x="27" y="88"/>
                    <a:pt x="32" y="83"/>
                    <a:pt x="32" y="7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40" y="87"/>
                    <a:pt x="31" y="96"/>
                    <a:pt x="2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4" name="Rectangle 132"/>
            <p:cNvSpPr>
              <a:spLocks noChangeArrowheads="1"/>
            </p:cNvSpPr>
            <p:nvPr/>
          </p:nvSpPr>
          <p:spPr bwMode="auto">
            <a:xfrm>
              <a:off x="536575" y="822325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5" name="Rectangle 133"/>
            <p:cNvSpPr>
              <a:spLocks noChangeArrowheads="1"/>
            </p:cNvSpPr>
            <p:nvPr/>
          </p:nvSpPr>
          <p:spPr bwMode="auto">
            <a:xfrm>
              <a:off x="536575" y="890588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6" name="Rectangle 134"/>
            <p:cNvSpPr>
              <a:spLocks noChangeArrowheads="1"/>
            </p:cNvSpPr>
            <p:nvPr/>
          </p:nvSpPr>
          <p:spPr bwMode="auto">
            <a:xfrm>
              <a:off x="536575" y="958850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144" name="Imagem 143">
            <a:extLst>
              <a:ext uri="{FF2B5EF4-FFF2-40B4-BE49-F238E27FC236}">
                <a16:creationId xmlns:a16="http://schemas.microsoft.com/office/drawing/2014/main" id="{302F7920-71F5-4518-A27C-B1395892B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905" y="1702486"/>
            <a:ext cx="2790000" cy="27697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id="{8C8CA99C-DC37-429D-86BD-42BB2CF8D5E3}"/>
              </a:ext>
            </a:extLst>
          </p:cNvPr>
          <p:cNvSpPr/>
          <p:nvPr/>
        </p:nvSpPr>
        <p:spPr>
          <a:xfrm>
            <a:off x="3904912" y="1266976"/>
            <a:ext cx="7843520" cy="564803"/>
          </a:xfrm>
          <a:prstGeom prst="roundRect">
            <a:avLst>
              <a:gd name="adj" fmla="val 50000"/>
            </a:avLst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Contatos</a:t>
            </a:r>
          </a:p>
        </p:txBody>
      </p:sp>
    </p:spTree>
    <p:extLst>
      <p:ext uri="{BB962C8B-B14F-4D97-AF65-F5344CB8AC3E}">
        <p14:creationId xmlns:p14="http://schemas.microsoft.com/office/powerpoint/2010/main" val="308587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427104" y="1778580"/>
            <a:ext cx="7913535" cy="3931225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3325646" cy="6858000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/>
          <p:cNvSpPr/>
          <p:nvPr/>
        </p:nvSpPr>
        <p:spPr>
          <a:xfrm>
            <a:off x="3373120" y="1002700"/>
            <a:ext cx="7843520" cy="564803"/>
          </a:xfrm>
          <a:prstGeom prst="roundRect">
            <a:avLst>
              <a:gd name="adj" fmla="val 50000"/>
            </a:avLst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Quem sou eu?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652898" y="1002700"/>
            <a:ext cx="216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_  X</a:t>
            </a:r>
          </a:p>
        </p:txBody>
      </p:sp>
      <p:sp>
        <p:nvSpPr>
          <p:cNvPr id="12" name="CaixaDeTexto 11"/>
          <p:cNvSpPr txBox="1"/>
          <p:nvPr/>
        </p:nvSpPr>
        <p:spPr>
          <a:xfrm rot="5400000">
            <a:off x="-1703231" y="2530558"/>
            <a:ext cx="4618572" cy="1935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1000" b="1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pt-BR" sz="1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OBRE</a:t>
            </a:r>
            <a:endParaRPr lang="pt-BR" sz="11000" b="1" dirty="0">
              <a:solidFill>
                <a:srgbClr val="DBD61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riângulo Retângulo 13"/>
          <p:cNvSpPr/>
          <p:nvPr/>
        </p:nvSpPr>
        <p:spPr>
          <a:xfrm flipH="1">
            <a:off x="2924303" y="2981528"/>
            <a:ext cx="317257" cy="31725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: Forma 14"/>
          <p:cNvSpPr/>
          <p:nvPr/>
        </p:nvSpPr>
        <p:spPr>
          <a:xfrm>
            <a:off x="3155836" y="2409244"/>
            <a:ext cx="85725" cy="379095"/>
          </a:xfrm>
          <a:custGeom>
            <a:avLst/>
            <a:gdLst>
              <a:gd name="connsiteX0" fmla="*/ 80010 w 85725"/>
              <a:gd name="connsiteY0" fmla="*/ 0 h 379095"/>
              <a:gd name="connsiteX1" fmla="*/ 0 w 85725"/>
              <a:gd name="connsiteY1" fmla="*/ 55245 h 379095"/>
              <a:gd name="connsiteX2" fmla="*/ 83820 w 85725"/>
              <a:gd name="connsiteY2" fmla="*/ 112395 h 379095"/>
              <a:gd name="connsiteX3" fmla="*/ 5715 w 85725"/>
              <a:gd name="connsiteY3" fmla="*/ 169545 h 379095"/>
              <a:gd name="connsiteX4" fmla="*/ 85725 w 85725"/>
              <a:gd name="connsiteY4" fmla="*/ 219075 h 379095"/>
              <a:gd name="connsiteX5" fmla="*/ 3810 w 85725"/>
              <a:gd name="connsiteY5" fmla="*/ 274320 h 379095"/>
              <a:gd name="connsiteX6" fmla="*/ 81915 w 85725"/>
              <a:gd name="connsiteY6" fmla="*/ 321945 h 379095"/>
              <a:gd name="connsiteX7" fmla="*/ 5715 w 85725"/>
              <a:gd name="connsiteY7" fmla="*/ 379095 h 37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25" h="379095">
                <a:moveTo>
                  <a:pt x="80010" y="0"/>
                </a:moveTo>
                <a:lnTo>
                  <a:pt x="0" y="55245"/>
                </a:lnTo>
                <a:lnTo>
                  <a:pt x="83820" y="112395"/>
                </a:lnTo>
                <a:lnTo>
                  <a:pt x="5715" y="169545"/>
                </a:lnTo>
                <a:lnTo>
                  <a:pt x="85725" y="219075"/>
                </a:lnTo>
                <a:lnTo>
                  <a:pt x="3810" y="274320"/>
                </a:lnTo>
                <a:lnTo>
                  <a:pt x="81915" y="321945"/>
                </a:lnTo>
                <a:lnTo>
                  <a:pt x="5715" y="379095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 rot="5400000">
            <a:off x="11518380" y="4512362"/>
            <a:ext cx="130795" cy="130795"/>
          </a:xfrm>
          <a:prstGeom prst="ellipse">
            <a:avLst/>
          </a:prstGeom>
          <a:solidFill>
            <a:srgbClr val="043CA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04" name="Agrupar 103"/>
          <p:cNvGrpSpPr/>
          <p:nvPr/>
        </p:nvGrpSpPr>
        <p:grpSpPr>
          <a:xfrm>
            <a:off x="2058873" y="4547242"/>
            <a:ext cx="1096963" cy="1063626"/>
            <a:chOff x="4763" y="-1588"/>
            <a:chExt cx="1096963" cy="1063626"/>
          </a:xfrm>
          <a:solidFill>
            <a:schemeClr val="bg1"/>
          </a:solidFill>
        </p:grpSpPr>
        <p:sp>
          <p:nvSpPr>
            <p:cNvPr id="86" name="Freeform 35"/>
            <p:cNvSpPr>
              <a:spLocks noEditPoints="1"/>
            </p:cNvSpPr>
            <p:nvPr/>
          </p:nvSpPr>
          <p:spPr bwMode="auto">
            <a:xfrm>
              <a:off x="4763" y="923925"/>
              <a:ext cx="1096963" cy="138113"/>
            </a:xfrm>
            <a:custGeom>
              <a:avLst/>
              <a:gdLst>
                <a:gd name="T0" fmla="*/ 642 w 691"/>
                <a:gd name="T1" fmla="*/ 87 h 87"/>
                <a:gd name="T2" fmla="*/ 49 w 691"/>
                <a:gd name="T3" fmla="*/ 87 h 87"/>
                <a:gd name="T4" fmla="*/ 0 w 691"/>
                <a:gd name="T5" fmla="*/ 38 h 87"/>
                <a:gd name="T6" fmla="*/ 0 w 691"/>
                <a:gd name="T7" fmla="*/ 0 h 87"/>
                <a:gd name="T8" fmla="*/ 275 w 691"/>
                <a:gd name="T9" fmla="*/ 0 h 87"/>
                <a:gd name="T10" fmla="*/ 297 w 691"/>
                <a:gd name="T11" fmla="*/ 22 h 87"/>
                <a:gd name="T12" fmla="*/ 394 w 691"/>
                <a:gd name="T13" fmla="*/ 22 h 87"/>
                <a:gd name="T14" fmla="*/ 416 w 691"/>
                <a:gd name="T15" fmla="*/ 0 h 87"/>
                <a:gd name="T16" fmla="*/ 691 w 691"/>
                <a:gd name="T17" fmla="*/ 0 h 87"/>
                <a:gd name="T18" fmla="*/ 691 w 691"/>
                <a:gd name="T19" fmla="*/ 38 h 87"/>
                <a:gd name="T20" fmla="*/ 642 w 691"/>
                <a:gd name="T21" fmla="*/ 87 h 87"/>
                <a:gd name="T22" fmla="*/ 59 w 691"/>
                <a:gd name="T23" fmla="*/ 65 h 87"/>
                <a:gd name="T24" fmla="*/ 631 w 691"/>
                <a:gd name="T25" fmla="*/ 65 h 87"/>
                <a:gd name="T26" fmla="*/ 669 w 691"/>
                <a:gd name="T27" fmla="*/ 27 h 87"/>
                <a:gd name="T28" fmla="*/ 669 w 691"/>
                <a:gd name="T29" fmla="*/ 22 h 87"/>
                <a:gd name="T30" fmla="*/ 426 w 691"/>
                <a:gd name="T31" fmla="*/ 22 h 87"/>
                <a:gd name="T32" fmla="*/ 405 w 691"/>
                <a:gd name="T33" fmla="*/ 44 h 87"/>
                <a:gd name="T34" fmla="*/ 286 w 691"/>
                <a:gd name="T35" fmla="*/ 44 h 87"/>
                <a:gd name="T36" fmla="*/ 264 w 691"/>
                <a:gd name="T37" fmla="*/ 22 h 87"/>
                <a:gd name="T38" fmla="*/ 22 w 691"/>
                <a:gd name="T39" fmla="*/ 22 h 87"/>
                <a:gd name="T40" fmla="*/ 22 w 691"/>
                <a:gd name="T41" fmla="*/ 27 h 87"/>
                <a:gd name="T42" fmla="*/ 59 w 691"/>
                <a:gd name="T43" fmla="*/ 6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1" h="87">
                  <a:moveTo>
                    <a:pt x="642" y="87"/>
                  </a:moveTo>
                  <a:lnTo>
                    <a:pt x="49" y="87"/>
                  </a:lnTo>
                  <a:lnTo>
                    <a:pt x="0" y="38"/>
                  </a:lnTo>
                  <a:lnTo>
                    <a:pt x="0" y="0"/>
                  </a:lnTo>
                  <a:lnTo>
                    <a:pt x="275" y="0"/>
                  </a:lnTo>
                  <a:lnTo>
                    <a:pt x="297" y="22"/>
                  </a:lnTo>
                  <a:lnTo>
                    <a:pt x="394" y="22"/>
                  </a:lnTo>
                  <a:lnTo>
                    <a:pt x="416" y="0"/>
                  </a:lnTo>
                  <a:lnTo>
                    <a:pt x="691" y="0"/>
                  </a:lnTo>
                  <a:lnTo>
                    <a:pt x="691" y="38"/>
                  </a:lnTo>
                  <a:lnTo>
                    <a:pt x="642" y="87"/>
                  </a:lnTo>
                  <a:close/>
                  <a:moveTo>
                    <a:pt x="59" y="65"/>
                  </a:moveTo>
                  <a:lnTo>
                    <a:pt x="631" y="65"/>
                  </a:lnTo>
                  <a:lnTo>
                    <a:pt x="669" y="27"/>
                  </a:lnTo>
                  <a:lnTo>
                    <a:pt x="669" y="22"/>
                  </a:lnTo>
                  <a:lnTo>
                    <a:pt x="426" y="22"/>
                  </a:lnTo>
                  <a:lnTo>
                    <a:pt x="405" y="44"/>
                  </a:lnTo>
                  <a:lnTo>
                    <a:pt x="286" y="44"/>
                  </a:lnTo>
                  <a:lnTo>
                    <a:pt x="264" y="22"/>
                  </a:lnTo>
                  <a:lnTo>
                    <a:pt x="22" y="22"/>
                  </a:lnTo>
                  <a:lnTo>
                    <a:pt x="22" y="27"/>
                  </a:lnTo>
                  <a:lnTo>
                    <a:pt x="59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6"/>
            <p:cNvSpPr>
              <a:spLocks noChangeArrowheads="1"/>
            </p:cNvSpPr>
            <p:nvPr/>
          </p:nvSpPr>
          <p:spPr bwMode="auto">
            <a:xfrm>
              <a:off x="466726" y="8556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8" name="Rectangle 37"/>
            <p:cNvSpPr>
              <a:spLocks noChangeArrowheads="1"/>
            </p:cNvSpPr>
            <p:nvPr/>
          </p:nvSpPr>
          <p:spPr bwMode="auto">
            <a:xfrm>
              <a:off x="398463" y="8556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Rectangle 38"/>
            <p:cNvSpPr>
              <a:spLocks noChangeArrowheads="1"/>
            </p:cNvSpPr>
            <p:nvPr/>
          </p:nvSpPr>
          <p:spPr bwMode="auto">
            <a:xfrm>
              <a:off x="536576" y="855663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39"/>
            <p:cNvSpPr>
              <a:spLocks noChangeArrowheads="1"/>
            </p:cNvSpPr>
            <p:nvPr/>
          </p:nvSpPr>
          <p:spPr bwMode="auto">
            <a:xfrm>
              <a:off x="604838" y="855663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1" name="Rectangle 40"/>
            <p:cNvSpPr>
              <a:spLocks noChangeArrowheads="1"/>
            </p:cNvSpPr>
            <p:nvPr/>
          </p:nvSpPr>
          <p:spPr bwMode="auto">
            <a:xfrm>
              <a:off x="673101" y="8556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1"/>
            <p:cNvSpPr>
              <a:spLocks/>
            </p:cNvSpPr>
            <p:nvPr/>
          </p:nvSpPr>
          <p:spPr bwMode="auto">
            <a:xfrm>
              <a:off x="536576" y="204788"/>
              <a:ext cx="393700" cy="617538"/>
            </a:xfrm>
            <a:custGeom>
              <a:avLst/>
              <a:gdLst>
                <a:gd name="T0" fmla="*/ 21 w 248"/>
                <a:gd name="T1" fmla="*/ 389 h 389"/>
                <a:gd name="T2" fmla="*/ 0 w 248"/>
                <a:gd name="T3" fmla="*/ 389 h 389"/>
                <a:gd name="T4" fmla="*/ 0 w 248"/>
                <a:gd name="T5" fmla="*/ 0 h 389"/>
                <a:gd name="T6" fmla="*/ 248 w 248"/>
                <a:gd name="T7" fmla="*/ 0 h 389"/>
                <a:gd name="T8" fmla="*/ 248 w 248"/>
                <a:gd name="T9" fmla="*/ 21 h 389"/>
                <a:gd name="T10" fmla="*/ 21 w 248"/>
                <a:gd name="T11" fmla="*/ 21 h 389"/>
                <a:gd name="T12" fmla="*/ 21 w 248"/>
                <a:gd name="T13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389">
                  <a:moveTo>
                    <a:pt x="21" y="389"/>
                  </a:moveTo>
                  <a:lnTo>
                    <a:pt x="0" y="38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21"/>
                  </a:lnTo>
                  <a:lnTo>
                    <a:pt x="21" y="21"/>
                  </a:lnTo>
                  <a:lnTo>
                    <a:pt x="21" y="3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2"/>
            <p:cNvSpPr>
              <a:spLocks/>
            </p:cNvSpPr>
            <p:nvPr/>
          </p:nvSpPr>
          <p:spPr bwMode="auto">
            <a:xfrm>
              <a:off x="466726" y="-1588"/>
              <a:ext cx="395288" cy="68263"/>
            </a:xfrm>
            <a:custGeom>
              <a:avLst/>
              <a:gdLst>
                <a:gd name="T0" fmla="*/ 22 w 249"/>
                <a:gd name="T1" fmla="*/ 43 h 43"/>
                <a:gd name="T2" fmla="*/ 0 w 249"/>
                <a:gd name="T3" fmla="*/ 43 h 43"/>
                <a:gd name="T4" fmla="*/ 0 w 249"/>
                <a:gd name="T5" fmla="*/ 0 h 43"/>
                <a:gd name="T6" fmla="*/ 249 w 249"/>
                <a:gd name="T7" fmla="*/ 0 h 43"/>
                <a:gd name="T8" fmla="*/ 249 w 249"/>
                <a:gd name="T9" fmla="*/ 22 h 43"/>
                <a:gd name="T10" fmla="*/ 22 w 249"/>
                <a:gd name="T11" fmla="*/ 22 h 43"/>
                <a:gd name="T12" fmla="*/ 22 w 249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43">
                  <a:moveTo>
                    <a:pt x="22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49" y="0"/>
                  </a:lnTo>
                  <a:lnTo>
                    <a:pt x="249" y="22"/>
                  </a:lnTo>
                  <a:lnTo>
                    <a:pt x="22" y="22"/>
                  </a:lnTo>
                  <a:lnTo>
                    <a:pt x="22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4" name="Rectangle 43"/>
            <p:cNvSpPr>
              <a:spLocks noChangeArrowheads="1"/>
            </p:cNvSpPr>
            <p:nvPr/>
          </p:nvSpPr>
          <p:spPr bwMode="auto">
            <a:xfrm>
              <a:off x="466726" y="169863"/>
              <a:ext cx="34925" cy="652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5" name="Freeform 44"/>
            <p:cNvSpPr>
              <a:spLocks/>
            </p:cNvSpPr>
            <p:nvPr/>
          </p:nvSpPr>
          <p:spPr bwMode="auto">
            <a:xfrm>
              <a:off x="673101" y="547688"/>
              <a:ext cx="103188" cy="274638"/>
            </a:xfrm>
            <a:custGeom>
              <a:avLst/>
              <a:gdLst>
                <a:gd name="T0" fmla="*/ 22 w 65"/>
                <a:gd name="T1" fmla="*/ 173 h 173"/>
                <a:gd name="T2" fmla="*/ 0 w 65"/>
                <a:gd name="T3" fmla="*/ 173 h 173"/>
                <a:gd name="T4" fmla="*/ 0 w 65"/>
                <a:gd name="T5" fmla="*/ 0 h 173"/>
                <a:gd name="T6" fmla="*/ 65 w 65"/>
                <a:gd name="T7" fmla="*/ 0 h 173"/>
                <a:gd name="T8" fmla="*/ 65 w 65"/>
                <a:gd name="T9" fmla="*/ 21 h 173"/>
                <a:gd name="T10" fmla="*/ 22 w 65"/>
                <a:gd name="T11" fmla="*/ 21 h 173"/>
                <a:gd name="T12" fmla="*/ 22 w 65"/>
                <a:gd name="T13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173">
                  <a:moveTo>
                    <a:pt x="22" y="173"/>
                  </a:moveTo>
                  <a:lnTo>
                    <a:pt x="0" y="173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21"/>
                  </a:lnTo>
                  <a:lnTo>
                    <a:pt x="22" y="21"/>
                  </a:lnTo>
                  <a:lnTo>
                    <a:pt x="22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6" name="Freeform 45"/>
            <p:cNvSpPr>
              <a:spLocks/>
            </p:cNvSpPr>
            <p:nvPr/>
          </p:nvSpPr>
          <p:spPr bwMode="auto">
            <a:xfrm>
              <a:off x="244476" y="101600"/>
              <a:ext cx="393700" cy="68263"/>
            </a:xfrm>
            <a:custGeom>
              <a:avLst/>
              <a:gdLst>
                <a:gd name="T0" fmla="*/ 248 w 248"/>
                <a:gd name="T1" fmla="*/ 43 h 43"/>
                <a:gd name="T2" fmla="*/ 227 w 248"/>
                <a:gd name="T3" fmla="*/ 43 h 43"/>
                <a:gd name="T4" fmla="*/ 227 w 248"/>
                <a:gd name="T5" fmla="*/ 22 h 43"/>
                <a:gd name="T6" fmla="*/ 0 w 248"/>
                <a:gd name="T7" fmla="*/ 22 h 43"/>
                <a:gd name="T8" fmla="*/ 0 w 248"/>
                <a:gd name="T9" fmla="*/ 0 h 43"/>
                <a:gd name="T10" fmla="*/ 248 w 248"/>
                <a:gd name="T11" fmla="*/ 0 h 43"/>
                <a:gd name="T12" fmla="*/ 248 w 248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43">
                  <a:moveTo>
                    <a:pt x="248" y="43"/>
                  </a:moveTo>
                  <a:lnTo>
                    <a:pt x="227" y="43"/>
                  </a:lnTo>
                  <a:lnTo>
                    <a:pt x="227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7" name="Rectangle 46"/>
            <p:cNvSpPr>
              <a:spLocks noChangeArrowheads="1"/>
            </p:cNvSpPr>
            <p:nvPr/>
          </p:nvSpPr>
          <p:spPr bwMode="auto">
            <a:xfrm>
              <a:off x="604838" y="273050"/>
              <a:ext cx="33338" cy="549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8" name="Freeform 47"/>
            <p:cNvSpPr>
              <a:spLocks/>
            </p:cNvSpPr>
            <p:nvPr/>
          </p:nvSpPr>
          <p:spPr bwMode="auto">
            <a:xfrm>
              <a:off x="211138" y="479425"/>
              <a:ext cx="222250" cy="342900"/>
            </a:xfrm>
            <a:custGeom>
              <a:avLst/>
              <a:gdLst>
                <a:gd name="T0" fmla="*/ 140 w 140"/>
                <a:gd name="T1" fmla="*/ 216 h 216"/>
                <a:gd name="T2" fmla="*/ 118 w 140"/>
                <a:gd name="T3" fmla="*/ 216 h 216"/>
                <a:gd name="T4" fmla="*/ 118 w 140"/>
                <a:gd name="T5" fmla="*/ 21 h 216"/>
                <a:gd name="T6" fmla="*/ 0 w 140"/>
                <a:gd name="T7" fmla="*/ 21 h 216"/>
                <a:gd name="T8" fmla="*/ 0 w 140"/>
                <a:gd name="T9" fmla="*/ 0 h 216"/>
                <a:gd name="T10" fmla="*/ 140 w 140"/>
                <a:gd name="T11" fmla="*/ 0 h 216"/>
                <a:gd name="T12" fmla="*/ 140 w 140"/>
                <a:gd name="T13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16">
                  <a:moveTo>
                    <a:pt x="140" y="216"/>
                  </a:moveTo>
                  <a:lnTo>
                    <a:pt x="118" y="216"/>
                  </a:lnTo>
                  <a:lnTo>
                    <a:pt x="118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9" name="Rectangle 48"/>
            <p:cNvSpPr>
              <a:spLocks noChangeArrowheads="1"/>
            </p:cNvSpPr>
            <p:nvPr/>
          </p:nvSpPr>
          <p:spPr bwMode="auto">
            <a:xfrm>
              <a:off x="107951" y="101600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Rectangle 49"/>
            <p:cNvSpPr>
              <a:spLocks noChangeArrowheads="1"/>
            </p:cNvSpPr>
            <p:nvPr/>
          </p:nvSpPr>
          <p:spPr bwMode="auto">
            <a:xfrm>
              <a:off x="176213" y="1016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1" name="Rectangle 50"/>
            <p:cNvSpPr>
              <a:spLocks noChangeArrowheads="1"/>
            </p:cNvSpPr>
            <p:nvPr/>
          </p:nvSpPr>
          <p:spPr bwMode="auto">
            <a:xfrm>
              <a:off x="895351" y="-158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2" name="Rectangle 51"/>
            <p:cNvSpPr>
              <a:spLocks noChangeArrowheads="1"/>
            </p:cNvSpPr>
            <p:nvPr/>
          </p:nvSpPr>
          <p:spPr bwMode="auto">
            <a:xfrm>
              <a:off x="963613" y="-158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3" name="Freeform 52"/>
            <p:cNvSpPr>
              <a:spLocks/>
            </p:cNvSpPr>
            <p:nvPr/>
          </p:nvSpPr>
          <p:spPr bwMode="auto">
            <a:xfrm>
              <a:off x="107951" y="341313"/>
              <a:ext cx="890588" cy="549275"/>
            </a:xfrm>
            <a:custGeom>
              <a:avLst/>
              <a:gdLst>
                <a:gd name="T0" fmla="*/ 208 w 208"/>
                <a:gd name="T1" fmla="*/ 128 h 128"/>
                <a:gd name="T2" fmla="*/ 148 w 208"/>
                <a:gd name="T3" fmla="*/ 128 h 128"/>
                <a:gd name="T4" fmla="*/ 148 w 208"/>
                <a:gd name="T5" fmla="*/ 120 h 128"/>
                <a:gd name="T6" fmla="*/ 200 w 208"/>
                <a:gd name="T7" fmla="*/ 120 h 128"/>
                <a:gd name="T8" fmla="*/ 200 w 208"/>
                <a:gd name="T9" fmla="*/ 16 h 128"/>
                <a:gd name="T10" fmla="*/ 192 w 208"/>
                <a:gd name="T11" fmla="*/ 8 h 128"/>
                <a:gd name="T12" fmla="*/ 16 w 208"/>
                <a:gd name="T13" fmla="*/ 8 h 128"/>
                <a:gd name="T14" fmla="*/ 8 w 208"/>
                <a:gd name="T15" fmla="*/ 16 h 128"/>
                <a:gd name="T16" fmla="*/ 8 w 208"/>
                <a:gd name="T17" fmla="*/ 120 h 128"/>
                <a:gd name="T18" fmla="*/ 60 w 208"/>
                <a:gd name="T19" fmla="*/ 120 h 128"/>
                <a:gd name="T20" fmla="*/ 60 w 208"/>
                <a:gd name="T21" fmla="*/ 128 h 128"/>
                <a:gd name="T22" fmla="*/ 0 w 208"/>
                <a:gd name="T23" fmla="*/ 128 h 128"/>
                <a:gd name="T24" fmla="*/ 0 w 208"/>
                <a:gd name="T25" fmla="*/ 16 h 128"/>
                <a:gd name="T26" fmla="*/ 16 w 208"/>
                <a:gd name="T27" fmla="*/ 0 h 128"/>
                <a:gd name="T28" fmla="*/ 192 w 208"/>
                <a:gd name="T29" fmla="*/ 0 h 128"/>
                <a:gd name="T30" fmla="*/ 208 w 208"/>
                <a:gd name="T31" fmla="*/ 16 h 128"/>
                <a:gd name="T32" fmla="*/ 208 w 208"/>
                <a:gd name="T3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128">
                  <a:moveTo>
                    <a:pt x="208" y="128"/>
                  </a:moveTo>
                  <a:cubicBezTo>
                    <a:pt x="148" y="128"/>
                    <a:pt x="148" y="128"/>
                    <a:pt x="148" y="128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0" y="16"/>
                    <a:pt x="200" y="16"/>
                    <a:pt x="200" y="16"/>
                  </a:cubicBezTo>
                  <a:cubicBezTo>
                    <a:pt x="200" y="12"/>
                    <a:pt x="196" y="8"/>
                    <a:pt x="192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2" y="8"/>
                    <a:pt x="8" y="12"/>
                    <a:pt x="8" y="1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201" y="0"/>
                    <a:pt x="208" y="7"/>
                    <a:pt x="208" y="16"/>
                  </a:cubicBezTo>
                  <a:lnTo>
                    <a:pt x="208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5" name="Agrupar 104"/>
          <p:cNvGrpSpPr/>
          <p:nvPr/>
        </p:nvGrpSpPr>
        <p:grpSpPr>
          <a:xfrm>
            <a:off x="1937828" y="4189674"/>
            <a:ext cx="198160" cy="196096"/>
            <a:chOff x="3417998" y="4751163"/>
            <a:chExt cx="198160" cy="196096"/>
          </a:xfrm>
        </p:grpSpPr>
        <p:sp>
          <p:nvSpPr>
            <p:cNvPr id="106" name="Freeform 41"/>
            <p:cNvSpPr>
              <a:spLocks/>
            </p:cNvSpPr>
            <p:nvPr/>
          </p:nvSpPr>
          <p:spPr bwMode="auto">
            <a:xfrm>
              <a:off x="3423159" y="4756323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42"/>
            <p:cNvSpPr>
              <a:spLocks/>
            </p:cNvSpPr>
            <p:nvPr/>
          </p:nvSpPr>
          <p:spPr bwMode="auto">
            <a:xfrm>
              <a:off x="3544944" y="4878109"/>
              <a:ext cx="71214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5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5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43"/>
            <p:cNvSpPr>
              <a:spLocks/>
            </p:cNvSpPr>
            <p:nvPr/>
          </p:nvSpPr>
          <p:spPr bwMode="auto">
            <a:xfrm>
              <a:off x="3417998" y="4875012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3 w 26"/>
                <a:gd name="T3" fmla="*/ 23 h 25"/>
                <a:gd name="T4" fmla="*/ 3 w 26"/>
                <a:gd name="T5" fmla="*/ 15 h 25"/>
                <a:gd name="T6" fmla="*/ 16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6" y="25"/>
                    <a:pt x="4" y="24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8" y="0"/>
                    <a:pt x="22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9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9" name="Freeform 44"/>
            <p:cNvSpPr>
              <a:spLocks/>
            </p:cNvSpPr>
            <p:nvPr/>
          </p:nvSpPr>
          <p:spPr bwMode="auto">
            <a:xfrm>
              <a:off x="3541848" y="4751163"/>
              <a:ext cx="72245" cy="71214"/>
            </a:xfrm>
            <a:custGeom>
              <a:avLst/>
              <a:gdLst>
                <a:gd name="T0" fmla="*/ 6 w 26"/>
                <a:gd name="T1" fmla="*/ 26 h 26"/>
                <a:gd name="T2" fmla="*/ 2 w 26"/>
                <a:gd name="T3" fmla="*/ 24 h 26"/>
                <a:gd name="T4" fmla="*/ 2 w 26"/>
                <a:gd name="T5" fmla="*/ 16 h 26"/>
                <a:gd name="T6" fmla="*/ 15 w 26"/>
                <a:gd name="T7" fmla="*/ 3 h 26"/>
                <a:gd name="T8" fmla="*/ 23 w 26"/>
                <a:gd name="T9" fmla="*/ 3 h 26"/>
                <a:gd name="T10" fmla="*/ 23 w 26"/>
                <a:gd name="T11" fmla="*/ 11 h 26"/>
                <a:gd name="T12" fmla="*/ 10 w 26"/>
                <a:gd name="T13" fmla="*/ 24 h 26"/>
                <a:gd name="T14" fmla="*/ 6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2"/>
                    <a:pt x="0" y="18"/>
                    <a:pt x="2" y="16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6" y="5"/>
                    <a:pt x="26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10" name="CaixaDeTexto 109"/>
          <p:cNvSpPr txBox="1"/>
          <p:nvPr/>
        </p:nvSpPr>
        <p:spPr>
          <a:xfrm>
            <a:off x="2487637" y="3443715"/>
            <a:ext cx="585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1" name="Retângulo 110"/>
          <p:cNvSpPr/>
          <p:nvPr/>
        </p:nvSpPr>
        <p:spPr>
          <a:xfrm rot="2700000">
            <a:off x="2126360" y="3662647"/>
            <a:ext cx="229616" cy="2296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12" name="Retângulo 111"/>
          <p:cNvSpPr/>
          <p:nvPr/>
        </p:nvSpPr>
        <p:spPr>
          <a:xfrm rot="2700000">
            <a:off x="2569486" y="4187003"/>
            <a:ext cx="111473" cy="11147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1818316" y="3249133"/>
            <a:ext cx="58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5" name="Forma Livre: Forma 114"/>
          <p:cNvSpPr/>
          <p:nvPr/>
        </p:nvSpPr>
        <p:spPr>
          <a:xfrm>
            <a:off x="3413262" y="1682496"/>
            <a:ext cx="393192" cy="3931920"/>
          </a:xfrm>
          <a:custGeom>
            <a:avLst/>
            <a:gdLst>
              <a:gd name="connsiteX0" fmla="*/ 384048 w 384048"/>
              <a:gd name="connsiteY0" fmla="*/ 0 h 3931920"/>
              <a:gd name="connsiteX1" fmla="*/ 0 w 384048"/>
              <a:gd name="connsiteY1" fmla="*/ 0 h 3931920"/>
              <a:gd name="connsiteX2" fmla="*/ 0 w 384048"/>
              <a:gd name="connsiteY2" fmla="*/ 3931920 h 3931920"/>
              <a:gd name="connsiteX3" fmla="*/ 377952 w 384048"/>
              <a:gd name="connsiteY3" fmla="*/ 3931920 h 3931920"/>
              <a:gd name="connsiteX0" fmla="*/ 384048 w 384048"/>
              <a:gd name="connsiteY0" fmla="*/ 0 h 3931920"/>
              <a:gd name="connsiteX1" fmla="*/ 0 w 384048"/>
              <a:gd name="connsiteY1" fmla="*/ 0 h 3931920"/>
              <a:gd name="connsiteX2" fmla="*/ 0 w 384048"/>
              <a:gd name="connsiteY2" fmla="*/ 3931920 h 3931920"/>
              <a:gd name="connsiteX3" fmla="*/ 383032 w 384048"/>
              <a:gd name="connsiteY3" fmla="*/ 3931920 h 3931920"/>
              <a:gd name="connsiteX0" fmla="*/ 384048 w 393192"/>
              <a:gd name="connsiteY0" fmla="*/ 0 h 3931920"/>
              <a:gd name="connsiteX1" fmla="*/ 0 w 393192"/>
              <a:gd name="connsiteY1" fmla="*/ 0 h 3931920"/>
              <a:gd name="connsiteX2" fmla="*/ 0 w 393192"/>
              <a:gd name="connsiteY2" fmla="*/ 3931920 h 3931920"/>
              <a:gd name="connsiteX3" fmla="*/ 393192 w 393192"/>
              <a:gd name="connsiteY3" fmla="*/ 3931920 h 3931920"/>
              <a:gd name="connsiteX0" fmla="*/ 386588 w 393192"/>
              <a:gd name="connsiteY0" fmla="*/ 0 h 3931920"/>
              <a:gd name="connsiteX1" fmla="*/ 0 w 393192"/>
              <a:gd name="connsiteY1" fmla="*/ 0 h 3931920"/>
              <a:gd name="connsiteX2" fmla="*/ 0 w 393192"/>
              <a:gd name="connsiteY2" fmla="*/ 3931920 h 3931920"/>
              <a:gd name="connsiteX3" fmla="*/ 393192 w 393192"/>
              <a:gd name="connsiteY3" fmla="*/ 3931920 h 3931920"/>
              <a:gd name="connsiteX0" fmla="*/ 391668 w 393192"/>
              <a:gd name="connsiteY0" fmla="*/ 0 h 3931920"/>
              <a:gd name="connsiteX1" fmla="*/ 0 w 393192"/>
              <a:gd name="connsiteY1" fmla="*/ 0 h 3931920"/>
              <a:gd name="connsiteX2" fmla="*/ 0 w 393192"/>
              <a:gd name="connsiteY2" fmla="*/ 3931920 h 3931920"/>
              <a:gd name="connsiteX3" fmla="*/ 393192 w 393192"/>
              <a:gd name="connsiteY3" fmla="*/ 3931920 h 393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192" h="3931920">
                <a:moveTo>
                  <a:pt x="391668" y="0"/>
                </a:moveTo>
                <a:lnTo>
                  <a:pt x="0" y="0"/>
                </a:lnTo>
                <a:lnTo>
                  <a:pt x="0" y="3931920"/>
                </a:lnTo>
                <a:lnTo>
                  <a:pt x="393192" y="393192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6" name="Agrupar 135"/>
          <p:cNvGrpSpPr/>
          <p:nvPr/>
        </p:nvGrpSpPr>
        <p:grpSpPr>
          <a:xfrm>
            <a:off x="10954265" y="5409864"/>
            <a:ext cx="823913" cy="792164"/>
            <a:chOff x="3175" y="-3175"/>
            <a:chExt cx="823913" cy="792164"/>
          </a:xfrm>
          <a:solidFill>
            <a:schemeClr val="bg1">
              <a:lumMod val="65000"/>
            </a:schemeClr>
          </a:solidFill>
        </p:grpSpPr>
        <p:sp>
          <p:nvSpPr>
            <p:cNvPr id="127" name="Freeform 56"/>
            <p:cNvSpPr>
              <a:spLocks/>
            </p:cNvSpPr>
            <p:nvPr/>
          </p:nvSpPr>
          <p:spPr bwMode="auto">
            <a:xfrm>
              <a:off x="552450" y="393701"/>
              <a:ext cx="138113" cy="395288"/>
            </a:xfrm>
            <a:custGeom>
              <a:avLst/>
              <a:gdLst>
                <a:gd name="T0" fmla="*/ 16 w 32"/>
                <a:gd name="T1" fmla="*/ 92 h 92"/>
                <a:gd name="T2" fmla="*/ 0 w 32"/>
                <a:gd name="T3" fmla="*/ 76 h 92"/>
                <a:gd name="T4" fmla="*/ 0 w 32"/>
                <a:gd name="T5" fmla="*/ 0 h 92"/>
                <a:gd name="T6" fmla="*/ 8 w 32"/>
                <a:gd name="T7" fmla="*/ 0 h 92"/>
                <a:gd name="T8" fmla="*/ 8 w 32"/>
                <a:gd name="T9" fmla="*/ 76 h 92"/>
                <a:gd name="T10" fmla="*/ 16 w 32"/>
                <a:gd name="T11" fmla="*/ 84 h 92"/>
                <a:gd name="T12" fmla="*/ 24 w 32"/>
                <a:gd name="T13" fmla="*/ 76 h 92"/>
                <a:gd name="T14" fmla="*/ 24 w 32"/>
                <a:gd name="T15" fmla="*/ 0 h 92"/>
                <a:gd name="T16" fmla="*/ 32 w 32"/>
                <a:gd name="T17" fmla="*/ 0 h 92"/>
                <a:gd name="T18" fmla="*/ 32 w 32"/>
                <a:gd name="T19" fmla="*/ 76 h 92"/>
                <a:gd name="T20" fmla="*/ 16 w 32"/>
                <a:gd name="T21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92">
                  <a:moveTo>
                    <a:pt x="16" y="92"/>
                  </a:moveTo>
                  <a:cubicBezTo>
                    <a:pt x="7" y="92"/>
                    <a:pt x="0" y="85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0"/>
                    <a:pt x="12" y="84"/>
                    <a:pt x="16" y="84"/>
                  </a:cubicBezTo>
                  <a:cubicBezTo>
                    <a:pt x="20" y="84"/>
                    <a:pt x="24" y="80"/>
                    <a:pt x="24" y="7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2" y="85"/>
                    <a:pt x="25" y="92"/>
                    <a:pt x="1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8" name="Freeform 57"/>
            <p:cNvSpPr>
              <a:spLocks noEditPoints="1"/>
            </p:cNvSpPr>
            <p:nvPr/>
          </p:nvSpPr>
          <p:spPr bwMode="auto">
            <a:xfrm>
              <a:off x="415925" y="-3175"/>
              <a:ext cx="411163" cy="41275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9" name="Rectangle 58"/>
            <p:cNvSpPr>
              <a:spLocks noChangeArrowheads="1"/>
            </p:cNvSpPr>
            <p:nvPr/>
          </p:nvSpPr>
          <p:spPr bwMode="auto">
            <a:xfrm>
              <a:off x="3175" y="376238"/>
              <a:ext cx="239713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0" name="Rectangle 59"/>
            <p:cNvSpPr>
              <a:spLocks noChangeArrowheads="1"/>
            </p:cNvSpPr>
            <p:nvPr/>
          </p:nvSpPr>
          <p:spPr bwMode="auto">
            <a:xfrm>
              <a:off x="3175" y="444501"/>
              <a:ext cx="4127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1" name="Rectangle 60"/>
            <p:cNvSpPr>
              <a:spLocks noChangeArrowheads="1"/>
            </p:cNvSpPr>
            <p:nvPr/>
          </p:nvSpPr>
          <p:spPr bwMode="auto">
            <a:xfrm>
              <a:off x="3175" y="514351"/>
              <a:ext cx="41275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2" name="Rectangle 61"/>
            <p:cNvSpPr>
              <a:spLocks noChangeArrowheads="1"/>
            </p:cNvSpPr>
            <p:nvPr/>
          </p:nvSpPr>
          <p:spPr bwMode="auto">
            <a:xfrm>
              <a:off x="723900" y="650876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3" name="Rectangle 62"/>
            <p:cNvSpPr>
              <a:spLocks noChangeArrowheads="1"/>
            </p:cNvSpPr>
            <p:nvPr/>
          </p:nvSpPr>
          <p:spPr bwMode="auto">
            <a:xfrm>
              <a:off x="723900" y="58261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4" name="Rectangle 63"/>
            <p:cNvSpPr>
              <a:spLocks noChangeArrowheads="1"/>
            </p:cNvSpPr>
            <p:nvPr/>
          </p:nvSpPr>
          <p:spPr bwMode="auto">
            <a:xfrm>
              <a:off x="723900" y="514351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5" name="Freeform 64"/>
            <p:cNvSpPr>
              <a:spLocks/>
            </p:cNvSpPr>
            <p:nvPr/>
          </p:nvSpPr>
          <p:spPr bwMode="auto">
            <a:xfrm>
              <a:off x="484188" y="66676"/>
              <a:ext cx="136525" cy="136525"/>
            </a:xfrm>
            <a:custGeom>
              <a:avLst/>
              <a:gdLst>
                <a:gd name="T0" fmla="*/ 8 w 32"/>
                <a:gd name="T1" fmla="*/ 32 h 32"/>
                <a:gd name="T2" fmla="*/ 0 w 32"/>
                <a:gd name="T3" fmla="*/ 32 h 32"/>
                <a:gd name="T4" fmla="*/ 32 w 32"/>
                <a:gd name="T5" fmla="*/ 0 h 32"/>
                <a:gd name="T6" fmla="*/ 32 w 32"/>
                <a:gd name="T7" fmla="*/ 8 h 32"/>
                <a:gd name="T8" fmla="*/ 8 w 32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8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19" y="8"/>
                    <a:pt x="8" y="19"/>
                    <a:pt x="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37" name="CaixaDeTexto 136"/>
          <p:cNvSpPr txBox="1"/>
          <p:nvPr/>
        </p:nvSpPr>
        <p:spPr>
          <a:xfrm>
            <a:off x="10352095" y="5530078"/>
            <a:ext cx="585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sp>
        <p:nvSpPr>
          <p:cNvPr id="138" name="Freeform 20"/>
          <p:cNvSpPr>
            <a:spLocks noEditPoints="1"/>
          </p:cNvSpPr>
          <p:nvPr/>
        </p:nvSpPr>
        <p:spPr bwMode="auto">
          <a:xfrm>
            <a:off x="4082990" y="5301244"/>
            <a:ext cx="192999" cy="192999"/>
          </a:xfrm>
          <a:custGeom>
            <a:avLst/>
            <a:gdLst>
              <a:gd name="T0" fmla="*/ 35 w 70"/>
              <a:gd name="T1" fmla="*/ 70 h 70"/>
              <a:gd name="T2" fmla="*/ 0 w 70"/>
              <a:gd name="T3" fmla="*/ 35 h 70"/>
              <a:gd name="T4" fmla="*/ 35 w 70"/>
              <a:gd name="T5" fmla="*/ 0 h 70"/>
              <a:gd name="T6" fmla="*/ 70 w 70"/>
              <a:gd name="T7" fmla="*/ 35 h 70"/>
              <a:gd name="T8" fmla="*/ 35 w 70"/>
              <a:gd name="T9" fmla="*/ 70 h 70"/>
              <a:gd name="T10" fmla="*/ 35 w 70"/>
              <a:gd name="T11" fmla="*/ 12 h 70"/>
              <a:gd name="T12" fmla="*/ 12 w 70"/>
              <a:gd name="T13" fmla="*/ 35 h 70"/>
              <a:gd name="T14" fmla="*/ 35 w 70"/>
              <a:gd name="T15" fmla="*/ 58 h 70"/>
              <a:gd name="T16" fmla="*/ 58 w 70"/>
              <a:gd name="T17" fmla="*/ 35 h 70"/>
              <a:gd name="T18" fmla="*/ 35 w 70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16" y="70"/>
                  <a:pt x="0" y="54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70" y="16"/>
                  <a:pt x="70" y="35"/>
                </a:cubicBezTo>
                <a:cubicBezTo>
                  <a:pt x="70" y="54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2" y="58"/>
                  <a:pt x="35" y="58"/>
                </a:cubicBezTo>
                <a:cubicBezTo>
                  <a:pt x="48" y="58"/>
                  <a:pt x="58" y="47"/>
                  <a:pt x="58" y="35"/>
                </a:cubicBezTo>
                <a:cubicBezTo>
                  <a:pt x="58" y="22"/>
                  <a:pt x="48" y="12"/>
                  <a:pt x="35" y="1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39" name="Agrupar 138"/>
          <p:cNvGrpSpPr/>
          <p:nvPr/>
        </p:nvGrpSpPr>
        <p:grpSpPr>
          <a:xfrm>
            <a:off x="4518527" y="5784391"/>
            <a:ext cx="199191" cy="196096"/>
            <a:chOff x="4529547" y="5295068"/>
            <a:chExt cx="199191" cy="196096"/>
          </a:xfrm>
          <a:solidFill>
            <a:schemeClr val="bg1">
              <a:lumMod val="65000"/>
            </a:schemeClr>
          </a:solidFill>
        </p:grpSpPr>
        <p:sp>
          <p:nvSpPr>
            <p:cNvPr id="140" name="Freeform 33"/>
            <p:cNvSpPr>
              <a:spLocks/>
            </p:cNvSpPr>
            <p:nvPr/>
          </p:nvSpPr>
          <p:spPr bwMode="auto">
            <a:xfrm>
              <a:off x="4535740" y="5298164"/>
              <a:ext cx="71214" cy="71214"/>
            </a:xfrm>
            <a:custGeom>
              <a:avLst/>
              <a:gdLst>
                <a:gd name="T0" fmla="*/ 19 w 26"/>
                <a:gd name="T1" fmla="*/ 26 h 26"/>
                <a:gd name="T2" fmla="*/ 15 w 26"/>
                <a:gd name="T3" fmla="*/ 24 h 26"/>
                <a:gd name="T4" fmla="*/ 2 w 26"/>
                <a:gd name="T5" fmla="*/ 11 h 26"/>
                <a:gd name="T6" fmla="*/ 2 w 26"/>
                <a:gd name="T7" fmla="*/ 3 h 26"/>
                <a:gd name="T8" fmla="*/ 10 w 26"/>
                <a:gd name="T9" fmla="*/ 3 h 26"/>
                <a:gd name="T10" fmla="*/ 23 w 26"/>
                <a:gd name="T11" fmla="*/ 16 h 26"/>
                <a:gd name="T12" fmla="*/ 23 w 26"/>
                <a:gd name="T13" fmla="*/ 24 h 26"/>
                <a:gd name="T14" fmla="*/ 19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19" y="26"/>
                  </a:moveTo>
                  <a:cubicBezTo>
                    <a:pt x="17" y="26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6" y="18"/>
                    <a:pt x="26" y="22"/>
                    <a:pt x="23" y="24"/>
                  </a:cubicBezTo>
                  <a:cubicBezTo>
                    <a:pt x="22" y="25"/>
                    <a:pt x="21" y="26"/>
                    <a:pt x="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1" name="Freeform 34"/>
            <p:cNvSpPr>
              <a:spLocks/>
            </p:cNvSpPr>
            <p:nvPr/>
          </p:nvSpPr>
          <p:spPr bwMode="auto">
            <a:xfrm>
              <a:off x="4656493" y="5422014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0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2" name="Freeform 35"/>
            <p:cNvSpPr>
              <a:spLocks/>
            </p:cNvSpPr>
            <p:nvPr/>
          </p:nvSpPr>
          <p:spPr bwMode="auto">
            <a:xfrm>
              <a:off x="4529547" y="5416854"/>
              <a:ext cx="72245" cy="71214"/>
            </a:xfrm>
            <a:custGeom>
              <a:avLst/>
              <a:gdLst>
                <a:gd name="T0" fmla="*/ 7 w 26"/>
                <a:gd name="T1" fmla="*/ 26 h 26"/>
                <a:gd name="T2" fmla="*/ 3 w 26"/>
                <a:gd name="T3" fmla="*/ 24 h 26"/>
                <a:gd name="T4" fmla="*/ 3 w 26"/>
                <a:gd name="T5" fmla="*/ 15 h 26"/>
                <a:gd name="T6" fmla="*/ 15 w 26"/>
                <a:gd name="T7" fmla="*/ 3 h 26"/>
                <a:gd name="T8" fmla="*/ 24 w 26"/>
                <a:gd name="T9" fmla="*/ 3 h 26"/>
                <a:gd name="T10" fmla="*/ 24 w 26"/>
                <a:gd name="T11" fmla="*/ 11 h 26"/>
                <a:gd name="T12" fmla="*/ 11 w 26"/>
                <a:gd name="T13" fmla="*/ 24 h 26"/>
                <a:gd name="T14" fmla="*/ 7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7" y="26"/>
                  </a:moveTo>
                  <a:cubicBezTo>
                    <a:pt x="5" y="26"/>
                    <a:pt x="4" y="25"/>
                    <a:pt x="3" y="24"/>
                  </a:cubicBezTo>
                  <a:cubicBezTo>
                    <a:pt x="0" y="22"/>
                    <a:pt x="0" y="18"/>
                    <a:pt x="3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0"/>
                    <a:pt x="22" y="0"/>
                    <a:pt x="24" y="3"/>
                  </a:cubicBezTo>
                  <a:cubicBezTo>
                    <a:pt x="26" y="5"/>
                    <a:pt x="26" y="9"/>
                    <a:pt x="24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9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3" name="Freeform 36"/>
            <p:cNvSpPr>
              <a:spLocks/>
            </p:cNvSpPr>
            <p:nvPr/>
          </p:nvSpPr>
          <p:spPr bwMode="auto">
            <a:xfrm>
              <a:off x="4654428" y="5295068"/>
              <a:ext cx="68117" cy="71214"/>
            </a:xfrm>
            <a:custGeom>
              <a:avLst/>
              <a:gdLst>
                <a:gd name="T0" fmla="*/ 6 w 25"/>
                <a:gd name="T1" fmla="*/ 26 h 26"/>
                <a:gd name="T2" fmla="*/ 2 w 25"/>
                <a:gd name="T3" fmla="*/ 24 h 26"/>
                <a:gd name="T4" fmla="*/ 2 w 25"/>
                <a:gd name="T5" fmla="*/ 15 h 26"/>
                <a:gd name="T6" fmla="*/ 15 w 25"/>
                <a:gd name="T7" fmla="*/ 3 h 26"/>
                <a:gd name="T8" fmla="*/ 23 w 25"/>
                <a:gd name="T9" fmla="*/ 3 h 26"/>
                <a:gd name="T10" fmla="*/ 23 w 25"/>
                <a:gd name="T11" fmla="*/ 11 h 26"/>
                <a:gd name="T12" fmla="*/ 10 w 25"/>
                <a:gd name="T13" fmla="*/ 24 h 26"/>
                <a:gd name="T14" fmla="*/ 6 w 2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1"/>
                    <a:pt x="0" y="18"/>
                    <a:pt x="2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5" y="5"/>
                    <a:pt x="25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50" name="CaixaDeTexto 149"/>
          <p:cNvSpPr txBox="1"/>
          <p:nvPr/>
        </p:nvSpPr>
        <p:spPr>
          <a:xfrm>
            <a:off x="11056437" y="633370"/>
            <a:ext cx="58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grpSp>
        <p:nvGrpSpPr>
          <p:cNvPr id="151" name="Agrupar 150"/>
          <p:cNvGrpSpPr/>
          <p:nvPr/>
        </p:nvGrpSpPr>
        <p:grpSpPr>
          <a:xfrm>
            <a:off x="11004431" y="450440"/>
            <a:ext cx="199191" cy="196096"/>
            <a:chOff x="4529547" y="5295068"/>
            <a:chExt cx="199191" cy="196096"/>
          </a:xfrm>
          <a:solidFill>
            <a:schemeClr val="bg1">
              <a:lumMod val="65000"/>
            </a:schemeClr>
          </a:solidFill>
        </p:grpSpPr>
        <p:sp>
          <p:nvSpPr>
            <p:cNvPr id="152" name="Freeform 33"/>
            <p:cNvSpPr>
              <a:spLocks/>
            </p:cNvSpPr>
            <p:nvPr/>
          </p:nvSpPr>
          <p:spPr bwMode="auto">
            <a:xfrm>
              <a:off x="4535740" y="5298164"/>
              <a:ext cx="71214" cy="71214"/>
            </a:xfrm>
            <a:custGeom>
              <a:avLst/>
              <a:gdLst>
                <a:gd name="T0" fmla="*/ 19 w 26"/>
                <a:gd name="T1" fmla="*/ 26 h 26"/>
                <a:gd name="T2" fmla="*/ 15 w 26"/>
                <a:gd name="T3" fmla="*/ 24 h 26"/>
                <a:gd name="T4" fmla="*/ 2 w 26"/>
                <a:gd name="T5" fmla="*/ 11 h 26"/>
                <a:gd name="T6" fmla="*/ 2 w 26"/>
                <a:gd name="T7" fmla="*/ 3 h 26"/>
                <a:gd name="T8" fmla="*/ 10 w 26"/>
                <a:gd name="T9" fmla="*/ 3 h 26"/>
                <a:gd name="T10" fmla="*/ 23 w 26"/>
                <a:gd name="T11" fmla="*/ 16 h 26"/>
                <a:gd name="T12" fmla="*/ 23 w 26"/>
                <a:gd name="T13" fmla="*/ 24 h 26"/>
                <a:gd name="T14" fmla="*/ 19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19" y="26"/>
                  </a:moveTo>
                  <a:cubicBezTo>
                    <a:pt x="17" y="26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6" y="18"/>
                    <a:pt x="26" y="22"/>
                    <a:pt x="23" y="24"/>
                  </a:cubicBezTo>
                  <a:cubicBezTo>
                    <a:pt x="22" y="25"/>
                    <a:pt x="21" y="26"/>
                    <a:pt x="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3" name="Freeform 34"/>
            <p:cNvSpPr>
              <a:spLocks/>
            </p:cNvSpPr>
            <p:nvPr/>
          </p:nvSpPr>
          <p:spPr bwMode="auto">
            <a:xfrm>
              <a:off x="4656493" y="5422014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0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4" name="Freeform 35"/>
            <p:cNvSpPr>
              <a:spLocks/>
            </p:cNvSpPr>
            <p:nvPr/>
          </p:nvSpPr>
          <p:spPr bwMode="auto">
            <a:xfrm>
              <a:off x="4529547" y="5416854"/>
              <a:ext cx="72245" cy="71214"/>
            </a:xfrm>
            <a:custGeom>
              <a:avLst/>
              <a:gdLst>
                <a:gd name="T0" fmla="*/ 7 w 26"/>
                <a:gd name="T1" fmla="*/ 26 h 26"/>
                <a:gd name="T2" fmla="*/ 3 w 26"/>
                <a:gd name="T3" fmla="*/ 24 h 26"/>
                <a:gd name="T4" fmla="*/ 3 w 26"/>
                <a:gd name="T5" fmla="*/ 15 h 26"/>
                <a:gd name="T6" fmla="*/ 15 w 26"/>
                <a:gd name="T7" fmla="*/ 3 h 26"/>
                <a:gd name="T8" fmla="*/ 24 w 26"/>
                <a:gd name="T9" fmla="*/ 3 h 26"/>
                <a:gd name="T10" fmla="*/ 24 w 26"/>
                <a:gd name="T11" fmla="*/ 11 h 26"/>
                <a:gd name="T12" fmla="*/ 11 w 26"/>
                <a:gd name="T13" fmla="*/ 24 h 26"/>
                <a:gd name="T14" fmla="*/ 7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7" y="26"/>
                  </a:moveTo>
                  <a:cubicBezTo>
                    <a:pt x="5" y="26"/>
                    <a:pt x="4" y="25"/>
                    <a:pt x="3" y="24"/>
                  </a:cubicBezTo>
                  <a:cubicBezTo>
                    <a:pt x="0" y="22"/>
                    <a:pt x="0" y="18"/>
                    <a:pt x="3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0"/>
                    <a:pt x="22" y="0"/>
                    <a:pt x="24" y="3"/>
                  </a:cubicBezTo>
                  <a:cubicBezTo>
                    <a:pt x="26" y="5"/>
                    <a:pt x="26" y="9"/>
                    <a:pt x="24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9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5" name="Freeform 36"/>
            <p:cNvSpPr>
              <a:spLocks/>
            </p:cNvSpPr>
            <p:nvPr/>
          </p:nvSpPr>
          <p:spPr bwMode="auto">
            <a:xfrm>
              <a:off x="4654428" y="5295068"/>
              <a:ext cx="68117" cy="71214"/>
            </a:xfrm>
            <a:custGeom>
              <a:avLst/>
              <a:gdLst>
                <a:gd name="T0" fmla="*/ 6 w 25"/>
                <a:gd name="T1" fmla="*/ 26 h 26"/>
                <a:gd name="T2" fmla="*/ 2 w 25"/>
                <a:gd name="T3" fmla="*/ 24 h 26"/>
                <a:gd name="T4" fmla="*/ 2 w 25"/>
                <a:gd name="T5" fmla="*/ 15 h 26"/>
                <a:gd name="T6" fmla="*/ 15 w 25"/>
                <a:gd name="T7" fmla="*/ 3 h 26"/>
                <a:gd name="T8" fmla="*/ 23 w 25"/>
                <a:gd name="T9" fmla="*/ 3 h 26"/>
                <a:gd name="T10" fmla="*/ 23 w 25"/>
                <a:gd name="T11" fmla="*/ 11 h 26"/>
                <a:gd name="T12" fmla="*/ 10 w 25"/>
                <a:gd name="T13" fmla="*/ 24 h 26"/>
                <a:gd name="T14" fmla="*/ 6 w 2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1"/>
                    <a:pt x="0" y="18"/>
                    <a:pt x="2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5" y="5"/>
                    <a:pt x="25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98266E5F-8293-4FB7-9085-F29ABC42863B}"/>
              </a:ext>
            </a:extLst>
          </p:cNvPr>
          <p:cNvSpPr txBox="1"/>
          <p:nvPr/>
        </p:nvSpPr>
        <p:spPr>
          <a:xfrm>
            <a:off x="3376562" y="1729186"/>
            <a:ext cx="803810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85750" defTabSz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Formada em tecnologia em rede de computadores pela UNIVEM/Marilia.</a:t>
            </a:r>
          </a:p>
          <a:p>
            <a:pPr marL="274320" indent="-285750" defTabSz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Especialista em desenvolvimento .NET e Java.</a:t>
            </a:r>
          </a:p>
          <a:p>
            <a:pPr marL="274320" indent="-285750" defTabSz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Pós Graduanda </a:t>
            </a:r>
            <a:r>
              <a:rPr lang="pt-BR" dirty="0" err="1"/>
              <a:t>Machine</a:t>
            </a:r>
            <a:r>
              <a:rPr lang="pt-BR" dirty="0"/>
              <a:t> Learning/</a:t>
            </a:r>
            <a:r>
              <a:rPr lang="pt-BR" dirty="0" err="1"/>
              <a:t>Deep</a:t>
            </a:r>
            <a:r>
              <a:rPr lang="pt-BR" dirty="0"/>
              <a:t> Learning.</a:t>
            </a:r>
          </a:p>
          <a:p>
            <a:pPr marL="274320" indent="-285750" defTabSz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Consultora de TI/Arquiteta de software. </a:t>
            </a:r>
          </a:p>
          <a:p>
            <a:pPr marL="274320" indent="-285750" defTabSz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Faço parte da coordenação do evento TDC São Paulo – 2018 – Trilha de IA</a:t>
            </a:r>
          </a:p>
          <a:p>
            <a:pPr marL="274320" indent="-285750" defTabSz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Faço parte da coordenação do evento TDC Porto Alegre – 2018 – Trilha de IA</a:t>
            </a:r>
          </a:p>
          <a:p>
            <a:pPr marL="274320" indent="-285750" defTabSz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Uma das Organizadora do AI Brasil</a:t>
            </a:r>
          </a:p>
        </p:txBody>
      </p:sp>
      <p:pic>
        <p:nvPicPr>
          <p:cNvPr id="81" name="Imagem 80">
            <a:extLst>
              <a:ext uri="{FF2B5EF4-FFF2-40B4-BE49-F238E27FC236}">
                <a16:creationId xmlns:a16="http://schemas.microsoft.com/office/drawing/2014/main" id="{8A879FBC-8C56-4FE7-9CE3-B8461D0E6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22" y="66112"/>
            <a:ext cx="2129116" cy="212911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2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A6D2BFDA-C7BF-49E0-B608-EBBC25E9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127" y="6247480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49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411424" y="1682496"/>
            <a:ext cx="7805216" cy="3931225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3793792" cy="6858000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/>
          <p:cNvSpPr/>
          <p:nvPr/>
        </p:nvSpPr>
        <p:spPr>
          <a:xfrm>
            <a:off x="3373120" y="1002700"/>
            <a:ext cx="7843520" cy="564803"/>
          </a:xfrm>
          <a:prstGeom prst="roundRect">
            <a:avLst>
              <a:gd name="adj" fmla="val 50000"/>
            </a:avLst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AI Brasil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652898" y="1002700"/>
            <a:ext cx="216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_  X</a:t>
            </a:r>
          </a:p>
        </p:txBody>
      </p:sp>
      <p:sp>
        <p:nvSpPr>
          <p:cNvPr id="12" name="CaixaDeTexto 11"/>
          <p:cNvSpPr txBox="1"/>
          <p:nvPr/>
        </p:nvSpPr>
        <p:spPr>
          <a:xfrm rot="5400000">
            <a:off x="-2909682" y="2848851"/>
            <a:ext cx="7031477" cy="1298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7200" b="1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pt-BR" sz="7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OMUNIDADES</a:t>
            </a:r>
            <a:endParaRPr lang="pt-BR" sz="7200" b="1" dirty="0">
              <a:solidFill>
                <a:srgbClr val="DBD61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riângulo Retângulo 13"/>
          <p:cNvSpPr/>
          <p:nvPr/>
        </p:nvSpPr>
        <p:spPr>
          <a:xfrm flipH="1">
            <a:off x="2924303" y="2981528"/>
            <a:ext cx="317257" cy="31725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: Forma 14"/>
          <p:cNvSpPr/>
          <p:nvPr/>
        </p:nvSpPr>
        <p:spPr>
          <a:xfrm>
            <a:off x="3155836" y="2409244"/>
            <a:ext cx="85725" cy="379095"/>
          </a:xfrm>
          <a:custGeom>
            <a:avLst/>
            <a:gdLst>
              <a:gd name="connsiteX0" fmla="*/ 80010 w 85725"/>
              <a:gd name="connsiteY0" fmla="*/ 0 h 379095"/>
              <a:gd name="connsiteX1" fmla="*/ 0 w 85725"/>
              <a:gd name="connsiteY1" fmla="*/ 55245 h 379095"/>
              <a:gd name="connsiteX2" fmla="*/ 83820 w 85725"/>
              <a:gd name="connsiteY2" fmla="*/ 112395 h 379095"/>
              <a:gd name="connsiteX3" fmla="*/ 5715 w 85725"/>
              <a:gd name="connsiteY3" fmla="*/ 169545 h 379095"/>
              <a:gd name="connsiteX4" fmla="*/ 85725 w 85725"/>
              <a:gd name="connsiteY4" fmla="*/ 219075 h 379095"/>
              <a:gd name="connsiteX5" fmla="*/ 3810 w 85725"/>
              <a:gd name="connsiteY5" fmla="*/ 274320 h 379095"/>
              <a:gd name="connsiteX6" fmla="*/ 81915 w 85725"/>
              <a:gd name="connsiteY6" fmla="*/ 321945 h 379095"/>
              <a:gd name="connsiteX7" fmla="*/ 5715 w 85725"/>
              <a:gd name="connsiteY7" fmla="*/ 379095 h 37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25" h="379095">
                <a:moveTo>
                  <a:pt x="80010" y="0"/>
                </a:moveTo>
                <a:lnTo>
                  <a:pt x="0" y="55245"/>
                </a:lnTo>
                <a:lnTo>
                  <a:pt x="83820" y="112395"/>
                </a:lnTo>
                <a:lnTo>
                  <a:pt x="5715" y="169545"/>
                </a:lnTo>
                <a:lnTo>
                  <a:pt x="85725" y="219075"/>
                </a:lnTo>
                <a:lnTo>
                  <a:pt x="3810" y="274320"/>
                </a:lnTo>
                <a:lnTo>
                  <a:pt x="81915" y="321945"/>
                </a:lnTo>
                <a:lnTo>
                  <a:pt x="5715" y="379095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 rot="5400000">
            <a:off x="11518380" y="4512362"/>
            <a:ext cx="130795" cy="130795"/>
          </a:xfrm>
          <a:prstGeom prst="ellipse">
            <a:avLst/>
          </a:prstGeom>
          <a:solidFill>
            <a:srgbClr val="043CA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04" name="Agrupar 103"/>
          <p:cNvGrpSpPr/>
          <p:nvPr/>
        </p:nvGrpSpPr>
        <p:grpSpPr>
          <a:xfrm>
            <a:off x="2058873" y="4547242"/>
            <a:ext cx="1096963" cy="1063626"/>
            <a:chOff x="4763" y="-1588"/>
            <a:chExt cx="1096963" cy="1063626"/>
          </a:xfrm>
          <a:solidFill>
            <a:schemeClr val="bg1"/>
          </a:solidFill>
        </p:grpSpPr>
        <p:sp>
          <p:nvSpPr>
            <p:cNvPr id="86" name="Freeform 35"/>
            <p:cNvSpPr>
              <a:spLocks noEditPoints="1"/>
            </p:cNvSpPr>
            <p:nvPr/>
          </p:nvSpPr>
          <p:spPr bwMode="auto">
            <a:xfrm>
              <a:off x="4763" y="923925"/>
              <a:ext cx="1096963" cy="138113"/>
            </a:xfrm>
            <a:custGeom>
              <a:avLst/>
              <a:gdLst>
                <a:gd name="T0" fmla="*/ 642 w 691"/>
                <a:gd name="T1" fmla="*/ 87 h 87"/>
                <a:gd name="T2" fmla="*/ 49 w 691"/>
                <a:gd name="T3" fmla="*/ 87 h 87"/>
                <a:gd name="T4" fmla="*/ 0 w 691"/>
                <a:gd name="T5" fmla="*/ 38 h 87"/>
                <a:gd name="T6" fmla="*/ 0 w 691"/>
                <a:gd name="T7" fmla="*/ 0 h 87"/>
                <a:gd name="T8" fmla="*/ 275 w 691"/>
                <a:gd name="T9" fmla="*/ 0 h 87"/>
                <a:gd name="T10" fmla="*/ 297 w 691"/>
                <a:gd name="T11" fmla="*/ 22 h 87"/>
                <a:gd name="T12" fmla="*/ 394 w 691"/>
                <a:gd name="T13" fmla="*/ 22 h 87"/>
                <a:gd name="T14" fmla="*/ 416 w 691"/>
                <a:gd name="T15" fmla="*/ 0 h 87"/>
                <a:gd name="T16" fmla="*/ 691 w 691"/>
                <a:gd name="T17" fmla="*/ 0 h 87"/>
                <a:gd name="T18" fmla="*/ 691 w 691"/>
                <a:gd name="T19" fmla="*/ 38 h 87"/>
                <a:gd name="T20" fmla="*/ 642 w 691"/>
                <a:gd name="T21" fmla="*/ 87 h 87"/>
                <a:gd name="T22" fmla="*/ 59 w 691"/>
                <a:gd name="T23" fmla="*/ 65 h 87"/>
                <a:gd name="T24" fmla="*/ 631 w 691"/>
                <a:gd name="T25" fmla="*/ 65 h 87"/>
                <a:gd name="T26" fmla="*/ 669 w 691"/>
                <a:gd name="T27" fmla="*/ 27 h 87"/>
                <a:gd name="T28" fmla="*/ 669 w 691"/>
                <a:gd name="T29" fmla="*/ 22 h 87"/>
                <a:gd name="T30" fmla="*/ 426 w 691"/>
                <a:gd name="T31" fmla="*/ 22 h 87"/>
                <a:gd name="T32" fmla="*/ 405 w 691"/>
                <a:gd name="T33" fmla="*/ 44 h 87"/>
                <a:gd name="T34" fmla="*/ 286 w 691"/>
                <a:gd name="T35" fmla="*/ 44 h 87"/>
                <a:gd name="T36" fmla="*/ 264 w 691"/>
                <a:gd name="T37" fmla="*/ 22 h 87"/>
                <a:gd name="T38" fmla="*/ 22 w 691"/>
                <a:gd name="T39" fmla="*/ 22 h 87"/>
                <a:gd name="T40" fmla="*/ 22 w 691"/>
                <a:gd name="T41" fmla="*/ 27 h 87"/>
                <a:gd name="T42" fmla="*/ 59 w 691"/>
                <a:gd name="T43" fmla="*/ 6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1" h="87">
                  <a:moveTo>
                    <a:pt x="642" y="87"/>
                  </a:moveTo>
                  <a:lnTo>
                    <a:pt x="49" y="87"/>
                  </a:lnTo>
                  <a:lnTo>
                    <a:pt x="0" y="38"/>
                  </a:lnTo>
                  <a:lnTo>
                    <a:pt x="0" y="0"/>
                  </a:lnTo>
                  <a:lnTo>
                    <a:pt x="275" y="0"/>
                  </a:lnTo>
                  <a:lnTo>
                    <a:pt x="297" y="22"/>
                  </a:lnTo>
                  <a:lnTo>
                    <a:pt x="394" y="22"/>
                  </a:lnTo>
                  <a:lnTo>
                    <a:pt x="416" y="0"/>
                  </a:lnTo>
                  <a:lnTo>
                    <a:pt x="691" y="0"/>
                  </a:lnTo>
                  <a:lnTo>
                    <a:pt x="691" y="38"/>
                  </a:lnTo>
                  <a:lnTo>
                    <a:pt x="642" y="87"/>
                  </a:lnTo>
                  <a:close/>
                  <a:moveTo>
                    <a:pt x="59" y="65"/>
                  </a:moveTo>
                  <a:lnTo>
                    <a:pt x="631" y="65"/>
                  </a:lnTo>
                  <a:lnTo>
                    <a:pt x="669" y="27"/>
                  </a:lnTo>
                  <a:lnTo>
                    <a:pt x="669" y="22"/>
                  </a:lnTo>
                  <a:lnTo>
                    <a:pt x="426" y="22"/>
                  </a:lnTo>
                  <a:lnTo>
                    <a:pt x="405" y="44"/>
                  </a:lnTo>
                  <a:lnTo>
                    <a:pt x="286" y="44"/>
                  </a:lnTo>
                  <a:lnTo>
                    <a:pt x="264" y="22"/>
                  </a:lnTo>
                  <a:lnTo>
                    <a:pt x="22" y="22"/>
                  </a:lnTo>
                  <a:lnTo>
                    <a:pt x="22" y="27"/>
                  </a:lnTo>
                  <a:lnTo>
                    <a:pt x="59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6"/>
            <p:cNvSpPr>
              <a:spLocks noChangeArrowheads="1"/>
            </p:cNvSpPr>
            <p:nvPr/>
          </p:nvSpPr>
          <p:spPr bwMode="auto">
            <a:xfrm>
              <a:off x="466726" y="8556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8" name="Rectangle 37"/>
            <p:cNvSpPr>
              <a:spLocks noChangeArrowheads="1"/>
            </p:cNvSpPr>
            <p:nvPr/>
          </p:nvSpPr>
          <p:spPr bwMode="auto">
            <a:xfrm>
              <a:off x="398463" y="8556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Rectangle 38"/>
            <p:cNvSpPr>
              <a:spLocks noChangeArrowheads="1"/>
            </p:cNvSpPr>
            <p:nvPr/>
          </p:nvSpPr>
          <p:spPr bwMode="auto">
            <a:xfrm>
              <a:off x="536576" y="855663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39"/>
            <p:cNvSpPr>
              <a:spLocks noChangeArrowheads="1"/>
            </p:cNvSpPr>
            <p:nvPr/>
          </p:nvSpPr>
          <p:spPr bwMode="auto">
            <a:xfrm>
              <a:off x="604838" y="855663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1" name="Rectangle 40"/>
            <p:cNvSpPr>
              <a:spLocks noChangeArrowheads="1"/>
            </p:cNvSpPr>
            <p:nvPr/>
          </p:nvSpPr>
          <p:spPr bwMode="auto">
            <a:xfrm>
              <a:off x="673101" y="8556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1"/>
            <p:cNvSpPr>
              <a:spLocks/>
            </p:cNvSpPr>
            <p:nvPr/>
          </p:nvSpPr>
          <p:spPr bwMode="auto">
            <a:xfrm>
              <a:off x="536576" y="204788"/>
              <a:ext cx="393700" cy="617538"/>
            </a:xfrm>
            <a:custGeom>
              <a:avLst/>
              <a:gdLst>
                <a:gd name="T0" fmla="*/ 21 w 248"/>
                <a:gd name="T1" fmla="*/ 389 h 389"/>
                <a:gd name="T2" fmla="*/ 0 w 248"/>
                <a:gd name="T3" fmla="*/ 389 h 389"/>
                <a:gd name="T4" fmla="*/ 0 w 248"/>
                <a:gd name="T5" fmla="*/ 0 h 389"/>
                <a:gd name="T6" fmla="*/ 248 w 248"/>
                <a:gd name="T7" fmla="*/ 0 h 389"/>
                <a:gd name="T8" fmla="*/ 248 w 248"/>
                <a:gd name="T9" fmla="*/ 21 h 389"/>
                <a:gd name="T10" fmla="*/ 21 w 248"/>
                <a:gd name="T11" fmla="*/ 21 h 389"/>
                <a:gd name="T12" fmla="*/ 21 w 248"/>
                <a:gd name="T13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389">
                  <a:moveTo>
                    <a:pt x="21" y="389"/>
                  </a:moveTo>
                  <a:lnTo>
                    <a:pt x="0" y="38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21"/>
                  </a:lnTo>
                  <a:lnTo>
                    <a:pt x="21" y="21"/>
                  </a:lnTo>
                  <a:lnTo>
                    <a:pt x="21" y="3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2"/>
            <p:cNvSpPr>
              <a:spLocks/>
            </p:cNvSpPr>
            <p:nvPr/>
          </p:nvSpPr>
          <p:spPr bwMode="auto">
            <a:xfrm>
              <a:off x="466726" y="-1588"/>
              <a:ext cx="395288" cy="68263"/>
            </a:xfrm>
            <a:custGeom>
              <a:avLst/>
              <a:gdLst>
                <a:gd name="T0" fmla="*/ 22 w 249"/>
                <a:gd name="T1" fmla="*/ 43 h 43"/>
                <a:gd name="T2" fmla="*/ 0 w 249"/>
                <a:gd name="T3" fmla="*/ 43 h 43"/>
                <a:gd name="T4" fmla="*/ 0 w 249"/>
                <a:gd name="T5" fmla="*/ 0 h 43"/>
                <a:gd name="T6" fmla="*/ 249 w 249"/>
                <a:gd name="T7" fmla="*/ 0 h 43"/>
                <a:gd name="T8" fmla="*/ 249 w 249"/>
                <a:gd name="T9" fmla="*/ 22 h 43"/>
                <a:gd name="T10" fmla="*/ 22 w 249"/>
                <a:gd name="T11" fmla="*/ 22 h 43"/>
                <a:gd name="T12" fmla="*/ 22 w 249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43">
                  <a:moveTo>
                    <a:pt x="22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49" y="0"/>
                  </a:lnTo>
                  <a:lnTo>
                    <a:pt x="249" y="22"/>
                  </a:lnTo>
                  <a:lnTo>
                    <a:pt x="22" y="22"/>
                  </a:lnTo>
                  <a:lnTo>
                    <a:pt x="22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4" name="Rectangle 43"/>
            <p:cNvSpPr>
              <a:spLocks noChangeArrowheads="1"/>
            </p:cNvSpPr>
            <p:nvPr/>
          </p:nvSpPr>
          <p:spPr bwMode="auto">
            <a:xfrm>
              <a:off x="466726" y="169863"/>
              <a:ext cx="34925" cy="652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5" name="Freeform 44"/>
            <p:cNvSpPr>
              <a:spLocks/>
            </p:cNvSpPr>
            <p:nvPr/>
          </p:nvSpPr>
          <p:spPr bwMode="auto">
            <a:xfrm>
              <a:off x="673101" y="547688"/>
              <a:ext cx="103188" cy="274638"/>
            </a:xfrm>
            <a:custGeom>
              <a:avLst/>
              <a:gdLst>
                <a:gd name="T0" fmla="*/ 22 w 65"/>
                <a:gd name="T1" fmla="*/ 173 h 173"/>
                <a:gd name="T2" fmla="*/ 0 w 65"/>
                <a:gd name="T3" fmla="*/ 173 h 173"/>
                <a:gd name="T4" fmla="*/ 0 w 65"/>
                <a:gd name="T5" fmla="*/ 0 h 173"/>
                <a:gd name="T6" fmla="*/ 65 w 65"/>
                <a:gd name="T7" fmla="*/ 0 h 173"/>
                <a:gd name="T8" fmla="*/ 65 w 65"/>
                <a:gd name="T9" fmla="*/ 21 h 173"/>
                <a:gd name="T10" fmla="*/ 22 w 65"/>
                <a:gd name="T11" fmla="*/ 21 h 173"/>
                <a:gd name="T12" fmla="*/ 22 w 65"/>
                <a:gd name="T13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173">
                  <a:moveTo>
                    <a:pt x="22" y="173"/>
                  </a:moveTo>
                  <a:lnTo>
                    <a:pt x="0" y="173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21"/>
                  </a:lnTo>
                  <a:lnTo>
                    <a:pt x="22" y="21"/>
                  </a:lnTo>
                  <a:lnTo>
                    <a:pt x="22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6" name="Freeform 45"/>
            <p:cNvSpPr>
              <a:spLocks/>
            </p:cNvSpPr>
            <p:nvPr/>
          </p:nvSpPr>
          <p:spPr bwMode="auto">
            <a:xfrm>
              <a:off x="244476" y="101600"/>
              <a:ext cx="393700" cy="68263"/>
            </a:xfrm>
            <a:custGeom>
              <a:avLst/>
              <a:gdLst>
                <a:gd name="T0" fmla="*/ 248 w 248"/>
                <a:gd name="T1" fmla="*/ 43 h 43"/>
                <a:gd name="T2" fmla="*/ 227 w 248"/>
                <a:gd name="T3" fmla="*/ 43 h 43"/>
                <a:gd name="T4" fmla="*/ 227 w 248"/>
                <a:gd name="T5" fmla="*/ 22 h 43"/>
                <a:gd name="T6" fmla="*/ 0 w 248"/>
                <a:gd name="T7" fmla="*/ 22 h 43"/>
                <a:gd name="T8" fmla="*/ 0 w 248"/>
                <a:gd name="T9" fmla="*/ 0 h 43"/>
                <a:gd name="T10" fmla="*/ 248 w 248"/>
                <a:gd name="T11" fmla="*/ 0 h 43"/>
                <a:gd name="T12" fmla="*/ 248 w 248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43">
                  <a:moveTo>
                    <a:pt x="248" y="43"/>
                  </a:moveTo>
                  <a:lnTo>
                    <a:pt x="227" y="43"/>
                  </a:lnTo>
                  <a:lnTo>
                    <a:pt x="227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7" name="Rectangle 46"/>
            <p:cNvSpPr>
              <a:spLocks noChangeArrowheads="1"/>
            </p:cNvSpPr>
            <p:nvPr/>
          </p:nvSpPr>
          <p:spPr bwMode="auto">
            <a:xfrm>
              <a:off x="604838" y="273050"/>
              <a:ext cx="33338" cy="549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8" name="Freeform 47"/>
            <p:cNvSpPr>
              <a:spLocks/>
            </p:cNvSpPr>
            <p:nvPr/>
          </p:nvSpPr>
          <p:spPr bwMode="auto">
            <a:xfrm>
              <a:off x="211138" y="479425"/>
              <a:ext cx="222250" cy="342900"/>
            </a:xfrm>
            <a:custGeom>
              <a:avLst/>
              <a:gdLst>
                <a:gd name="T0" fmla="*/ 140 w 140"/>
                <a:gd name="T1" fmla="*/ 216 h 216"/>
                <a:gd name="T2" fmla="*/ 118 w 140"/>
                <a:gd name="T3" fmla="*/ 216 h 216"/>
                <a:gd name="T4" fmla="*/ 118 w 140"/>
                <a:gd name="T5" fmla="*/ 21 h 216"/>
                <a:gd name="T6" fmla="*/ 0 w 140"/>
                <a:gd name="T7" fmla="*/ 21 h 216"/>
                <a:gd name="T8" fmla="*/ 0 w 140"/>
                <a:gd name="T9" fmla="*/ 0 h 216"/>
                <a:gd name="T10" fmla="*/ 140 w 140"/>
                <a:gd name="T11" fmla="*/ 0 h 216"/>
                <a:gd name="T12" fmla="*/ 140 w 140"/>
                <a:gd name="T13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16">
                  <a:moveTo>
                    <a:pt x="140" y="216"/>
                  </a:moveTo>
                  <a:lnTo>
                    <a:pt x="118" y="216"/>
                  </a:lnTo>
                  <a:lnTo>
                    <a:pt x="118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9" name="Rectangle 48"/>
            <p:cNvSpPr>
              <a:spLocks noChangeArrowheads="1"/>
            </p:cNvSpPr>
            <p:nvPr/>
          </p:nvSpPr>
          <p:spPr bwMode="auto">
            <a:xfrm>
              <a:off x="107951" y="101600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Rectangle 49"/>
            <p:cNvSpPr>
              <a:spLocks noChangeArrowheads="1"/>
            </p:cNvSpPr>
            <p:nvPr/>
          </p:nvSpPr>
          <p:spPr bwMode="auto">
            <a:xfrm>
              <a:off x="176213" y="1016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1" name="Rectangle 50"/>
            <p:cNvSpPr>
              <a:spLocks noChangeArrowheads="1"/>
            </p:cNvSpPr>
            <p:nvPr/>
          </p:nvSpPr>
          <p:spPr bwMode="auto">
            <a:xfrm>
              <a:off x="895351" y="-158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2" name="Rectangle 51"/>
            <p:cNvSpPr>
              <a:spLocks noChangeArrowheads="1"/>
            </p:cNvSpPr>
            <p:nvPr/>
          </p:nvSpPr>
          <p:spPr bwMode="auto">
            <a:xfrm>
              <a:off x="963613" y="-158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3" name="Freeform 52"/>
            <p:cNvSpPr>
              <a:spLocks/>
            </p:cNvSpPr>
            <p:nvPr/>
          </p:nvSpPr>
          <p:spPr bwMode="auto">
            <a:xfrm>
              <a:off x="107951" y="341313"/>
              <a:ext cx="890588" cy="549275"/>
            </a:xfrm>
            <a:custGeom>
              <a:avLst/>
              <a:gdLst>
                <a:gd name="T0" fmla="*/ 208 w 208"/>
                <a:gd name="T1" fmla="*/ 128 h 128"/>
                <a:gd name="T2" fmla="*/ 148 w 208"/>
                <a:gd name="T3" fmla="*/ 128 h 128"/>
                <a:gd name="T4" fmla="*/ 148 w 208"/>
                <a:gd name="T5" fmla="*/ 120 h 128"/>
                <a:gd name="T6" fmla="*/ 200 w 208"/>
                <a:gd name="T7" fmla="*/ 120 h 128"/>
                <a:gd name="T8" fmla="*/ 200 w 208"/>
                <a:gd name="T9" fmla="*/ 16 h 128"/>
                <a:gd name="T10" fmla="*/ 192 w 208"/>
                <a:gd name="T11" fmla="*/ 8 h 128"/>
                <a:gd name="T12" fmla="*/ 16 w 208"/>
                <a:gd name="T13" fmla="*/ 8 h 128"/>
                <a:gd name="T14" fmla="*/ 8 w 208"/>
                <a:gd name="T15" fmla="*/ 16 h 128"/>
                <a:gd name="T16" fmla="*/ 8 w 208"/>
                <a:gd name="T17" fmla="*/ 120 h 128"/>
                <a:gd name="T18" fmla="*/ 60 w 208"/>
                <a:gd name="T19" fmla="*/ 120 h 128"/>
                <a:gd name="T20" fmla="*/ 60 w 208"/>
                <a:gd name="T21" fmla="*/ 128 h 128"/>
                <a:gd name="T22" fmla="*/ 0 w 208"/>
                <a:gd name="T23" fmla="*/ 128 h 128"/>
                <a:gd name="T24" fmla="*/ 0 w 208"/>
                <a:gd name="T25" fmla="*/ 16 h 128"/>
                <a:gd name="T26" fmla="*/ 16 w 208"/>
                <a:gd name="T27" fmla="*/ 0 h 128"/>
                <a:gd name="T28" fmla="*/ 192 w 208"/>
                <a:gd name="T29" fmla="*/ 0 h 128"/>
                <a:gd name="T30" fmla="*/ 208 w 208"/>
                <a:gd name="T31" fmla="*/ 16 h 128"/>
                <a:gd name="T32" fmla="*/ 208 w 208"/>
                <a:gd name="T3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128">
                  <a:moveTo>
                    <a:pt x="208" y="128"/>
                  </a:moveTo>
                  <a:cubicBezTo>
                    <a:pt x="148" y="128"/>
                    <a:pt x="148" y="128"/>
                    <a:pt x="148" y="128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0" y="16"/>
                    <a:pt x="200" y="16"/>
                    <a:pt x="200" y="16"/>
                  </a:cubicBezTo>
                  <a:cubicBezTo>
                    <a:pt x="200" y="12"/>
                    <a:pt x="196" y="8"/>
                    <a:pt x="192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2" y="8"/>
                    <a:pt x="8" y="12"/>
                    <a:pt x="8" y="1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201" y="0"/>
                    <a:pt x="208" y="7"/>
                    <a:pt x="208" y="16"/>
                  </a:cubicBezTo>
                  <a:lnTo>
                    <a:pt x="208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5" name="Agrupar 104"/>
          <p:cNvGrpSpPr/>
          <p:nvPr/>
        </p:nvGrpSpPr>
        <p:grpSpPr>
          <a:xfrm>
            <a:off x="1937828" y="4189674"/>
            <a:ext cx="198160" cy="196096"/>
            <a:chOff x="3417998" y="4751163"/>
            <a:chExt cx="198160" cy="196096"/>
          </a:xfrm>
        </p:grpSpPr>
        <p:sp>
          <p:nvSpPr>
            <p:cNvPr id="106" name="Freeform 41"/>
            <p:cNvSpPr>
              <a:spLocks/>
            </p:cNvSpPr>
            <p:nvPr/>
          </p:nvSpPr>
          <p:spPr bwMode="auto">
            <a:xfrm>
              <a:off x="3423159" y="4756323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42"/>
            <p:cNvSpPr>
              <a:spLocks/>
            </p:cNvSpPr>
            <p:nvPr/>
          </p:nvSpPr>
          <p:spPr bwMode="auto">
            <a:xfrm>
              <a:off x="3544944" y="4878109"/>
              <a:ext cx="71214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5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5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43"/>
            <p:cNvSpPr>
              <a:spLocks/>
            </p:cNvSpPr>
            <p:nvPr/>
          </p:nvSpPr>
          <p:spPr bwMode="auto">
            <a:xfrm>
              <a:off x="3417998" y="4875012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3 w 26"/>
                <a:gd name="T3" fmla="*/ 23 h 25"/>
                <a:gd name="T4" fmla="*/ 3 w 26"/>
                <a:gd name="T5" fmla="*/ 15 h 25"/>
                <a:gd name="T6" fmla="*/ 16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6" y="25"/>
                    <a:pt x="4" y="24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8" y="0"/>
                    <a:pt x="22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9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9" name="Freeform 44"/>
            <p:cNvSpPr>
              <a:spLocks/>
            </p:cNvSpPr>
            <p:nvPr/>
          </p:nvSpPr>
          <p:spPr bwMode="auto">
            <a:xfrm>
              <a:off x="3541848" y="4751163"/>
              <a:ext cx="72245" cy="71214"/>
            </a:xfrm>
            <a:custGeom>
              <a:avLst/>
              <a:gdLst>
                <a:gd name="T0" fmla="*/ 6 w 26"/>
                <a:gd name="T1" fmla="*/ 26 h 26"/>
                <a:gd name="T2" fmla="*/ 2 w 26"/>
                <a:gd name="T3" fmla="*/ 24 h 26"/>
                <a:gd name="T4" fmla="*/ 2 w 26"/>
                <a:gd name="T5" fmla="*/ 16 h 26"/>
                <a:gd name="T6" fmla="*/ 15 w 26"/>
                <a:gd name="T7" fmla="*/ 3 h 26"/>
                <a:gd name="T8" fmla="*/ 23 w 26"/>
                <a:gd name="T9" fmla="*/ 3 h 26"/>
                <a:gd name="T10" fmla="*/ 23 w 26"/>
                <a:gd name="T11" fmla="*/ 11 h 26"/>
                <a:gd name="T12" fmla="*/ 10 w 26"/>
                <a:gd name="T13" fmla="*/ 24 h 26"/>
                <a:gd name="T14" fmla="*/ 6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2"/>
                    <a:pt x="0" y="18"/>
                    <a:pt x="2" y="16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6" y="5"/>
                    <a:pt x="26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10" name="CaixaDeTexto 109"/>
          <p:cNvSpPr txBox="1"/>
          <p:nvPr/>
        </p:nvSpPr>
        <p:spPr>
          <a:xfrm>
            <a:off x="2487637" y="3443715"/>
            <a:ext cx="585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1" name="Retângulo 110"/>
          <p:cNvSpPr/>
          <p:nvPr/>
        </p:nvSpPr>
        <p:spPr>
          <a:xfrm rot="2700000">
            <a:off x="2126360" y="3662647"/>
            <a:ext cx="229616" cy="2296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12" name="Retângulo 111"/>
          <p:cNvSpPr/>
          <p:nvPr/>
        </p:nvSpPr>
        <p:spPr>
          <a:xfrm rot="2700000">
            <a:off x="2569486" y="4187003"/>
            <a:ext cx="111473" cy="11147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1818316" y="3249133"/>
            <a:ext cx="58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5" name="Forma Livre: Forma 114"/>
          <p:cNvSpPr/>
          <p:nvPr/>
        </p:nvSpPr>
        <p:spPr>
          <a:xfrm>
            <a:off x="3413262" y="1682496"/>
            <a:ext cx="393192" cy="3931920"/>
          </a:xfrm>
          <a:custGeom>
            <a:avLst/>
            <a:gdLst>
              <a:gd name="connsiteX0" fmla="*/ 384048 w 384048"/>
              <a:gd name="connsiteY0" fmla="*/ 0 h 3931920"/>
              <a:gd name="connsiteX1" fmla="*/ 0 w 384048"/>
              <a:gd name="connsiteY1" fmla="*/ 0 h 3931920"/>
              <a:gd name="connsiteX2" fmla="*/ 0 w 384048"/>
              <a:gd name="connsiteY2" fmla="*/ 3931920 h 3931920"/>
              <a:gd name="connsiteX3" fmla="*/ 377952 w 384048"/>
              <a:gd name="connsiteY3" fmla="*/ 3931920 h 3931920"/>
              <a:gd name="connsiteX0" fmla="*/ 384048 w 384048"/>
              <a:gd name="connsiteY0" fmla="*/ 0 h 3931920"/>
              <a:gd name="connsiteX1" fmla="*/ 0 w 384048"/>
              <a:gd name="connsiteY1" fmla="*/ 0 h 3931920"/>
              <a:gd name="connsiteX2" fmla="*/ 0 w 384048"/>
              <a:gd name="connsiteY2" fmla="*/ 3931920 h 3931920"/>
              <a:gd name="connsiteX3" fmla="*/ 383032 w 384048"/>
              <a:gd name="connsiteY3" fmla="*/ 3931920 h 3931920"/>
              <a:gd name="connsiteX0" fmla="*/ 384048 w 393192"/>
              <a:gd name="connsiteY0" fmla="*/ 0 h 3931920"/>
              <a:gd name="connsiteX1" fmla="*/ 0 w 393192"/>
              <a:gd name="connsiteY1" fmla="*/ 0 h 3931920"/>
              <a:gd name="connsiteX2" fmla="*/ 0 w 393192"/>
              <a:gd name="connsiteY2" fmla="*/ 3931920 h 3931920"/>
              <a:gd name="connsiteX3" fmla="*/ 393192 w 393192"/>
              <a:gd name="connsiteY3" fmla="*/ 3931920 h 3931920"/>
              <a:gd name="connsiteX0" fmla="*/ 386588 w 393192"/>
              <a:gd name="connsiteY0" fmla="*/ 0 h 3931920"/>
              <a:gd name="connsiteX1" fmla="*/ 0 w 393192"/>
              <a:gd name="connsiteY1" fmla="*/ 0 h 3931920"/>
              <a:gd name="connsiteX2" fmla="*/ 0 w 393192"/>
              <a:gd name="connsiteY2" fmla="*/ 3931920 h 3931920"/>
              <a:gd name="connsiteX3" fmla="*/ 393192 w 393192"/>
              <a:gd name="connsiteY3" fmla="*/ 3931920 h 3931920"/>
              <a:gd name="connsiteX0" fmla="*/ 391668 w 393192"/>
              <a:gd name="connsiteY0" fmla="*/ 0 h 3931920"/>
              <a:gd name="connsiteX1" fmla="*/ 0 w 393192"/>
              <a:gd name="connsiteY1" fmla="*/ 0 h 3931920"/>
              <a:gd name="connsiteX2" fmla="*/ 0 w 393192"/>
              <a:gd name="connsiteY2" fmla="*/ 3931920 h 3931920"/>
              <a:gd name="connsiteX3" fmla="*/ 393192 w 393192"/>
              <a:gd name="connsiteY3" fmla="*/ 3931920 h 393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192" h="3931920">
                <a:moveTo>
                  <a:pt x="391668" y="0"/>
                </a:moveTo>
                <a:lnTo>
                  <a:pt x="0" y="0"/>
                </a:lnTo>
                <a:lnTo>
                  <a:pt x="0" y="3931920"/>
                </a:lnTo>
                <a:lnTo>
                  <a:pt x="393192" y="393192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6" name="Agrupar 135"/>
          <p:cNvGrpSpPr/>
          <p:nvPr/>
        </p:nvGrpSpPr>
        <p:grpSpPr>
          <a:xfrm>
            <a:off x="10954265" y="5409864"/>
            <a:ext cx="823913" cy="792164"/>
            <a:chOff x="3175" y="-3175"/>
            <a:chExt cx="823913" cy="792164"/>
          </a:xfrm>
          <a:solidFill>
            <a:schemeClr val="bg1">
              <a:lumMod val="65000"/>
            </a:schemeClr>
          </a:solidFill>
        </p:grpSpPr>
        <p:sp>
          <p:nvSpPr>
            <p:cNvPr id="127" name="Freeform 56"/>
            <p:cNvSpPr>
              <a:spLocks/>
            </p:cNvSpPr>
            <p:nvPr/>
          </p:nvSpPr>
          <p:spPr bwMode="auto">
            <a:xfrm>
              <a:off x="552450" y="393701"/>
              <a:ext cx="138113" cy="395288"/>
            </a:xfrm>
            <a:custGeom>
              <a:avLst/>
              <a:gdLst>
                <a:gd name="T0" fmla="*/ 16 w 32"/>
                <a:gd name="T1" fmla="*/ 92 h 92"/>
                <a:gd name="T2" fmla="*/ 0 w 32"/>
                <a:gd name="T3" fmla="*/ 76 h 92"/>
                <a:gd name="T4" fmla="*/ 0 w 32"/>
                <a:gd name="T5" fmla="*/ 0 h 92"/>
                <a:gd name="T6" fmla="*/ 8 w 32"/>
                <a:gd name="T7" fmla="*/ 0 h 92"/>
                <a:gd name="T8" fmla="*/ 8 w 32"/>
                <a:gd name="T9" fmla="*/ 76 h 92"/>
                <a:gd name="T10" fmla="*/ 16 w 32"/>
                <a:gd name="T11" fmla="*/ 84 h 92"/>
                <a:gd name="T12" fmla="*/ 24 w 32"/>
                <a:gd name="T13" fmla="*/ 76 h 92"/>
                <a:gd name="T14" fmla="*/ 24 w 32"/>
                <a:gd name="T15" fmla="*/ 0 h 92"/>
                <a:gd name="T16" fmla="*/ 32 w 32"/>
                <a:gd name="T17" fmla="*/ 0 h 92"/>
                <a:gd name="T18" fmla="*/ 32 w 32"/>
                <a:gd name="T19" fmla="*/ 76 h 92"/>
                <a:gd name="T20" fmla="*/ 16 w 32"/>
                <a:gd name="T21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92">
                  <a:moveTo>
                    <a:pt x="16" y="92"/>
                  </a:moveTo>
                  <a:cubicBezTo>
                    <a:pt x="7" y="92"/>
                    <a:pt x="0" y="85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0"/>
                    <a:pt x="12" y="84"/>
                    <a:pt x="16" y="84"/>
                  </a:cubicBezTo>
                  <a:cubicBezTo>
                    <a:pt x="20" y="84"/>
                    <a:pt x="24" y="80"/>
                    <a:pt x="24" y="7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2" y="85"/>
                    <a:pt x="25" y="92"/>
                    <a:pt x="1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8" name="Freeform 57"/>
            <p:cNvSpPr>
              <a:spLocks noEditPoints="1"/>
            </p:cNvSpPr>
            <p:nvPr/>
          </p:nvSpPr>
          <p:spPr bwMode="auto">
            <a:xfrm>
              <a:off x="415925" y="-3175"/>
              <a:ext cx="411163" cy="41275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9" name="Rectangle 58"/>
            <p:cNvSpPr>
              <a:spLocks noChangeArrowheads="1"/>
            </p:cNvSpPr>
            <p:nvPr/>
          </p:nvSpPr>
          <p:spPr bwMode="auto">
            <a:xfrm>
              <a:off x="3175" y="376238"/>
              <a:ext cx="239713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0" name="Rectangle 59"/>
            <p:cNvSpPr>
              <a:spLocks noChangeArrowheads="1"/>
            </p:cNvSpPr>
            <p:nvPr/>
          </p:nvSpPr>
          <p:spPr bwMode="auto">
            <a:xfrm>
              <a:off x="3175" y="444501"/>
              <a:ext cx="4127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1" name="Rectangle 60"/>
            <p:cNvSpPr>
              <a:spLocks noChangeArrowheads="1"/>
            </p:cNvSpPr>
            <p:nvPr/>
          </p:nvSpPr>
          <p:spPr bwMode="auto">
            <a:xfrm>
              <a:off x="3175" y="514351"/>
              <a:ext cx="41275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2" name="Rectangle 61"/>
            <p:cNvSpPr>
              <a:spLocks noChangeArrowheads="1"/>
            </p:cNvSpPr>
            <p:nvPr/>
          </p:nvSpPr>
          <p:spPr bwMode="auto">
            <a:xfrm>
              <a:off x="723900" y="650876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3" name="Rectangle 62"/>
            <p:cNvSpPr>
              <a:spLocks noChangeArrowheads="1"/>
            </p:cNvSpPr>
            <p:nvPr/>
          </p:nvSpPr>
          <p:spPr bwMode="auto">
            <a:xfrm>
              <a:off x="723900" y="58261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4" name="Rectangle 63"/>
            <p:cNvSpPr>
              <a:spLocks noChangeArrowheads="1"/>
            </p:cNvSpPr>
            <p:nvPr/>
          </p:nvSpPr>
          <p:spPr bwMode="auto">
            <a:xfrm>
              <a:off x="723900" y="514351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5" name="Freeform 64"/>
            <p:cNvSpPr>
              <a:spLocks/>
            </p:cNvSpPr>
            <p:nvPr/>
          </p:nvSpPr>
          <p:spPr bwMode="auto">
            <a:xfrm>
              <a:off x="484188" y="66676"/>
              <a:ext cx="136525" cy="136525"/>
            </a:xfrm>
            <a:custGeom>
              <a:avLst/>
              <a:gdLst>
                <a:gd name="T0" fmla="*/ 8 w 32"/>
                <a:gd name="T1" fmla="*/ 32 h 32"/>
                <a:gd name="T2" fmla="*/ 0 w 32"/>
                <a:gd name="T3" fmla="*/ 32 h 32"/>
                <a:gd name="T4" fmla="*/ 32 w 32"/>
                <a:gd name="T5" fmla="*/ 0 h 32"/>
                <a:gd name="T6" fmla="*/ 32 w 32"/>
                <a:gd name="T7" fmla="*/ 8 h 32"/>
                <a:gd name="T8" fmla="*/ 8 w 32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8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19" y="8"/>
                    <a:pt x="8" y="19"/>
                    <a:pt x="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37" name="CaixaDeTexto 136"/>
          <p:cNvSpPr txBox="1"/>
          <p:nvPr/>
        </p:nvSpPr>
        <p:spPr>
          <a:xfrm>
            <a:off x="10352095" y="5530078"/>
            <a:ext cx="585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sp>
        <p:nvSpPr>
          <p:cNvPr id="138" name="Freeform 20"/>
          <p:cNvSpPr>
            <a:spLocks noEditPoints="1"/>
          </p:cNvSpPr>
          <p:nvPr/>
        </p:nvSpPr>
        <p:spPr bwMode="auto">
          <a:xfrm>
            <a:off x="4082990" y="5301244"/>
            <a:ext cx="192999" cy="192999"/>
          </a:xfrm>
          <a:custGeom>
            <a:avLst/>
            <a:gdLst>
              <a:gd name="T0" fmla="*/ 35 w 70"/>
              <a:gd name="T1" fmla="*/ 70 h 70"/>
              <a:gd name="T2" fmla="*/ 0 w 70"/>
              <a:gd name="T3" fmla="*/ 35 h 70"/>
              <a:gd name="T4" fmla="*/ 35 w 70"/>
              <a:gd name="T5" fmla="*/ 0 h 70"/>
              <a:gd name="T6" fmla="*/ 70 w 70"/>
              <a:gd name="T7" fmla="*/ 35 h 70"/>
              <a:gd name="T8" fmla="*/ 35 w 70"/>
              <a:gd name="T9" fmla="*/ 70 h 70"/>
              <a:gd name="T10" fmla="*/ 35 w 70"/>
              <a:gd name="T11" fmla="*/ 12 h 70"/>
              <a:gd name="T12" fmla="*/ 12 w 70"/>
              <a:gd name="T13" fmla="*/ 35 h 70"/>
              <a:gd name="T14" fmla="*/ 35 w 70"/>
              <a:gd name="T15" fmla="*/ 58 h 70"/>
              <a:gd name="T16" fmla="*/ 58 w 70"/>
              <a:gd name="T17" fmla="*/ 35 h 70"/>
              <a:gd name="T18" fmla="*/ 35 w 70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16" y="70"/>
                  <a:pt x="0" y="54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70" y="16"/>
                  <a:pt x="70" y="35"/>
                </a:cubicBezTo>
                <a:cubicBezTo>
                  <a:pt x="70" y="54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2" y="58"/>
                  <a:pt x="35" y="58"/>
                </a:cubicBezTo>
                <a:cubicBezTo>
                  <a:pt x="48" y="58"/>
                  <a:pt x="58" y="47"/>
                  <a:pt x="58" y="35"/>
                </a:cubicBezTo>
                <a:cubicBezTo>
                  <a:pt x="58" y="22"/>
                  <a:pt x="48" y="12"/>
                  <a:pt x="35" y="1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39" name="Agrupar 138"/>
          <p:cNvGrpSpPr/>
          <p:nvPr/>
        </p:nvGrpSpPr>
        <p:grpSpPr>
          <a:xfrm>
            <a:off x="4518527" y="5784391"/>
            <a:ext cx="199191" cy="196096"/>
            <a:chOff x="4529547" y="5295068"/>
            <a:chExt cx="199191" cy="196096"/>
          </a:xfrm>
          <a:solidFill>
            <a:schemeClr val="bg1">
              <a:lumMod val="65000"/>
            </a:schemeClr>
          </a:solidFill>
        </p:grpSpPr>
        <p:sp>
          <p:nvSpPr>
            <p:cNvPr id="140" name="Freeform 33"/>
            <p:cNvSpPr>
              <a:spLocks/>
            </p:cNvSpPr>
            <p:nvPr/>
          </p:nvSpPr>
          <p:spPr bwMode="auto">
            <a:xfrm>
              <a:off x="4535740" y="5298164"/>
              <a:ext cx="71214" cy="71214"/>
            </a:xfrm>
            <a:custGeom>
              <a:avLst/>
              <a:gdLst>
                <a:gd name="T0" fmla="*/ 19 w 26"/>
                <a:gd name="T1" fmla="*/ 26 h 26"/>
                <a:gd name="T2" fmla="*/ 15 w 26"/>
                <a:gd name="T3" fmla="*/ 24 h 26"/>
                <a:gd name="T4" fmla="*/ 2 w 26"/>
                <a:gd name="T5" fmla="*/ 11 h 26"/>
                <a:gd name="T6" fmla="*/ 2 w 26"/>
                <a:gd name="T7" fmla="*/ 3 h 26"/>
                <a:gd name="T8" fmla="*/ 10 w 26"/>
                <a:gd name="T9" fmla="*/ 3 h 26"/>
                <a:gd name="T10" fmla="*/ 23 w 26"/>
                <a:gd name="T11" fmla="*/ 16 h 26"/>
                <a:gd name="T12" fmla="*/ 23 w 26"/>
                <a:gd name="T13" fmla="*/ 24 h 26"/>
                <a:gd name="T14" fmla="*/ 19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19" y="26"/>
                  </a:moveTo>
                  <a:cubicBezTo>
                    <a:pt x="17" y="26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6" y="18"/>
                    <a:pt x="26" y="22"/>
                    <a:pt x="23" y="24"/>
                  </a:cubicBezTo>
                  <a:cubicBezTo>
                    <a:pt x="22" y="25"/>
                    <a:pt x="21" y="26"/>
                    <a:pt x="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1" name="Freeform 34"/>
            <p:cNvSpPr>
              <a:spLocks/>
            </p:cNvSpPr>
            <p:nvPr/>
          </p:nvSpPr>
          <p:spPr bwMode="auto">
            <a:xfrm>
              <a:off x="4656493" y="5422014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0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2" name="Freeform 35"/>
            <p:cNvSpPr>
              <a:spLocks/>
            </p:cNvSpPr>
            <p:nvPr/>
          </p:nvSpPr>
          <p:spPr bwMode="auto">
            <a:xfrm>
              <a:off x="4529547" y="5416854"/>
              <a:ext cx="72245" cy="71214"/>
            </a:xfrm>
            <a:custGeom>
              <a:avLst/>
              <a:gdLst>
                <a:gd name="T0" fmla="*/ 7 w 26"/>
                <a:gd name="T1" fmla="*/ 26 h 26"/>
                <a:gd name="T2" fmla="*/ 3 w 26"/>
                <a:gd name="T3" fmla="*/ 24 h 26"/>
                <a:gd name="T4" fmla="*/ 3 w 26"/>
                <a:gd name="T5" fmla="*/ 15 h 26"/>
                <a:gd name="T6" fmla="*/ 15 w 26"/>
                <a:gd name="T7" fmla="*/ 3 h 26"/>
                <a:gd name="T8" fmla="*/ 24 w 26"/>
                <a:gd name="T9" fmla="*/ 3 h 26"/>
                <a:gd name="T10" fmla="*/ 24 w 26"/>
                <a:gd name="T11" fmla="*/ 11 h 26"/>
                <a:gd name="T12" fmla="*/ 11 w 26"/>
                <a:gd name="T13" fmla="*/ 24 h 26"/>
                <a:gd name="T14" fmla="*/ 7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7" y="26"/>
                  </a:moveTo>
                  <a:cubicBezTo>
                    <a:pt x="5" y="26"/>
                    <a:pt x="4" y="25"/>
                    <a:pt x="3" y="24"/>
                  </a:cubicBezTo>
                  <a:cubicBezTo>
                    <a:pt x="0" y="22"/>
                    <a:pt x="0" y="18"/>
                    <a:pt x="3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0"/>
                    <a:pt x="22" y="0"/>
                    <a:pt x="24" y="3"/>
                  </a:cubicBezTo>
                  <a:cubicBezTo>
                    <a:pt x="26" y="5"/>
                    <a:pt x="26" y="9"/>
                    <a:pt x="24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9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3" name="Freeform 36"/>
            <p:cNvSpPr>
              <a:spLocks/>
            </p:cNvSpPr>
            <p:nvPr/>
          </p:nvSpPr>
          <p:spPr bwMode="auto">
            <a:xfrm>
              <a:off x="4654428" y="5295068"/>
              <a:ext cx="68117" cy="71214"/>
            </a:xfrm>
            <a:custGeom>
              <a:avLst/>
              <a:gdLst>
                <a:gd name="T0" fmla="*/ 6 w 25"/>
                <a:gd name="T1" fmla="*/ 26 h 26"/>
                <a:gd name="T2" fmla="*/ 2 w 25"/>
                <a:gd name="T3" fmla="*/ 24 h 26"/>
                <a:gd name="T4" fmla="*/ 2 w 25"/>
                <a:gd name="T5" fmla="*/ 15 h 26"/>
                <a:gd name="T6" fmla="*/ 15 w 25"/>
                <a:gd name="T7" fmla="*/ 3 h 26"/>
                <a:gd name="T8" fmla="*/ 23 w 25"/>
                <a:gd name="T9" fmla="*/ 3 h 26"/>
                <a:gd name="T10" fmla="*/ 23 w 25"/>
                <a:gd name="T11" fmla="*/ 11 h 26"/>
                <a:gd name="T12" fmla="*/ 10 w 25"/>
                <a:gd name="T13" fmla="*/ 24 h 26"/>
                <a:gd name="T14" fmla="*/ 6 w 2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1"/>
                    <a:pt x="0" y="18"/>
                    <a:pt x="2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5" y="5"/>
                    <a:pt x="25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50" name="CaixaDeTexto 149"/>
          <p:cNvSpPr txBox="1"/>
          <p:nvPr/>
        </p:nvSpPr>
        <p:spPr>
          <a:xfrm>
            <a:off x="11056437" y="633370"/>
            <a:ext cx="58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grpSp>
        <p:nvGrpSpPr>
          <p:cNvPr id="151" name="Agrupar 150"/>
          <p:cNvGrpSpPr/>
          <p:nvPr/>
        </p:nvGrpSpPr>
        <p:grpSpPr>
          <a:xfrm>
            <a:off x="11004431" y="450440"/>
            <a:ext cx="199191" cy="196096"/>
            <a:chOff x="4529547" y="5295068"/>
            <a:chExt cx="199191" cy="196096"/>
          </a:xfrm>
          <a:solidFill>
            <a:schemeClr val="bg1">
              <a:lumMod val="65000"/>
            </a:schemeClr>
          </a:solidFill>
        </p:grpSpPr>
        <p:sp>
          <p:nvSpPr>
            <p:cNvPr id="152" name="Freeform 33"/>
            <p:cNvSpPr>
              <a:spLocks/>
            </p:cNvSpPr>
            <p:nvPr/>
          </p:nvSpPr>
          <p:spPr bwMode="auto">
            <a:xfrm>
              <a:off x="4535740" y="5298164"/>
              <a:ext cx="71214" cy="71214"/>
            </a:xfrm>
            <a:custGeom>
              <a:avLst/>
              <a:gdLst>
                <a:gd name="T0" fmla="*/ 19 w 26"/>
                <a:gd name="T1" fmla="*/ 26 h 26"/>
                <a:gd name="T2" fmla="*/ 15 w 26"/>
                <a:gd name="T3" fmla="*/ 24 h 26"/>
                <a:gd name="T4" fmla="*/ 2 w 26"/>
                <a:gd name="T5" fmla="*/ 11 h 26"/>
                <a:gd name="T6" fmla="*/ 2 w 26"/>
                <a:gd name="T7" fmla="*/ 3 h 26"/>
                <a:gd name="T8" fmla="*/ 10 w 26"/>
                <a:gd name="T9" fmla="*/ 3 h 26"/>
                <a:gd name="T10" fmla="*/ 23 w 26"/>
                <a:gd name="T11" fmla="*/ 16 h 26"/>
                <a:gd name="T12" fmla="*/ 23 w 26"/>
                <a:gd name="T13" fmla="*/ 24 h 26"/>
                <a:gd name="T14" fmla="*/ 19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19" y="26"/>
                  </a:moveTo>
                  <a:cubicBezTo>
                    <a:pt x="17" y="26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6" y="18"/>
                    <a:pt x="26" y="22"/>
                    <a:pt x="23" y="24"/>
                  </a:cubicBezTo>
                  <a:cubicBezTo>
                    <a:pt x="22" y="25"/>
                    <a:pt x="21" y="26"/>
                    <a:pt x="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3" name="Freeform 34"/>
            <p:cNvSpPr>
              <a:spLocks/>
            </p:cNvSpPr>
            <p:nvPr/>
          </p:nvSpPr>
          <p:spPr bwMode="auto">
            <a:xfrm>
              <a:off x="4656493" y="5422014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0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4" name="Freeform 35"/>
            <p:cNvSpPr>
              <a:spLocks/>
            </p:cNvSpPr>
            <p:nvPr/>
          </p:nvSpPr>
          <p:spPr bwMode="auto">
            <a:xfrm>
              <a:off x="4529547" y="5416854"/>
              <a:ext cx="72245" cy="71214"/>
            </a:xfrm>
            <a:custGeom>
              <a:avLst/>
              <a:gdLst>
                <a:gd name="T0" fmla="*/ 7 w 26"/>
                <a:gd name="T1" fmla="*/ 26 h 26"/>
                <a:gd name="T2" fmla="*/ 3 w 26"/>
                <a:gd name="T3" fmla="*/ 24 h 26"/>
                <a:gd name="T4" fmla="*/ 3 w 26"/>
                <a:gd name="T5" fmla="*/ 15 h 26"/>
                <a:gd name="T6" fmla="*/ 15 w 26"/>
                <a:gd name="T7" fmla="*/ 3 h 26"/>
                <a:gd name="T8" fmla="*/ 24 w 26"/>
                <a:gd name="T9" fmla="*/ 3 h 26"/>
                <a:gd name="T10" fmla="*/ 24 w 26"/>
                <a:gd name="T11" fmla="*/ 11 h 26"/>
                <a:gd name="T12" fmla="*/ 11 w 26"/>
                <a:gd name="T13" fmla="*/ 24 h 26"/>
                <a:gd name="T14" fmla="*/ 7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7" y="26"/>
                  </a:moveTo>
                  <a:cubicBezTo>
                    <a:pt x="5" y="26"/>
                    <a:pt x="4" y="25"/>
                    <a:pt x="3" y="24"/>
                  </a:cubicBezTo>
                  <a:cubicBezTo>
                    <a:pt x="0" y="22"/>
                    <a:pt x="0" y="18"/>
                    <a:pt x="3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0"/>
                    <a:pt x="22" y="0"/>
                    <a:pt x="24" y="3"/>
                  </a:cubicBezTo>
                  <a:cubicBezTo>
                    <a:pt x="26" y="5"/>
                    <a:pt x="26" y="9"/>
                    <a:pt x="24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9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5" name="Freeform 36"/>
            <p:cNvSpPr>
              <a:spLocks/>
            </p:cNvSpPr>
            <p:nvPr/>
          </p:nvSpPr>
          <p:spPr bwMode="auto">
            <a:xfrm>
              <a:off x="4654428" y="5295068"/>
              <a:ext cx="68117" cy="71214"/>
            </a:xfrm>
            <a:custGeom>
              <a:avLst/>
              <a:gdLst>
                <a:gd name="T0" fmla="*/ 6 w 25"/>
                <a:gd name="T1" fmla="*/ 26 h 26"/>
                <a:gd name="T2" fmla="*/ 2 w 25"/>
                <a:gd name="T3" fmla="*/ 24 h 26"/>
                <a:gd name="T4" fmla="*/ 2 w 25"/>
                <a:gd name="T5" fmla="*/ 15 h 26"/>
                <a:gd name="T6" fmla="*/ 15 w 25"/>
                <a:gd name="T7" fmla="*/ 3 h 26"/>
                <a:gd name="T8" fmla="*/ 23 w 25"/>
                <a:gd name="T9" fmla="*/ 3 h 26"/>
                <a:gd name="T10" fmla="*/ 23 w 25"/>
                <a:gd name="T11" fmla="*/ 11 h 26"/>
                <a:gd name="T12" fmla="*/ 10 w 25"/>
                <a:gd name="T13" fmla="*/ 24 h 26"/>
                <a:gd name="T14" fmla="*/ 6 w 2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1"/>
                    <a:pt x="0" y="18"/>
                    <a:pt x="2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5" y="5"/>
                    <a:pt x="25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98266E5F-8293-4FB7-9085-F29ABC42863B}"/>
              </a:ext>
            </a:extLst>
          </p:cNvPr>
          <p:cNvSpPr txBox="1"/>
          <p:nvPr/>
        </p:nvSpPr>
        <p:spPr>
          <a:xfrm>
            <a:off x="3722140" y="2897998"/>
            <a:ext cx="74718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Comunidade focada em inteligência artificial na prática. O foco aqui é simples: democratizar o uso da Inteligência Artificial, unindo a comunidade às empresas, indivíduos, instituições e outros que tenham interesse</a:t>
            </a:r>
          </a:p>
        </p:txBody>
      </p:sp>
      <p:pic>
        <p:nvPicPr>
          <p:cNvPr id="64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57AD9E39-EE87-454C-8EC1-350F37DBE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69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411424" y="1682496"/>
            <a:ext cx="7805216" cy="3931225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3793792" cy="6858000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/>
          <p:cNvSpPr/>
          <p:nvPr/>
        </p:nvSpPr>
        <p:spPr>
          <a:xfrm>
            <a:off x="3373120" y="1002700"/>
            <a:ext cx="7843520" cy="564803"/>
          </a:xfrm>
          <a:prstGeom prst="roundRect">
            <a:avLst>
              <a:gd name="adj" fmla="val 50000"/>
            </a:avLst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que vamos ver Hoje ?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652898" y="1002700"/>
            <a:ext cx="216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_  X</a:t>
            </a:r>
          </a:p>
        </p:txBody>
      </p:sp>
      <p:sp>
        <p:nvSpPr>
          <p:cNvPr id="12" name="CaixaDeTexto 11"/>
          <p:cNvSpPr txBox="1"/>
          <p:nvPr/>
        </p:nvSpPr>
        <p:spPr>
          <a:xfrm rot="5400000">
            <a:off x="-2534296" y="2436334"/>
            <a:ext cx="604216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1000" b="1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pt-BR" sz="1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GENDA</a:t>
            </a:r>
            <a:endParaRPr lang="pt-BR" sz="11000" b="1" dirty="0">
              <a:solidFill>
                <a:srgbClr val="DBD61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riângulo Retângulo 13"/>
          <p:cNvSpPr/>
          <p:nvPr/>
        </p:nvSpPr>
        <p:spPr>
          <a:xfrm flipH="1">
            <a:off x="2924303" y="2981528"/>
            <a:ext cx="317257" cy="31725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: Forma 14"/>
          <p:cNvSpPr/>
          <p:nvPr/>
        </p:nvSpPr>
        <p:spPr>
          <a:xfrm>
            <a:off x="3155836" y="2409244"/>
            <a:ext cx="85725" cy="379095"/>
          </a:xfrm>
          <a:custGeom>
            <a:avLst/>
            <a:gdLst>
              <a:gd name="connsiteX0" fmla="*/ 80010 w 85725"/>
              <a:gd name="connsiteY0" fmla="*/ 0 h 379095"/>
              <a:gd name="connsiteX1" fmla="*/ 0 w 85725"/>
              <a:gd name="connsiteY1" fmla="*/ 55245 h 379095"/>
              <a:gd name="connsiteX2" fmla="*/ 83820 w 85725"/>
              <a:gd name="connsiteY2" fmla="*/ 112395 h 379095"/>
              <a:gd name="connsiteX3" fmla="*/ 5715 w 85725"/>
              <a:gd name="connsiteY3" fmla="*/ 169545 h 379095"/>
              <a:gd name="connsiteX4" fmla="*/ 85725 w 85725"/>
              <a:gd name="connsiteY4" fmla="*/ 219075 h 379095"/>
              <a:gd name="connsiteX5" fmla="*/ 3810 w 85725"/>
              <a:gd name="connsiteY5" fmla="*/ 274320 h 379095"/>
              <a:gd name="connsiteX6" fmla="*/ 81915 w 85725"/>
              <a:gd name="connsiteY6" fmla="*/ 321945 h 379095"/>
              <a:gd name="connsiteX7" fmla="*/ 5715 w 85725"/>
              <a:gd name="connsiteY7" fmla="*/ 379095 h 37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25" h="379095">
                <a:moveTo>
                  <a:pt x="80010" y="0"/>
                </a:moveTo>
                <a:lnTo>
                  <a:pt x="0" y="55245"/>
                </a:lnTo>
                <a:lnTo>
                  <a:pt x="83820" y="112395"/>
                </a:lnTo>
                <a:lnTo>
                  <a:pt x="5715" y="169545"/>
                </a:lnTo>
                <a:lnTo>
                  <a:pt x="85725" y="219075"/>
                </a:lnTo>
                <a:lnTo>
                  <a:pt x="3810" y="274320"/>
                </a:lnTo>
                <a:lnTo>
                  <a:pt x="81915" y="321945"/>
                </a:lnTo>
                <a:lnTo>
                  <a:pt x="5715" y="379095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/>
          <p:cNvGrpSpPr/>
          <p:nvPr/>
        </p:nvGrpSpPr>
        <p:grpSpPr>
          <a:xfrm>
            <a:off x="4105617" y="2213618"/>
            <a:ext cx="7481862" cy="2364759"/>
            <a:chOff x="9879330" y="243840"/>
            <a:chExt cx="6393015" cy="2020612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9883140" y="243840"/>
              <a:ext cx="0" cy="44196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H="1" flipV="1">
              <a:off x="9879330" y="679031"/>
              <a:ext cx="164839" cy="16477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H="1">
              <a:off x="10039351" y="843280"/>
              <a:ext cx="269532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12726016" y="843280"/>
              <a:ext cx="0" cy="125504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flipH="1" flipV="1">
              <a:off x="12725551" y="2099675"/>
              <a:ext cx="164839" cy="16477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 flipH="1">
              <a:off x="12885570" y="2263925"/>
              <a:ext cx="338677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Agrupar 20"/>
          <p:cNvGrpSpPr/>
          <p:nvPr/>
        </p:nvGrpSpPr>
        <p:grpSpPr>
          <a:xfrm>
            <a:off x="3970363" y="2014327"/>
            <a:ext cx="279425" cy="279425"/>
            <a:chOff x="8209280" y="942340"/>
            <a:chExt cx="238760" cy="238760"/>
          </a:xfrm>
        </p:grpSpPr>
        <p:sp>
          <p:nvSpPr>
            <p:cNvPr id="22" name="Elipse 21"/>
            <p:cNvSpPr/>
            <p:nvPr/>
          </p:nvSpPr>
          <p:spPr>
            <a:xfrm>
              <a:off x="8272780" y="1005840"/>
              <a:ext cx="111760" cy="111760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Arco 22"/>
            <p:cNvSpPr/>
            <p:nvPr/>
          </p:nvSpPr>
          <p:spPr>
            <a:xfrm>
              <a:off x="8209280" y="942340"/>
              <a:ext cx="238760" cy="238760"/>
            </a:xfrm>
            <a:prstGeom prst="arc">
              <a:avLst>
                <a:gd name="adj1" fmla="val 11636471"/>
                <a:gd name="adj2" fmla="val 3923313"/>
              </a:avLst>
            </a:prstGeom>
            <a:ln w="38100">
              <a:solidFill>
                <a:srgbClr val="ECC5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5" name="CaixaDeTexto 24"/>
          <p:cNvSpPr txBox="1"/>
          <p:nvPr/>
        </p:nvSpPr>
        <p:spPr>
          <a:xfrm>
            <a:off x="4376500" y="2254507"/>
            <a:ext cx="671979" cy="1198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6600" b="1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7015430" y="2254507"/>
            <a:ext cx="671979" cy="1198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6600" b="1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7015430" y="3948199"/>
            <a:ext cx="671979" cy="1198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6600" b="1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47" name="Elipse 46"/>
          <p:cNvSpPr/>
          <p:nvPr/>
        </p:nvSpPr>
        <p:spPr>
          <a:xfrm rot="5400000">
            <a:off x="11518380" y="4512362"/>
            <a:ext cx="130795" cy="130795"/>
          </a:xfrm>
          <a:prstGeom prst="ellipse">
            <a:avLst/>
          </a:prstGeom>
          <a:solidFill>
            <a:srgbClr val="043CA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4921282" y="2980474"/>
            <a:ext cx="159380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 Ecossistema .NET</a:t>
            </a:r>
          </a:p>
        </p:txBody>
      </p:sp>
      <p:grpSp>
        <p:nvGrpSpPr>
          <p:cNvPr id="104" name="Agrupar 103"/>
          <p:cNvGrpSpPr/>
          <p:nvPr/>
        </p:nvGrpSpPr>
        <p:grpSpPr>
          <a:xfrm>
            <a:off x="2058873" y="4547242"/>
            <a:ext cx="1096963" cy="1063626"/>
            <a:chOff x="4763" y="-1588"/>
            <a:chExt cx="1096963" cy="1063626"/>
          </a:xfrm>
          <a:solidFill>
            <a:schemeClr val="bg1"/>
          </a:solidFill>
        </p:grpSpPr>
        <p:sp>
          <p:nvSpPr>
            <p:cNvPr id="86" name="Freeform 35"/>
            <p:cNvSpPr>
              <a:spLocks noEditPoints="1"/>
            </p:cNvSpPr>
            <p:nvPr/>
          </p:nvSpPr>
          <p:spPr bwMode="auto">
            <a:xfrm>
              <a:off x="4763" y="923925"/>
              <a:ext cx="1096963" cy="138113"/>
            </a:xfrm>
            <a:custGeom>
              <a:avLst/>
              <a:gdLst>
                <a:gd name="T0" fmla="*/ 642 w 691"/>
                <a:gd name="T1" fmla="*/ 87 h 87"/>
                <a:gd name="T2" fmla="*/ 49 w 691"/>
                <a:gd name="T3" fmla="*/ 87 h 87"/>
                <a:gd name="T4" fmla="*/ 0 w 691"/>
                <a:gd name="T5" fmla="*/ 38 h 87"/>
                <a:gd name="T6" fmla="*/ 0 w 691"/>
                <a:gd name="T7" fmla="*/ 0 h 87"/>
                <a:gd name="T8" fmla="*/ 275 w 691"/>
                <a:gd name="T9" fmla="*/ 0 h 87"/>
                <a:gd name="T10" fmla="*/ 297 w 691"/>
                <a:gd name="T11" fmla="*/ 22 h 87"/>
                <a:gd name="T12" fmla="*/ 394 w 691"/>
                <a:gd name="T13" fmla="*/ 22 h 87"/>
                <a:gd name="T14" fmla="*/ 416 w 691"/>
                <a:gd name="T15" fmla="*/ 0 h 87"/>
                <a:gd name="T16" fmla="*/ 691 w 691"/>
                <a:gd name="T17" fmla="*/ 0 h 87"/>
                <a:gd name="T18" fmla="*/ 691 w 691"/>
                <a:gd name="T19" fmla="*/ 38 h 87"/>
                <a:gd name="T20" fmla="*/ 642 w 691"/>
                <a:gd name="T21" fmla="*/ 87 h 87"/>
                <a:gd name="T22" fmla="*/ 59 w 691"/>
                <a:gd name="T23" fmla="*/ 65 h 87"/>
                <a:gd name="T24" fmla="*/ 631 w 691"/>
                <a:gd name="T25" fmla="*/ 65 h 87"/>
                <a:gd name="T26" fmla="*/ 669 w 691"/>
                <a:gd name="T27" fmla="*/ 27 h 87"/>
                <a:gd name="T28" fmla="*/ 669 w 691"/>
                <a:gd name="T29" fmla="*/ 22 h 87"/>
                <a:gd name="T30" fmla="*/ 426 w 691"/>
                <a:gd name="T31" fmla="*/ 22 h 87"/>
                <a:gd name="T32" fmla="*/ 405 w 691"/>
                <a:gd name="T33" fmla="*/ 44 h 87"/>
                <a:gd name="T34" fmla="*/ 286 w 691"/>
                <a:gd name="T35" fmla="*/ 44 h 87"/>
                <a:gd name="T36" fmla="*/ 264 w 691"/>
                <a:gd name="T37" fmla="*/ 22 h 87"/>
                <a:gd name="T38" fmla="*/ 22 w 691"/>
                <a:gd name="T39" fmla="*/ 22 h 87"/>
                <a:gd name="T40" fmla="*/ 22 w 691"/>
                <a:gd name="T41" fmla="*/ 27 h 87"/>
                <a:gd name="T42" fmla="*/ 59 w 691"/>
                <a:gd name="T43" fmla="*/ 6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1" h="87">
                  <a:moveTo>
                    <a:pt x="642" y="87"/>
                  </a:moveTo>
                  <a:lnTo>
                    <a:pt x="49" y="87"/>
                  </a:lnTo>
                  <a:lnTo>
                    <a:pt x="0" y="38"/>
                  </a:lnTo>
                  <a:lnTo>
                    <a:pt x="0" y="0"/>
                  </a:lnTo>
                  <a:lnTo>
                    <a:pt x="275" y="0"/>
                  </a:lnTo>
                  <a:lnTo>
                    <a:pt x="297" y="22"/>
                  </a:lnTo>
                  <a:lnTo>
                    <a:pt x="394" y="22"/>
                  </a:lnTo>
                  <a:lnTo>
                    <a:pt x="416" y="0"/>
                  </a:lnTo>
                  <a:lnTo>
                    <a:pt x="691" y="0"/>
                  </a:lnTo>
                  <a:lnTo>
                    <a:pt x="691" y="38"/>
                  </a:lnTo>
                  <a:lnTo>
                    <a:pt x="642" y="87"/>
                  </a:lnTo>
                  <a:close/>
                  <a:moveTo>
                    <a:pt x="59" y="65"/>
                  </a:moveTo>
                  <a:lnTo>
                    <a:pt x="631" y="65"/>
                  </a:lnTo>
                  <a:lnTo>
                    <a:pt x="669" y="27"/>
                  </a:lnTo>
                  <a:lnTo>
                    <a:pt x="669" y="22"/>
                  </a:lnTo>
                  <a:lnTo>
                    <a:pt x="426" y="22"/>
                  </a:lnTo>
                  <a:lnTo>
                    <a:pt x="405" y="44"/>
                  </a:lnTo>
                  <a:lnTo>
                    <a:pt x="286" y="44"/>
                  </a:lnTo>
                  <a:lnTo>
                    <a:pt x="264" y="22"/>
                  </a:lnTo>
                  <a:lnTo>
                    <a:pt x="22" y="22"/>
                  </a:lnTo>
                  <a:lnTo>
                    <a:pt x="22" y="27"/>
                  </a:lnTo>
                  <a:lnTo>
                    <a:pt x="59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6"/>
            <p:cNvSpPr>
              <a:spLocks noChangeArrowheads="1"/>
            </p:cNvSpPr>
            <p:nvPr/>
          </p:nvSpPr>
          <p:spPr bwMode="auto">
            <a:xfrm>
              <a:off x="466726" y="8556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8" name="Rectangle 37"/>
            <p:cNvSpPr>
              <a:spLocks noChangeArrowheads="1"/>
            </p:cNvSpPr>
            <p:nvPr/>
          </p:nvSpPr>
          <p:spPr bwMode="auto">
            <a:xfrm>
              <a:off x="398463" y="8556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Rectangle 38"/>
            <p:cNvSpPr>
              <a:spLocks noChangeArrowheads="1"/>
            </p:cNvSpPr>
            <p:nvPr/>
          </p:nvSpPr>
          <p:spPr bwMode="auto">
            <a:xfrm>
              <a:off x="536576" y="855663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39"/>
            <p:cNvSpPr>
              <a:spLocks noChangeArrowheads="1"/>
            </p:cNvSpPr>
            <p:nvPr/>
          </p:nvSpPr>
          <p:spPr bwMode="auto">
            <a:xfrm>
              <a:off x="604838" y="855663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1" name="Rectangle 40"/>
            <p:cNvSpPr>
              <a:spLocks noChangeArrowheads="1"/>
            </p:cNvSpPr>
            <p:nvPr/>
          </p:nvSpPr>
          <p:spPr bwMode="auto">
            <a:xfrm>
              <a:off x="673101" y="8556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1"/>
            <p:cNvSpPr>
              <a:spLocks/>
            </p:cNvSpPr>
            <p:nvPr/>
          </p:nvSpPr>
          <p:spPr bwMode="auto">
            <a:xfrm>
              <a:off x="536576" y="204788"/>
              <a:ext cx="393700" cy="617538"/>
            </a:xfrm>
            <a:custGeom>
              <a:avLst/>
              <a:gdLst>
                <a:gd name="T0" fmla="*/ 21 w 248"/>
                <a:gd name="T1" fmla="*/ 389 h 389"/>
                <a:gd name="T2" fmla="*/ 0 w 248"/>
                <a:gd name="T3" fmla="*/ 389 h 389"/>
                <a:gd name="T4" fmla="*/ 0 w 248"/>
                <a:gd name="T5" fmla="*/ 0 h 389"/>
                <a:gd name="T6" fmla="*/ 248 w 248"/>
                <a:gd name="T7" fmla="*/ 0 h 389"/>
                <a:gd name="T8" fmla="*/ 248 w 248"/>
                <a:gd name="T9" fmla="*/ 21 h 389"/>
                <a:gd name="T10" fmla="*/ 21 w 248"/>
                <a:gd name="T11" fmla="*/ 21 h 389"/>
                <a:gd name="T12" fmla="*/ 21 w 248"/>
                <a:gd name="T13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389">
                  <a:moveTo>
                    <a:pt x="21" y="389"/>
                  </a:moveTo>
                  <a:lnTo>
                    <a:pt x="0" y="38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21"/>
                  </a:lnTo>
                  <a:lnTo>
                    <a:pt x="21" y="21"/>
                  </a:lnTo>
                  <a:lnTo>
                    <a:pt x="21" y="3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2"/>
            <p:cNvSpPr>
              <a:spLocks/>
            </p:cNvSpPr>
            <p:nvPr/>
          </p:nvSpPr>
          <p:spPr bwMode="auto">
            <a:xfrm>
              <a:off x="466726" y="-1588"/>
              <a:ext cx="395288" cy="68263"/>
            </a:xfrm>
            <a:custGeom>
              <a:avLst/>
              <a:gdLst>
                <a:gd name="T0" fmla="*/ 22 w 249"/>
                <a:gd name="T1" fmla="*/ 43 h 43"/>
                <a:gd name="T2" fmla="*/ 0 w 249"/>
                <a:gd name="T3" fmla="*/ 43 h 43"/>
                <a:gd name="T4" fmla="*/ 0 w 249"/>
                <a:gd name="T5" fmla="*/ 0 h 43"/>
                <a:gd name="T6" fmla="*/ 249 w 249"/>
                <a:gd name="T7" fmla="*/ 0 h 43"/>
                <a:gd name="T8" fmla="*/ 249 w 249"/>
                <a:gd name="T9" fmla="*/ 22 h 43"/>
                <a:gd name="T10" fmla="*/ 22 w 249"/>
                <a:gd name="T11" fmla="*/ 22 h 43"/>
                <a:gd name="T12" fmla="*/ 22 w 249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43">
                  <a:moveTo>
                    <a:pt x="22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49" y="0"/>
                  </a:lnTo>
                  <a:lnTo>
                    <a:pt x="249" y="22"/>
                  </a:lnTo>
                  <a:lnTo>
                    <a:pt x="22" y="22"/>
                  </a:lnTo>
                  <a:lnTo>
                    <a:pt x="22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4" name="Rectangle 43"/>
            <p:cNvSpPr>
              <a:spLocks noChangeArrowheads="1"/>
            </p:cNvSpPr>
            <p:nvPr/>
          </p:nvSpPr>
          <p:spPr bwMode="auto">
            <a:xfrm>
              <a:off x="466726" y="169863"/>
              <a:ext cx="34925" cy="652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5" name="Freeform 44"/>
            <p:cNvSpPr>
              <a:spLocks/>
            </p:cNvSpPr>
            <p:nvPr/>
          </p:nvSpPr>
          <p:spPr bwMode="auto">
            <a:xfrm>
              <a:off x="673101" y="547688"/>
              <a:ext cx="103188" cy="274638"/>
            </a:xfrm>
            <a:custGeom>
              <a:avLst/>
              <a:gdLst>
                <a:gd name="T0" fmla="*/ 22 w 65"/>
                <a:gd name="T1" fmla="*/ 173 h 173"/>
                <a:gd name="T2" fmla="*/ 0 w 65"/>
                <a:gd name="T3" fmla="*/ 173 h 173"/>
                <a:gd name="T4" fmla="*/ 0 w 65"/>
                <a:gd name="T5" fmla="*/ 0 h 173"/>
                <a:gd name="T6" fmla="*/ 65 w 65"/>
                <a:gd name="T7" fmla="*/ 0 h 173"/>
                <a:gd name="T8" fmla="*/ 65 w 65"/>
                <a:gd name="T9" fmla="*/ 21 h 173"/>
                <a:gd name="T10" fmla="*/ 22 w 65"/>
                <a:gd name="T11" fmla="*/ 21 h 173"/>
                <a:gd name="T12" fmla="*/ 22 w 65"/>
                <a:gd name="T13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173">
                  <a:moveTo>
                    <a:pt x="22" y="173"/>
                  </a:moveTo>
                  <a:lnTo>
                    <a:pt x="0" y="173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21"/>
                  </a:lnTo>
                  <a:lnTo>
                    <a:pt x="22" y="21"/>
                  </a:lnTo>
                  <a:lnTo>
                    <a:pt x="22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6" name="Freeform 45"/>
            <p:cNvSpPr>
              <a:spLocks/>
            </p:cNvSpPr>
            <p:nvPr/>
          </p:nvSpPr>
          <p:spPr bwMode="auto">
            <a:xfrm>
              <a:off x="244476" y="101600"/>
              <a:ext cx="393700" cy="68263"/>
            </a:xfrm>
            <a:custGeom>
              <a:avLst/>
              <a:gdLst>
                <a:gd name="T0" fmla="*/ 248 w 248"/>
                <a:gd name="T1" fmla="*/ 43 h 43"/>
                <a:gd name="T2" fmla="*/ 227 w 248"/>
                <a:gd name="T3" fmla="*/ 43 h 43"/>
                <a:gd name="T4" fmla="*/ 227 w 248"/>
                <a:gd name="T5" fmla="*/ 22 h 43"/>
                <a:gd name="T6" fmla="*/ 0 w 248"/>
                <a:gd name="T7" fmla="*/ 22 h 43"/>
                <a:gd name="T8" fmla="*/ 0 w 248"/>
                <a:gd name="T9" fmla="*/ 0 h 43"/>
                <a:gd name="T10" fmla="*/ 248 w 248"/>
                <a:gd name="T11" fmla="*/ 0 h 43"/>
                <a:gd name="T12" fmla="*/ 248 w 248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43">
                  <a:moveTo>
                    <a:pt x="248" y="43"/>
                  </a:moveTo>
                  <a:lnTo>
                    <a:pt x="227" y="43"/>
                  </a:lnTo>
                  <a:lnTo>
                    <a:pt x="227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7" name="Rectangle 46"/>
            <p:cNvSpPr>
              <a:spLocks noChangeArrowheads="1"/>
            </p:cNvSpPr>
            <p:nvPr/>
          </p:nvSpPr>
          <p:spPr bwMode="auto">
            <a:xfrm>
              <a:off x="604838" y="273050"/>
              <a:ext cx="33338" cy="549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8" name="Freeform 47"/>
            <p:cNvSpPr>
              <a:spLocks/>
            </p:cNvSpPr>
            <p:nvPr/>
          </p:nvSpPr>
          <p:spPr bwMode="auto">
            <a:xfrm>
              <a:off x="211138" y="479425"/>
              <a:ext cx="222250" cy="342900"/>
            </a:xfrm>
            <a:custGeom>
              <a:avLst/>
              <a:gdLst>
                <a:gd name="T0" fmla="*/ 140 w 140"/>
                <a:gd name="T1" fmla="*/ 216 h 216"/>
                <a:gd name="T2" fmla="*/ 118 w 140"/>
                <a:gd name="T3" fmla="*/ 216 h 216"/>
                <a:gd name="T4" fmla="*/ 118 w 140"/>
                <a:gd name="T5" fmla="*/ 21 h 216"/>
                <a:gd name="T6" fmla="*/ 0 w 140"/>
                <a:gd name="T7" fmla="*/ 21 h 216"/>
                <a:gd name="T8" fmla="*/ 0 w 140"/>
                <a:gd name="T9" fmla="*/ 0 h 216"/>
                <a:gd name="T10" fmla="*/ 140 w 140"/>
                <a:gd name="T11" fmla="*/ 0 h 216"/>
                <a:gd name="T12" fmla="*/ 140 w 140"/>
                <a:gd name="T13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16">
                  <a:moveTo>
                    <a:pt x="140" y="216"/>
                  </a:moveTo>
                  <a:lnTo>
                    <a:pt x="118" y="216"/>
                  </a:lnTo>
                  <a:lnTo>
                    <a:pt x="118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9" name="Rectangle 48"/>
            <p:cNvSpPr>
              <a:spLocks noChangeArrowheads="1"/>
            </p:cNvSpPr>
            <p:nvPr/>
          </p:nvSpPr>
          <p:spPr bwMode="auto">
            <a:xfrm>
              <a:off x="107951" y="101600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Rectangle 49"/>
            <p:cNvSpPr>
              <a:spLocks noChangeArrowheads="1"/>
            </p:cNvSpPr>
            <p:nvPr/>
          </p:nvSpPr>
          <p:spPr bwMode="auto">
            <a:xfrm>
              <a:off x="176213" y="1016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1" name="Rectangle 50"/>
            <p:cNvSpPr>
              <a:spLocks noChangeArrowheads="1"/>
            </p:cNvSpPr>
            <p:nvPr/>
          </p:nvSpPr>
          <p:spPr bwMode="auto">
            <a:xfrm>
              <a:off x="895351" y="-158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2" name="Rectangle 51"/>
            <p:cNvSpPr>
              <a:spLocks noChangeArrowheads="1"/>
            </p:cNvSpPr>
            <p:nvPr/>
          </p:nvSpPr>
          <p:spPr bwMode="auto">
            <a:xfrm>
              <a:off x="963613" y="-158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3" name="Freeform 52"/>
            <p:cNvSpPr>
              <a:spLocks/>
            </p:cNvSpPr>
            <p:nvPr/>
          </p:nvSpPr>
          <p:spPr bwMode="auto">
            <a:xfrm>
              <a:off x="107951" y="341313"/>
              <a:ext cx="890588" cy="549275"/>
            </a:xfrm>
            <a:custGeom>
              <a:avLst/>
              <a:gdLst>
                <a:gd name="T0" fmla="*/ 208 w 208"/>
                <a:gd name="T1" fmla="*/ 128 h 128"/>
                <a:gd name="T2" fmla="*/ 148 w 208"/>
                <a:gd name="T3" fmla="*/ 128 h 128"/>
                <a:gd name="T4" fmla="*/ 148 w 208"/>
                <a:gd name="T5" fmla="*/ 120 h 128"/>
                <a:gd name="T6" fmla="*/ 200 w 208"/>
                <a:gd name="T7" fmla="*/ 120 h 128"/>
                <a:gd name="T8" fmla="*/ 200 w 208"/>
                <a:gd name="T9" fmla="*/ 16 h 128"/>
                <a:gd name="T10" fmla="*/ 192 w 208"/>
                <a:gd name="T11" fmla="*/ 8 h 128"/>
                <a:gd name="T12" fmla="*/ 16 w 208"/>
                <a:gd name="T13" fmla="*/ 8 h 128"/>
                <a:gd name="T14" fmla="*/ 8 w 208"/>
                <a:gd name="T15" fmla="*/ 16 h 128"/>
                <a:gd name="T16" fmla="*/ 8 w 208"/>
                <a:gd name="T17" fmla="*/ 120 h 128"/>
                <a:gd name="T18" fmla="*/ 60 w 208"/>
                <a:gd name="T19" fmla="*/ 120 h 128"/>
                <a:gd name="T20" fmla="*/ 60 w 208"/>
                <a:gd name="T21" fmla="*/ 128 h 128"/>
                <a:gd name="T22" fmla="*/ 0 w 208"/>
                <a:gd name="T23" fmla="*/ 128 h 128"/>
                <a:gd name="T24" fmla="*/ 0 w 208"/>
                <a:gd name="T25" fmla="*/ 16 h 128"/>
                <a:gd name="T26" fmla="*/ 16 w 208"/>
                <a:gd name="T27" fmla="*/ 0 h 128"/>
                <a:gd name="T28" fmla="*/ 192 w 208"/>
                <a:gd name="T29" fmla="*/ 0 h 128"/>
                <a:gd name="T30" fmla="*/ 208 w 208"/>
                <a:gd name="T31" fmla="*/ 16 h 128"/>
                <a:gd name="T32" fmla="*/ 208 w 208"/>
                <a:gd name="T3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128">
                  <a:moveTo>
                    <a:pt x="208" y="128"/>
                  </a:moveTo>
                  <a:cubicBezTo>
                    <a:pt x="148" y="128"/>
                    <a:pt x="148" y="128"/>
                    <a:pt x="148" y="128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0" y="16"/>
                    <a:pt x="200" y="16"/>
                    <a:pt x="200" y="16"/>
                  </a:cubicBezTo>
                  <a:cubicBezTo>
                    <a:pt x="200" y="12"/>
                    <a:pt x="196" y="8"/>
                    <a:pt x="192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2" y="8"/>
                    <a:pt x="8" y="12"/>
                    <a:pt x="8" y="1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201" y="0"/>
                    <a:pt x="208" y="7"/>
                    <a:pt x="208" y="16"/>
                  </a:cubicBezTo>
                  <a:lnTo>
                    <a:pt x="208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5" name="Agrupar 104"/>
          <p:cNvGrpSpPr/>
          <p:nvPr/>
        </p:nvGrpSpPr>
        <p:grpSpPr>
          <a:xfrm>
            <a:off x="1937828" y="4189674"/>
            <a:ext cx="198160" cy="196096"/>
            <a:chOff x="3417998" y="4751163"/>
            <a:chExt cx="198160" cy="196096"/>
          </a:xfrm>
        </p:grpSpPr>
        <p:sp>
          <p:nvSpPr>
            <p:cNvPr id="106" name="Freeform 41"/>
            <p:cNvSpPr>
              <a:spLocks/>
            </p:cNvSpPr>
            <p:nvPr/>
          </p:nvSpPr>
          <p:spPr bwMode="auto">
            <a:xfrm>
              <a:off x="3423159" y="4756323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42"/>
            <p:cNvSpPr>
              <a:spLocks/>
            </p:cNvSpPr>
            <p:nvPr/>
          </p:nvSpPr>
          <p:spPr bwMode="auto">
            <a:xfrm>
              <a:off x="3544944" y="4878109"/>
              <a:ext cx="71214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5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5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43"/>
            <p:cNvSpPr>
              <a:spLocks/>
            </p:cNvSpPr>
            <p:nvPr/>
          </p:nvSpPr>
          <p:spPr bwMode="auto">
            <a:xfrm>
              <a:off x="3417998" y="4875012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3 w 26"/>
                <a:gd name="T3" fmla="*/ 23 h 25"/>
                <a:gd name="T4" fmla="*/ 3 w 26"/>
                <a:gd name="T5" fmla="*/ 15 h 25"/>
                <a:gd name="T6" fmla="*/ 16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6" y="25"/>
                    <a:pt x="4" y="24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8" y="0"/>
                    <a:pt x="22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9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9" name="Freeform 44"/>
            <p:cNvSpPr>
              <a:spLocks/>
            </p:cNvSpPr>
            <p:nvPr/>
          </p:nvSpPr>
          <p:spPr bwMode="auto">
            <a:xfrm>
              <a:off x="3541848" y="4751163"/>
              <a:ext cx="72245" cy="71214"/>
            </a:xfrm>
            <a:custGeom>
              <a:avLst/>
              <a:gdLst>
                <a:gd name="T0" fmla="*/ 6 w 26"/>
                <a:gd name="T1" fmla="*/ 26 h 26"/>
                <a:gd name="T2" fmla="*/ 2 w 26"/>
                <a:gd name="T3" fmla="*/ 24 h 26"/>
                <a:gd name="T4" fmla="*/ 2 w 26"/>
                <a:gd name="T5" fmla="*/ 16 h 26"/>
                <a:gd name="T6" fmla="*/ 15 w 26"/>
                <a:gd name="T7" fmla="*/ 3 h 26"/>
                <a:gd name="T8" fmla="*/ 23 w 26"/>
                <a:gd name="T9" fmla="*/ 3 h 26"/>
                <a:gd name="T10" fmla="*/ 23 w 26"/>
                <a:gd name="T11" fmla="*/ 11 h 26"/>
                <a:gd name="T12" fmla="*/ 10 w 26"/>
                <a:gd name="T13" fmla="*/ 24 h 26"/>
                <a:gd name="T14" fmla="*/ 6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2"/>
                    <a:pt x="0" y="18"/>
                    <a:pt x="2" y="16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6" y="5"/>
                    <a:pt x="26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10" name="CaixaDeTexto 109"/>
          <p:cNvSpPr txBox="1"/>
          <p:nvPr/>
        </p:nvSpPr>
        <p:spPr>
          <a:xfrm>
            <a:off x="2487637" y="3443715"/>
            <a:ext cx="585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1" name="Retângulo 110"/>
          <p:cNvSpPr/>
          <p:nvPr/>
        </p:nvSpPr>
        <p:spPr>
          <a:xfrm rot="2700000">
            <a:off x="2126360" y="3662647"/>
            <a:ext cx="229616" cy="2296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12" name="Retângulo 111"/>
          <p:cNvSpPr/>
          <p:nvPr/>
        </p:nvSpPr>
        <p:spPr>
          <a:xfrm rot="2700000">
            <a:off x="2569486" y="4187003"/>
            <a:ext cx="111473" cy="11147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1818316" y="3249133"/>
            <a:ext cx="58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5" name="Forma Livre: Forma 114"/>
          <p:cNvSpPr/>
          <p:nvPr/>
        </p:nvSpPr>
        <p:spPr>
          <a:xfrm>
            <a:off x="3413262" y="1682496"/>
            <a:ext cx="393192" cy="3931920"/>
          </a:xfrm>
          <a:custGeom>
            <a:avLst/>
            <a:gdLst>
              <a:gd name="connsiteX0" fmla="*/ 384048 w 384048"/>
              <a:gd name="connsiteY0" fmla="*/ 0 h 3931920"/>
              <a:gd name="connsiteX1" fmla="*/ 0 w 384048"/>
              <a:gd name="connsiteY1" fmla="*/ 0 h 3931920"/>
              <a:gd name="connsiteX2" fmla="*/ 0 w 384048"/>
              <a:gd name="connsiteY2" fmla="*/ 3931920 h 3931920"/>
              <a:gd name="connsiteX3" fmla="*/ 377952 w 384048"/>
              <a:gd name="connsiteY3" fmla="*/ 3931920 h 3931920"/>
              <a:gd name="connsiteX0" fmla="*/ 384048 w 384048"/>
              <a:gd name="connsiteY0" fmla="*/ 0 h 3931920"/>
              <a:gd name="connsiteX1" fmla="*/ 0 w 384048"/>
              <a:gd name="connsiteY1" fmla="*/ 0 h 3931920"/>
              <a:gd name="connsiteX2" fmla="*/ 0 w 384048"/>
              <a:gd name="connsiteY2" fmla="*/ 3931920 h 3931920"/>
              <a:gd name="connsiteX3" fmla="*/ 383032 w 384048"/>
              <a:gd name="connsiteY3" fmla="*/ 3931920 h 3931920"/>
              <a:gd name="connsiteX0" fmla="*/ 384048 w 393192"/>
              <a:gd name="connsiteY0" fmla="*/ 0 h 3931920"/>
              <a:gd name="connsiteX1" fmla="*/ 0 w 393192"/>
              <a:gd name="connsiteY1" fmla="*/ 0 h 3931920"/>
              <a:gd name="connsiteX2" fmla="*/ 0 w 393192"/>
              <a:gd name="connsiteY2" fmla="*/ 3931920 h 3931920"/>
              <a:gd name="connsiteX3" fmla="*/ 393192 w 393192"/>
              <a:gd name="connsiteY3" fmla="*/ 3931920 h 3931920"/>
              <a:gd name="connsiteX0" fmla="*/ 386588 w 393192"/>
              <a:gd name="connsiteY0" fmla="*/ 0 h 3931920"/>
              <a:gd name="connsiteX1" fmla="*/ 0 w 393192"/>
              <a:gd name="connsiteY1" fmla="*/ 0 h 3931920"/>
              <a:gd name="connsiteX2" fmla="*/ 0 w 393192"/>
              <a:gd name="connsiteY2" fmla="*/ 3931920 h 3931920"/>
              <a:gd name="connsiteX3" fmla="*/ 393192 w 393192"/>
              <a:gd name="connsiteY3" fmla="*/ 3931920 h 3931920"/>
              <a:gd name="connsiteX0" fmla="*/ 391668 w 393192"/>
              <a:gd name="connsiteY0" fmla="*/ 0 h 3931920"/>
              <a:gd name="connsiteX1" fmla="*/ 0 w 393192"/>
              <a:gd name="connsiteY1" fmla="*/ 0 h 3931920"/>
              <a:gd name="connsiteX2" fmla="*/ 0 w 393192"/>
              <a:gd name="connsiteY2" fmla="*/ 3931920 h 3931920"/>
              <a:gd name="connsiteX3" fmla="*/ 393192 w 393192"/>
              <a:gd name="connsiteY3" fmla="*/ 3931920 h 393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192" h="3931920">
                <a:moveTo>
                  <a:pt x="391668" y="0"/>
                </a:moveTo>
                <a:lnTo>
                  <a:pt x="0" y="0"/>
                </a:lnTo>
                <a:lnTo>
                  <a:pt x="0" y="3931920"/>
                </a:lnTo>
                <a:lnTo>
                  <a:pt x="393192" y="393192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CaixaDeTexto 115"/>
          <p:cNvSpPr txBox="1"/>
          <p:nvPr/>
        </p:nvSpPr>
        <p:spPr>
          <a:xfrm>
            <a:off x="7654115" y="2980474"/>
            <a:ext cx="2119144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Tipo de Algoritmos</a:t>
            </a:r>
          </a:p>
        </p:txBody>
      </p:sp>
      <p:sp>
        <p:nvSpPr>
          <p:cNvPr id="117" name="CaixaDeTexto 116"/>
          <p:cNvSpPr txBox="1"/>
          <p:nvPr/>
        </p:nvSpPr>
        <p:spPr>
          <a:xfrm>
            <a:off x="7654115" y="4643157"/>
            <a:ext cx="1507099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ML .NET</a:t>
            </a:r>
          </a:p>
        </p:txBody>
      </p:sp>
      <p:sp>
        <p:nvSpPr>
          <p:cNvPr id="118" name="CaixaDeTexto 117"/>
          <p:cNvSpPr txBox="1"/>
          <p:nvPr/>
        </p:nvSpPr>
        <p:spPr>
          <a:xfrm>
            <a:off x="9311590" y="3948199"/>
            <a:ext cx="671979" cy="1198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6600" b="1" dirty="0">
                <a:solidFill>
                  <a:srgbClr val="043CA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119" name="CaixaDeTexto 118"/>
          <p:cNvSpPr txBox="1"/>
          <p:nvPr/>
        </p:nvSpPr>
        <p:spPr>
          <a:xfrm>
            <a:off x="9950276" y="4643157"/>
            <a:ext cx="127337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grpSp>
        <p:nvGrpSpPr>
          <p:cNvPr id="136" name="Agrupar 135"/>
          <p:cNvGrpSpPr/>
          <p:nvPr/>
        </p:nvGrpSpPr>
        <p:grpSpPr>
          <a:xfrm>
            <a:off x="10954265" y="5409864"/>
            <a:ext cx="823913" cy="792164"/>
            <a:chOff x="3175" y="-3175"/>
            <a:chExt cx="823913" cy="792164"/>
          </a:xfrm>
          <a:solidFill>
            <a:schemeClr val="bg1">
              <a:lumMod val="65000"/>
            </a:schemeClr>
          </a:solidFill>
        </p:grpSpPr>
        <p:sp>
          <p:nvSpPr>
            <p:cNvPr id="127" name="Freeform 56"/>
            <p:cNvSpPr>
              <a:spLocks/>
            </p:cNvSpPr>
            <p:nvPr/>
          </p:nvSpPr>
          <p:spPr bwMode="auto">
            <a:xfrm>
              <a:off x="552450" y="393701"/>
              <a:ext cx="138113" cy="395288"/>
            </a:xfrm>
            <a:custGeom>
              <a:avLst/>
              <a:gdLst>
                <a:gd name="T0" fmla="*/ 16 w 32"/>
                <a:gd name="T1" fmla="*/ 92 h 92"/>
                <a:gd name="T2" fmla="*/ 0 w 32"/>
                <a:gd name="T3" fmla="*/ 76 h 92"/>
                <a:gd name="T4" fmla="*/ 0 w 32"/>
                <a:gd name="T5" fmla="*/ 0 h 92"/>
                <a:gd name="T6" fmla="*/ 8 w 32"/>
                <a:gd name="T7" fmla="*/ 0 h 92"/>
                <a:gd name="T8" fmla="*/ 8 w 32"/>
                <a:gd name="T9" fmla="*/ 76 h 92"/>
                <a:gd name="T10" fmla="*/ 16 w 32"/>
                <a:gd name="T11" fmla="*/ 84 h 92"/>
                <a:gd name="T12" fmla="*/ 24 w 32"/>
                <a:gd name="T13" fmla="*/ 76 h 92"/>
                <a:gd name="T14" fmla="*/ 24 w 32"/>
                <a:gd name="T15" fmla="*/ 0 h 92"/>
                <a:gd name="T16" fmla="*/ 32 w 32"/>
                <a:gd name="T17" fmla="*/ 0 h 92"/>
                <a:gd name="T18" fmla="*/ 32 w 32"/>
                <a:gd name="T19" fmla="*/ 76 h 92"/>
                <a:gd name="T20" fmla="*/ 16 w 32"/>
                <a:gd name="T21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92">
                  <a:moveTo>
                    <a:pt x="16" y="92"/>
                  </a:moveTo>
                  <a:cubicBezTo>
                    <a:pt x="7" y="92"/>
                    <a:pt x="0" y="85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0"/>
                    <a:pt x="12" y="84"/>
                    <a:pt x="16" y="84"/>
                  </a:cubicBezTo>
                  <a:cubicBezTo>
                    <a:pt x="20" y="84"/>
                    <a:pt x="24" y="80"/>
                    <a:pt x="24" y="7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2" y="85"/>
                    <a:pt x="25" y="92"/>
                    <a:pt x="1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8" name="Freeform 57"/>
            <p:cNvSpPr>
              <a:spLocks noEditPoints="1"/>
            </p:cNvSpPr>
            <p:nvPr/>
          </p:nvSpPr>
          <p:spPr bwMode="auto">
            <a:xfrm>
              <a:off x="415925" y="-3175"/>
              <a:ext cx="411163" cy="41275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9" name="Rectangle 58"/>
            <p:cNvSpPr>
              <a:spLocks noChangeArrowheads="1"/>
            </p:cNvSpPr>
            <p:nvPr/>
          </p:nvSpPr>
          <p:spPr bwMode="auto">
            <a:xfrm>
              <a:off x="3175" y="376238"/>
              <a:ext cx="239713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0" name="Rectangle 59"/>
            <p:cNvSpPr>
              <a:spLocks noChangeArrowheads="1"/>
            </p:cNvSpPr>
            <p:nvPr/>
          </p:nvSpPr>
          <p:spPr bwMode="auto">
            <a:xfrm>
              <a:off x="3175" y="444501"/>
              <a:ext cx="4127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1" name="Rectangle 60"/>
            <p:cNvSpPr>
              <a:spLocks noChangeArrowheads="1"/>
            </p:cNvSpPr>
            <p:nvPr/>
          </p:nvSpPr>
          <p:spPr bwMode="auto">
            <a:xfrm>
              <a:off x="3175" y="514351"/>
              <a:ext cx="41275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2" name="Rectangle 61"/>
            <p:cNvSpPr>
              <a:spLocks noChangeArrowheads="1"/>
            </p:cNvSpPr>
            <p:nvPr/>
          </p:nvSpPr>
          <p:spPr bwMode="auto">
            <a:xfrm>
              <a:off x="723900" y="650876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3" name="Rectangle 62"/>
            <p:cNvSpPr>
              <a:spLocks noChangeArrowheads="1"/>
            </p:cNvSpPr>
            <p:nvPr/>
          </p:nvSpPr>
          <p:spPr bwMode="auto">
            <a:xfrm>
              <a:off x="723900" y="58261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4" name="Rectangle 63"/>
            <p:cNvSpPr>
              <a:spLocks noChangeArrowheads="1"/>
            </p:cNvSpPr>
            <p:nvPr/>
          </p:nvSpPr>
          <p:spPr bwMode="auto">
            <a:xfrm>
              <a:off x="723900" y="514351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5" name="Freeform 64"/>
            <p:cNvSpPr>
              <a:spLocks/>
            </p:cNvSpPr>
            <p:nvPr/>
          </p:nvSpPr>
          <p:spPr bwMode="auto">
            <a:xfrm>
              <a:off x="484188" y="66676"/>
              <a:ext cx="136525" cy="136525"/>
            </a:xfrm>
            <a:custGeom>
              <a:avLst/>
              <a:gdLst>
                <a:gd name="T0" fmla="*/ 8 w 32"/>
                <a:gd name="T1" fmla="*/ 32 h 32"/>
                <a:gd name="T2" fmla="*/ 0 w 32"/>
                <a:gd name="T3" fmla="*/ 32 h 32"/>
                <a:gd name="T4" fmla="*/ 32 w 32"/>
                <a:gd name="T5" fmla="*/ 0 h 32"/>
                <a:gd name="T6" fmla="*/ 32 w 32"/>
                <a:gd name="T7" fmla="*/ 8 h 32"/>
                <a:gd name="T8" fmla="*/ 8 w 32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8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19" y="8"/>
                    <a:pt x="8" y="19"/>
                    <a:pt x="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37" name="CaixaDeTexto 136"/>
          <p:cNvSpPr txBox="1"/>
          <p:nvPr/>
        </p:nvSpPr>
        <p:spPr>
          <a:xfrm>
            <a:off x="10352095" y="5530078"/>
            <a:ext cx="585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sp>
        <p:nvSpPr>
          <p:cNvPr id="138" name="Freeform 20"/>
          <p:cNvSpPr>
            <a:spLocks noEditPoints="1"/>
          </p:cNvSpPr>
          <p:nvPr/>
        </p:nvSpPr>
        <p:spPr bwMode="auto">
          <a:xfrm>
            <a:off x="4082990" y="5301244"/>
            <a:ext cx="192999" cy="192999"/>
          </a:xfrm>
          <a:custGeom>
            <a:avLst/>
            <a:gdLst>
              <a:gd name="T0" fmla="*/ 35 w 70"/>
              <a:gd name="T1" fmla="*/ 70 h 70"/>
              <a:gd name="T2" fmla="*/ 0 w 70"/>
              <a:gd name="T3" fmla="*/ 35 h 70"/>
              <a:gd name="T4" fmla="*/ 35 w 70"/>
              <a:gd name="T5" fmla="*/ 0 h 70"/>
              <a:gd name="T6" fmla="*/ 70 w 70"/>
              <a:gd name="T7" fmla="*/ 35 h 70"/>
              <a:gd name="T8" fmla="*/ 35 w 70"/>
              <a:gd name="T9" fmla="*/ 70 h 70"/>
              <a:gd name="T10" fmla="*/ 35 w 70"/>
              <a:gd name="T11" fmla="*/ 12 h 70"/>
              <a:gd name="T12" fmla="*/ 12 w 70"/>
              <a:gd name="T13" fmla="*/ 35 h 70"/>
              <a:gd name="T14" fmla="*/ 35 w 70"/>
              <a:gd name="T15" fmla="*/ 58 h 70"/>
              <a:gd name="T16" fmla="*/ 58 w 70"/>
              <a:gd name="T17" fmla="*/ 35 h 70"/>
              <a:gd name="T18" fmla="*/ 35 w 70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16" y="70"/>
                  <a:pt x="0" y="54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70" y="16"/>
                  <a:pt x="70" y="35"/>
                </a:cubicBezTo>
                <a:cubicBezTo>
                  <a:pt x="70" y="54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2" y="58"/>
                  <a:pt x="35" y="58"/>
                </a:cubicBezTo>
                <a:cubicBezTo>
                  <a:pt x="48" y="58"/>
                  <a:pt x="58" y="47"/>
                  <a:pt x="58" y="35"/>
                </a:cubicBezTo>
                <a:cubicBezTo>
                  <a:pt x="58" y="22"/>
                  <a:pt x="48" y="12"/>
                  <a:pt x="35" y="1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39" name="Agrupar 138"/>
          <p:cNvGrpSpPr/>
          <p:nvPr/>
        </p:nvGrpSpPr>
        <p:grpSpPr>
          <a:xfrm>
            <a:off x="4518527" y="5784391"/>
            <a:ext cx="199191" cy="196096"/>
            <a:chOff x="4529547" y="5295068"/>
            <a:chExt cx="199191" cy="196096"/>
          </a:xfrm>
          <a:solidFill>
            <a:schemeClr val="bg1">
              <a:lumMod val="65000"/>
            </a:schemeClr>
          </a:solidFill>
        </p:grpSpPr>
        <p:sp>
          <p:nvSpPr>
            <p:cNvPr id="140" name="Freeform 33"/>
            <p:cNvSpPr>
              <a:spLocks/>
            </p:cNvSpPr>
            <p:nvPr/>
          </p:nvSpPr>
          <p:spPr bwMode="auto">
            <a:xfrm>
              <a:off x="4535740" y="5298164"/>
              <a:ext cx="71214" cy="71214"/>
            </a:xfrm>
            <a:custGeom>
              <a:avLst/>
              <a:gdLst>
                <a:gd name="T0" fmla="*/ 19 w 26"/>
                <a:gd name="T1" fmla="*/ 26 h 26"/>
                <a:gd name="T2" fmla="*/ 15 w 26"/>
                <a:gd name="T3" fmla="*/ 24 h 26"/>
                <a:gd name="T4" fmla="*/ 2 w 26"/>
                <a:gd name="T5" fmla="*/ 11 h 26"/>
                <a:gd name="T6" fmla="*/ 2 w 26"/>
                <a:gd name="T7" fmla="*/ 3 h 26"/>
                <a:gd name="T8" fmla="*/ 10 w 26"/>
                <a:gd name="T9" fmla="*/ 3 h 26"/>
                <a:gd name="T10" fmla="*/ 23 w 26"/>
                <a:gd name="T11" fmla="*/ 16 h 26"/>
                <a:gd name="T12" fmla="*/ 23 w 26"/>
                <a:gd name="T13" fmla="*/ 24 h 26"/>
                <a:gd name="T14" fmla="*/ 19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19" y="26"/>
                  </a:moveTo>
                  <a:cubicBezTo>
                    <a:pt x="17" y="26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6" y="18"/>
                    <a:pt x="26" y="22"/>
                    <a:pt x="23" y="24"/>
                  </a:cubicBezTo>
                  <a:cubicBezTo>
                    <a:pt x="22" y="25"/>
                    <a:pt x="21" y="26"/>
                    <a:pt x="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1" name="Freeform 34"/>
            <p:cNvSpPr>
              <a:spLocks/>
            </p:cNvSpPr>
            <p:nvPr/>
          </p:nvSpPr>
          <p:spPr bwMode="auto">
            <a:xfrm>
              <a:off x="4656493" y="5422014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0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2" name="Freeform 35"/>
            <p:cNvSpPr>
              <a:spLocks/>
            </p:cNvSpPr>
            <p:nvPr/>
          </p:nvSpPr>
          <p:spPr bwMode="auto">
            <a:xfrm>
              <a:off x="4529547" y="5416854"/>
              <a:ext cx="72245" cy="71214"/>
            </a:xfrm>
            <a:custGeom>
              <a:avLst/>
              <a:gdLst>
                <a:gd name="T0" fmla="*/ 7 w 26"/>
                <a:gd name="T1" fmla="*/ 26 h 26"/>
                <a:gd name="T2" fmla="*/ 3 w 26"/>
                <a:gd name="T3" fmla="*/ 24 h 26"/>
                <a:gd name="T4" fmla="*/ 3 w 26"/>
                <a:gd name="T5" fmla="*/ 15 h 26"/>
                <a:gd name="T6" fmla="*/ 15 w 26"/>
                <a:gd name="T7" fmla="*/ 3 h 26"/>
                <a:gd name="T8" fmla="*/ 24 w 26"/>
                <a:gd name="T9" fmla="*/ 3 h 26"/>
                <a:gd name="T10" fmla="*/ 24 w 26"/>
                <a:gd name="T11" fmla="*/ 11 h 26"/>
                <a:gd name="T12" fmla="*/ 11 w 26"/>
                <a:gd name="T13" fmla="*/ 24 h 26"/>
                <a:gd name="T14" fmla="*/ 7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7" y="26"/>
                  </a:moveTo>
                  <a:cubicBezTo>
                    <a:pt x="5" y="26"/>
                    <a:pt x="4" y="25"/>
                    <a:pt x="3" y="24"/>
                  </a:cubicBezTo>
                  <a:cubicBezTo>
                    <a:pt x="0" y="22"/>
                    <a:pt x="0" y="18"/>
                    <a:pt x="3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0"/>
                    <a:pt x="22" y="0"/>
                    <a:pt x="24" y="3"/>
                  </a:cubicBezTo>
                  <a:cubicBezTo>
                    <a:pt x="26" y="5"/>
                    <a:pt x="26" y="9"/>
                    <a:pt x="24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9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3" name="Freeform 36"/>
            <p:cNvSpPr>
              <a:spLocks/>
            </p:cNvSpPr>
            <p:nvPr/>
          </p:nvSpPr>
          <p:spPr bwMode="auto">
            <a:xfrm>
              <a:off x="4654428" y="5295068"/>
              <a:ext cx="68117" cy="71214"/>
            </a:xfrm>
            <a:custGeom>
              <a:avLst/>
              <a:gdLst>
                <a:gd name="T0" fmla="*/ 6 w 25"/>
                <a:gd name="T1" fmla="*/ 26 h 26"/>
                <a:gd name="T2" fmla="*/ 2 w 25"/>
                <a:gd name="T3" fmla="*/ 24 h 26"/>
                <a:gd name="T4" fmla="*/ 2 w 25"/>
                <a:gd name="T5" fmla="*/ 15 h 26"/>
                <a:gd name="T6" fmla="*/ 15 w 25"/>
                <a:gd name="T7" fmla="*/ 3 h 26"/>
                <a:gd name="T8" fmla="*/ 23 w 25"/>
                <a:gd name="T9" fmla="*/ 3 h 26"/>
                <a:gd name="T10" fmla="*/ 23 w 25"/>
                <a:gd name="T11" fmla="*/ 11 h 26"/>
                <a:gd name="T12" fmla="*/ 10 w 25"/>
                <a:gd name="T13" fmla="*/ 24 h 26"/>
                <a:gd name="T14" fmla="*/ 6 w 2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1"/>
                    <a:pt x="0" y="18"/>
                    <a:pt x="2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5" y="5"/>
                    <a:pt x="25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50" name="CaixaDeTexto 149"/>
          <p:cNvSpPr txBox="1"/>
          <p:nvPr/>
        </p:nvSpPr>
        <p:spPr>
          <a:xfrm>
            <a:off x="11056437" y="633370"/>
            <a:ext cx="58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grpSp>
        <p:nvGrpSpPr>
          <p:cNvPr id="151" name="Agrupar 150"/>
          <p:cNvGrpSpPr/>
          <p:nvPr/>
        </p:nvGrpSpPr>
        <p:grpSpPr>
          <a:xfrm>
            <a:off x="11004431" y="450440"/>
            <a:ext cx="199191" cy="196096"/>
            <a:chOff x="4529547" y="5295068"/>
            <a:chExt cx="199191" cy="196096"/>
          </a:xfrm>
          <a:solidFill>
            <a:schemeClr val="bg1">
              <a:lumMod val="65000"/>
            </a:schemeClr>
          </a:solidFill>
        </p:grpSpPr>
        <p:sp>
          <p:nvSpPr>
            <p:cNvPr id="152" name="Freeform 33"/>
            <p:cNvSpPr>
              <a:spLocks/>
            </p:cNvSpPr>
            <p:nvPr/>
          </p:nvSpPr>
          <p:spPr bwMode="auto">
            <a:xfrm>
              <a:off x="4535740" y="5298164"/>
              <a:ext cx="71214" cy="71214"/>
            </a:xfrm>
            <a:custGeom>
              <a:avLst/>
              <a:gdLst>
                <a:gd name="T0" fmla="*/ 19 w 26"/>
                <a:gd name="T1" fmla="*/ 26 h 26"/>
                <a:gd name="T2" fmla="*/ 15 w 26"/>
                <a:gd name="T3" fmla="*/ 24 h 26"/>
                <a:gd name="T4" fmla="*/ 2 w 26"/>
                <a:gd name="T5" fmla="*/ 11 h 26"/>
                <a:gd name="T6" fmla="*/ 2 w 26"/>
                <a:gd name="T7" fmla="*/ 3 h 26"/>
                <a:gd name="T8" fmla="*/ 10 w 26"/>
                <a:gd name="T9" fmla="*/ 3 h 26"/>
                <a:gd name="T10" fmla="*/ 23 w 26"/>
                <a:gd name="T11" fmla="*/ 16 h 26"/>
                <a:gd name="T12" fmla="*/ 23 w 26"/>
                <a:gd name="T13" fmla="*/ 24 h 26"/>
                <a:gd name="T14" fmla="*/ 19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19" y="26"/>
                  </a:moveTo>
                  <a:cubicBezTo>
                    <a:pt x="17" y="26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6" y="18"/>
                    <a:pt x="26" y="22"/>
                    <a:pt x="23" y="24"/>
                  </a:cubicBezTo>
                  <a:cubicBezTo>
                    <a:pt x="22" y="25"/>
                    <a:pt x="21" y="26"/>
                    <a:pt x="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3" name="Freeform 34"/>
            <p:cNvSpPr>
              <a:spLocks/>
            </p:cNvSpPr>
            <p:nvPr/>
          </p:nvSpPr>
          <p:spPr bwMode="auto">
            <a:xfrm>
              <a:off x="4656493" y="5422014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0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4" name="Freeform 35"/>
            <p:cNvSpPr>
              <a:spLocks/>
            </p:cNvSpPr>
            <p:nvPr/>
          </p:nvSpPr>
          <p:spPr bwMode="auto">
            <a:xfrm>
              <a:off x="4529547" y="5416854"/>
              <a:ext cx="72245" cy="71214"/>
            </a:xfrm>
            <a:custGeom>
              <a:avLst/>
              <a:gdLst>
                <a:gd name="T0" fmla="*/ 7 w 26"/>
                <a:gd name="T1" fmla="*/ 26 h 26"/>
                <a:gd name="T2" fmla="*/ 3 w 26"/>
                <a:gd name="T3" fmla="*/ 24 h 26"/>
                <a:gd name="T4" fmla="*/ 3 w 26"/>
                <a:gd name="T5" fmla="*/ 15 h 26"/>
                <a:gd name="T6" fmla="*/ 15 w 26"/>
                <a:gd name="T7" fmla="*/ 3 h 26"/>
                <a:gd name="T8" fmla="*/ 24 w 26"/>
                <a:gd name="T9" fmla="*/ 3 h 26"/>
                <a:gd name="T10" fmla="*/ 24 w 26"/>
                <a:gd name="T11" fmla="*/ 11 h 26"/>
                <a:gd name="T12" fmla="*/ 11 w 26"/>
                <a:gd name="T13" fmla="*/ 24 h 26"/>
                <a:gd name="T14" fmla="*/ 7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7" y="26"/>
                  </a:moveTo>
                  <a:cubicBezTo>
                    <a:pt x="5" y="26"/>
                    <a:pt x="4" y="25"/>
                    <a:pt x="3" y="24"/>
                  </a:cubicBezTo>
                  <a:cubicBezTo>
                    <a:pt x="0" y="22"/>
                    <a:pt x="0" y="18"/>
                    <a:pt x="3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0"/>
                    <a:pt x="22" y="0"/>
                    <a:pt x="24" y="3"/>
                  </a:cubicBezTo>
                  <a:cubicBezTo>
                    <a:pt x="26" y="5"/>
                    <a:pt x="26" y="9"/>
                    <a:pt x="24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9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5" name="Freeform 36"/>
            <p:cNvSpPr>
              <a:spLocks/>
            </p:cNvSpPr>
            <p:nvPr/>
          </p:nvSpPr>
          <p:spPr bwMode="auto">
            <a:xfrm>
              <a:off x="4654428" y="5295068"/>
              <a:ext cx="68117" cy="71214"/>
            </a:xfrm>
            <a:custGeom>
              <a:avLst/>
              <a:gdLst>
                <a:gd name="T0" fmla="*/ 6 w 25"/>
                <a:gd name="T1" fmla="*/ 26 h 26"/>
                <a:gd name="T2" fmla="*/ 2 w 25"/>
                <a:gd name="T3" fmla="*/ 24 h 26"/>
                <a:gd name="T4" fmla="*/ 2 w 25"/>
                <a:gd name="T5" fmla="*/ 15 h 26"/>
                <a:gd name="T6" fmla="*/ 15 w 25"/>
                <a:gd name="T7" fmla="*/ 3 h 26"/>
                <a:gd name="T8" fmla="*/ 23 w 25"/>
                <a:gd name="T9" fmla="*/ 3 h 26"/>
                <a:gd name="T10" fmla="*/ 23 w 25"/>
                <a:gd name="T11" fmla="*/ 11 h 26"/>
                <a:gd name="T12" fmla="*/ 10 w 25"/>
                <a:gd name="T13" fmla="*/ 24 h 26"/>
                <a:gd name="T14" fmla="*/ 6 w 2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1"/>
                    <a:pt x="0" y="18"/>
                    <a:pt x="2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5" y="5"/>
                    <a:pt x="25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8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15E8B1C4-C038-4F08-9DF8-E10CDBB6C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32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5794920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pt-BR" sz="4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ecossistema .NET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88EDE2D9-6CDA-4A82-A63F-1F7F47170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516" y="1861377"/>
            <a:ext cx="1025035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4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5348131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 err="1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Machine</a:t>
            </a:r>
            <a:r>
              <a:rPr lang="pt-BR" sz="48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4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Learning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28872183-5C05-4FD6-9247-6363867A3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490" y="2211448"/>
            <a:ext cx="5941068" cy="38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3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6217600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Tipos de </a:t>
            </a:r>
            <a:r>
              <a:rPr lang="pt-BR" sz="4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Algoritmos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Imagem 3">
            <a:extLst>
              <a:ext uri="{FF2B5EF4-FFF2-40B4-BE49-F238E27FC236}">
                <a16:creationId xmlns:a16="http://schemas.microsoft.com/office/drawing/2014/main" id="{F34C614F-E553-42E4-A519-6E5A720FC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6044" y="2039666"/>
            <a:ext cx="940620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5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0" y="0"/>
            <a:ext cx="12192000" cy="1707463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77792" y="6143590"/>
            <a:ext cx="11816780" cy="461665"/>
            <a:chOff x="277792" y="6102646"/>
            <a:chExt cx="11816780" cy="461665"/>
          </a:xfrm>
        </p:grpSpPr>
        <p:cxnSp>
          <p:nvCxnSpPr>
            <p:cNvPr id="40" name="Conector reto 39"/>
            <p:cNvCxnSpPr/>
            <p:nvPr/>
          </p:nvCxnSpPr>
          <p:spPr>
            <a:xfrm flipH="1">
              <a:off x="277792" y="6357582"/>
              <a:ext cx="11308465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1509356" y="6102646"/>
              <a:ext cx="58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206629" y="859092"/>
            <a:ext cx="3833101" cy="896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4800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pt-BR" sz="4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lassificação</a:t>
            </a:r>
          </a:p>
        </p:txBody>
      </p:sp>
      <p:grpSp>
        <p:nvGrpSpPr>
          <p:cNvPr id="74" name="Agrupar 73"/>
          <p:cNvGrpSpPr/>
          <p:nvPr/>
        </p:nvGrpSpPr>
        <p:grpSpPr>
          <a:xfrm>
            <a:off x="9076267" y="631574"/>
            <a:ext cx="362637" cy="340699"/>
            <a:chOff x="10020806" y="396637"/>
            <a:chExt cx="446087" cy="419100"/>
          </a:xfrm>
        </p:grpSpPr>
        <p:sp>
          <p:nvSpPr>
            <p:cNvPr id="67" name="Freeform 25"/>
            <p:cNvSpPr>
              <a:spLocks noEditPoints="1"/>
            </p:cNvSpPr>
            <p:nvPr/>
          </p:nvSpPr>
          <p:spPr bwMode="auto">
            <a:xfrm>
              <a:off x="10020806" y="396637"/>
              <a:ext cx="446087" cy="419100"/>
            </a:xfrm>
            <a:custGeom>
              <a:avLst/>
              <a:gdLst>
                <a:gd name="T0" fmla="*/ 88 w 105"/>
                <a:gd name="T1" fmla="*/ 98 h 98"/>
                <a:gd name="T2" fmla="*/ 62 w 105"/>
                <a:gd name="T3" fmla="*/ 80 h 98"/>
                <a:gd name="T4" fmla="*/ 13 w 105"/>
                <a:gd name="T5" fmla="*/ 80 h 98"/>
                <a:gd name="T6" fmla="*/ 0 w 105"/>
                <a:gd name="T7" fmla="*/ 67 h 98"/>
                <a:gd name="T8" fmla="*/ 0 w 105"/>
                <a:gd name="T9" fmla="*/ 12 h 98"/>
                <a:gd name="T10" fmla="*/ 13 w 105"/>
                <a:gd name="T11" fmla="*/ 0 h 98"/>
                <a:gd name="T12" fmla="*/ 92 w 105"/>
                <a:gd name="T13" fmla="*/ 0 h 98"/>
                <a:gd name="T14" fmla="*/ 105 w 105"/>
                <a:gd name="T15" fmla="*/ 12 h 98"/>
                <a:gd name="T16" fmla="*/ 105 w 105"/>
                <a:gd name="T17" fmla="*/ 67 h 98"/>
                <a:gd name="T18" fmla="*/ 92 w 105"/>
                <a:gd name="T19" fmla="*/ 80 h 98"/>
                <a:gd name="T20" fmla="*/ 86 w 105"/>
                <a:gd name="T21" fmla="*/ 80 h 98"/>
                <a:gd name="T22" fmla="*/ 88 w 105"/>
                <a:gd name="T23" fmla="*/ 98 h 98"/>
                <a:gd name="T24" fmla="*/ 13 w 105"/>
                <a:gd name="T25" fmla="*/ 8 h 98"/>
                <a:gd name="T26" fmla="*/ 8 w 105"/>
                <a:gd name="T27" fmla="*/ 12 h 98"/>
                <a:gd name="T28" fmla="*/ 8 w 105"/>
                <a:gd name="T29" fmla="*/ 67 h 98"/>
                <a:gd name="T30" fmla="*/ 13 w 105"/>
                <a:gd name="T31" fmla="*/ 72 h 98"/>
                <a:gd name="T32" fmla="*/ 65 w 105"/>
                <a:gd name="T33" fmla="*/ 72 h 98"/>
                <a:gd name="T34" fmla="*/ 78 w 105"/>
                <a:gd name="T35" fmla="*/ 81 h 98"/>
                <a:gd name="T36" fmla="*/ 78 w 105"/>
                <a:gd name="T37" fmla="*/ 72 h 98"/>
                <a:gd name="T38" fmla="*/ 92 w 105"/>
                <a:gd name="T39" fmla="*/ 72 h 98"/>
                <a:gd name="T40" fmla="*/ 97 w 105"/>
                <a:gd name="T41" fmla="*/ 67 h 98"/>
                <a:gd name="T42" fmla="*/ 97 w 105"/>
                <a:gd name="T43" fmla="*/ 12 h 98"/>
                <a:gd name="T44" fmla="*/ 92 w 105"/>
                <a:gd name="T45" fmla="*/ 8 h 98"/>
                <a:gd name="T46" fmla="*/ 13 w 105"/>
                <a:gd name="T47" fmla="*/ 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98">
                  <a:moveTo>
                    <a:pt x="88" y="98"/>
                  </a:moveTo>
                  <a:cubicBezTo>
                    <a:pt x="62" y="80"/>
                    <a:pt x="62" y="80"/>
                    <a:pt x="6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5" y="5"/>
                    <a:pt x="105" y="1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74"/>
                    <a:pt x="99" y="80"/>
                    <a:pt x="92" y="80"/>
                  </a:cubicBezTo>
                  <a:cubicBezTo>
                    <a:pt x="86" y="80"/>
                    <a:pt x="86" y="80"/>
                    <a:pt x="86" y="80"/>
                  </a:cubicBezTo>
                  <a:lnTo>
                    <a:pt x="88" y="98"/>
                  </a:ln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0"/>
                    <a:pt x="10" y="72"/>
                    <a:pt x="13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5" y="72"/>
                    <a:pt x="97" y="70"/>
                    <a:pt x="97" y="67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0"/>
                    <a:pt x="95" y="8"/>
                    <a:pt x="92" y="8"/>
                  </a:cubicBezTo>
                  <a:lnTo>
                    <a:pt x="1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26"/>
            <p:cNvSpPr>
              <a:spLocks noEditPoints="1"/>
            </p:cNvSpPr>
            <p:nvPr/>
          </p:nvSpPr>
          <p:spPr bwMode="auto">
            <a:xfrm>
              <a:off x="10165268" y="464900"/>
              <a:ext cx="136525" cy="196850"/>
            </a:xfrm>
            <a:custGeom>
              <a:avLst/>
              <a:gdLst>
                <a:gd name="T0" fmla="*/ 20 w 32"/>
                <a:gd name="T1" fmla="*/ 34 h 46"/>
                <a:gd name="T2" fmla="*/ 12 w 32"/>
                <a:gd name="T3" fmla="*/ 34 h 46"/>
                <a:gd name="T4" fmla="*/ 12 w 32"/>
                <a:gd name="T5" fmla="*/ 32 h 46"/>
                <a:gd name="T6" fmla="*/ 13 w 32"/>
                <a:gd name="T7" fmla="*/ 26 h 46"/>
                <a:gd name="T8" fmla="*/ 18 w 32"/>
                <a:gd name="T9" fmla="*/ 20 h 46"/>
                <a:gd name="T10" fmla="*/ 22 w 32"/>
                <a:gd name="T11" fmla="*/ 16 h 46"/>
                <a:gd name="T12" fmla="*/ 24 w 32"/>
                <a:gd name="T13" fmla="*/ 13 h 46"/>
                <a:gd name="T14" fmla="*/ 22 w 32"/>
                <a:gd name="T15" fmla="*/ 9 h 46"/>
                <a:gd name="T16" fmla="*/ 16 w 32"/>
                <a:gd name="T17" fmla="*/ 7 h 46"/>
                <a:gd name="T18" fmla="*/ 11 w 32"/>
                <a:gd name="T19" fmla="*/ 9 h 46"/>
                <a:gd name="T20" fmla="*/ 8 w 32"/>
                <a:gd name="T21" fmla="*/ 14 h 46"/>
                <a:gd name="T22" fmla="*/ 0 w 32"/>
                <a:gd name="T23" fmla="*/ 13 h 46"/>
                <a:gd name="T24" fmla="*/ 5 w 32"/>
                <a:gd name="T25" fmla="*/ 4 h 46"/>
                <a:gd name="T26" fmla="*/ 16 w 32"/>
                <a:gd name="T27" fmla="*/ 0 h 46"/>
                <a:gd name="T28" fmla="*/ 27 w 32"/>
                <a:gd name="T29" fmla="*/ 4 h 46"/>
                <a:gd name="T30" fmla="*/ 32 w 32"/>
                <a:gd name="T31" fmla="*/ 13 h 46"/>
                <a:gd name="T32" fmla="*/ 30 w 32"/>
                <a:gd name="T33" fmla="*/ 19 h 46"/>
                <a:gd name="T34" fmla="*/ 23 w 32"/>
                <a:gd name="T35" fmla="*/ 26 h 46"/>
                <a:gd name="T36" fmla="*/ 20 w 32"/>
                <a:gd name="T37" fmla="*/ 29 h 46"/>
                <a:gd name="T38" fmla="*/ 20 w 32"/>
                <a:gd name="T39" fmla="*/ 34 h 46"/>
                <a:gd name="T40" fmla="*/ 12 w 32"/>
                <a:gd name="T41" fmla="*/ 46 h 46"/>
                <a:gd name="T42" fmla="*/ 12 w 32"/>
                <a:gd name="T43" fmla="*/ 37 h 46"/>
                <a:gd name="T44" fmla="*/ 20 w 32"/>
                <a:gd name="T45" fmla="*/ 37 h 46"/>
                <a:gd name="T46" fmla="*/ 20 w 32"/>
                <a:gd name="T47" fmla="*/ 46 h 46"/>
                <a:gd name="T48" fmla="*/ 12 w 32"/>
                <a:gd name="T4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46">
                  <a:moveTo>
                    <a:pt x="2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2" y="30"/>
                    <a:pt x="12" y="27"/>
                    <a:pt x="13" y="26"/>
                  </a:cubicBezTo>
                  <a:cubicBezTo>
                    <a:pt x="14" y="24"/>
                    <a:pt x="15" y="22"/>
                    <a:pt x="18" y="20"/>
                  </a:cubicBezTo>
                  <a:cubicBezTo>
                    <a:pt x="20" y="18"/>
                    <a:pt x="22" y="17"/>
                    <a:pt x="22" y="16"/>
                  </a:cubicBezTo>
                  <a:cubicBezTo>
                    <a:pt x="23" y="15"/>
                    <a:pt x="24" y="14"/>
                    <a:pt x="24" y="13"/>
                  </a:cubicBezTo>
                  <a:cubicBezTo>
                    <a:pt x="24" y="11"/>
                    <a:pt x="23" y="10"/>
                    <a:pt x="22" y="9"/>
                  </a:cubicBezTo>
                  <a:cubicBezTo>
                    <a:pt x="20" y="7"/>
                    <a:pt x="18" y="7"/>
                    <a:pt x="16" y="7"/>
                  </a:cubicBezTo>
                  <a:cubicBezTo>
                    <a:pt x="14" y="7"/>
                    <a:pt x="12" y="7"/>
                    <a:pt x="11" y="9"/>
                  </a:cubicBezTo>
                  <a:cubicBezTo>
                    <a:pt x="9" y="10"/>
                    <a:pt x="8" y="12"/>
                    <a:pt x="8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6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7"/>
                    <a:pt x="32" y="10"/>
                    <a:pt x="32" y="13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9" y="20"/>
                    <a:pt x="27" y="23"/>
                    <a:pt x="23" y="26"/>
                  </a:cubicBezTo>
                  <a:cubicBezTo>
                    <a:pt x="22" y="27"/>
                    <a:pt x="21" y="28"/>
                    <a:pt x="20" y="29"/>
                  </a:cubicBezTo>
                  <a:cubicBezTo>
                    <a:pt x="20" y="30"/>
                    <a:pt x="19" y="32"/>
                    <a:pt x="20" y="34"/>
                  </a:cubicBezTo>
                  <a:close/>
                  <a:moveTo>
                    <a:pt x="12" y="46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0" y="46"/>
                  </a:cubicBez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 flipH="1">
            <a:off x="9690311" y="260803"/>
            <a:ext cx="543220" cy="502332"/>
            <a:chOff x="9642981" y="859233"/>
            <a:chExt cx="590550" cy="546100"/>
          </a:xfrm>
        </p:grpSpPr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9642981" y="859233"/>
              <a:ext cx="590550" cy="546100"/>
            </a:xfrm>
            <a:custGeom>
              <a:avLst/>
              <a:gdLst>
                <a:gd name="T0" fmla="*/ 116 w 139"/>
                <a:gd name="T1" fmla="*/ 128 h 128"/>
                <a:gd name="T2" fmla="*/ 83 w 139"/>
                <a:gd name="T3" fmla="*/ 105 h 128"/>
                <a:gd name="T4" fmla="*/ 16 w 139"/>
                <a:gd name="T5" fmla="*/ 105 h 128"/>
                <a:gd name="T6" fmla="*/ 0 w 139"/>
                <a:gd name="T7" fmla="*/ 90 h 128"/>
                <a:gd name="T8" fmla="*/ 0 w 139"/>
                <a:gd name="T9" fmla="*/ 15 h 128"/>
                <a:gd name="T10" fmla="*/ 16 w 139"/>
                <a:gd name="T11" fmla="*/ 0 h 128"/>
                <a:gd name="T12" fmla="*/ 123 w 139"/>
                <a:gd name="T13" fmla="*/ 0 h 128"/>
                <a:gd name="T14" fmla="*/ 139 w 139"/>
                <a:gd name="T15" fmla="*/ 15 h 128"/>
                <a:gd name="T16" fmla="*/ 139 w 139"/>
                <a:gd name="T17" fmla="*/ 90 h 128"/>
                <a:gd name="T18" fmla="*/ 123 w 139"/>
                <a:gd name="T19" fmla="*/ 105 h 128"/>
                <a:gd name="T20" fmla="*/ 114 w 139"/>
                <a:gd name="T21" fmla="*/ 105 h 128"/>
                <a:gd name="T22" fmla="*/ 116 w 139"/>
                <a:gd name="T23" fmla="*/ 128 h 128"/>
                <a:gd name="T24" fmla="*/ 16 w 139"/>
                <a:gd name="T25" fmla="*/ 8 h 128"/>
                <a:gd name="T26" fmla="*/ 8 w 139"/>
                <a:gd name="T27" fmla="*/ 15 h 128"/>
                <a:gd name="T28" fmla="*/ 8 w 139"/>
                <a:gd name="T29" fmla="*/ 90 h 128"/>
                <a:gd name="T30" fmla="*/ 16 w 139"/>
                <a:gd name="T31" fmla="*/ 97 h 128"/>
                <a:gd name="T32" fmla="*/ 85 w 139"/>
                <a:gd name="T33" fmla="*/ 97 h 128"/>
                <a:gd name="T34" fmla="*/ 106 w 139"/>
                <a:gd name="T35" fmla="*/ 112 h 128"/>
                <a:gd name="T36" fmla="*/ 105 w 139"/>
                <a:gd name="T37" fmla="*/ 97 h 128"/>
                <a:gd name="T38" fmla="*/ 123 w 139"/>
                <a:gd name="T39" fmla="*/ 97 h 128"/>
                <a:gd name="T40" fmla="*/ 131 w 139"/>
                <a:gd name="T41" fmla="*/ 90 h 128"/>
                <a:gd name="T42" fmla="*/ 131 w 139"/>
                <a:gd name="T43" fmla="*/ 15 h 128"/>
                <a:gd name="T44" fmla="*/ 123 w 139"/>
                <a:gd name="T45" fmla="*/ 8 h 128"/>
                <a:gd name="T46" fmla="*/ 16 w 139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128">
                  <a:moveTo>
                    <a:pt x="116" y="128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7" y="105"/>
                    <a:pt x="0" y="98"/>
                    <a:pt x="0" y="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2" y="0"/>
                    <a:pt x="139" y="7"/>
                    <a:pt x="139" y="15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39" y="98"/>
                    <a:pt x="132" y="105"/>
                    <a:pt x="123" y="105"/>
                  </a:cubicBezTo>
                  <a:cubicBezTo>
                    <a:pt x="114" y="105"/>
                    <a:pt x="114" y="105"/>
                    <a:pt x="114" y="105"/>
                  </a:cubicBezTo>
                  <a:lnTo>
                    <a:pt x="116" y="128"/>
                  </a:lnTo>
                  <a:close/>
                  <a:moveTo>
                    <a:pt x="16" y="8"/>
                  </a:moveTo>
                  <a:cubicBezTo>
                    <a:pt x="12" y="8"/>
                    <a:pt x="8" y="11"/>
                    <a:pt x="8" y="15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4"/>
                    <a:pt x="12" y="97"/>
                    <a:pt x="16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7" y="97"/>
                    <a:pt x="131" y="94"/>
                    <a:pt x="131" y="90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1"/>
                    <a:pt x="127" y="8"/>
                    <a:pt x="123" y="8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27"/>
            <p:cNvSpPr>
              <a:spLocks noEditPoints="1"/>
            </p:cNvSpPr>
            <p:nvPr/>
          </p:nvSpPr>
          <p:spPr bwMode="auto">
            <a:xfrm>
              <a:off x="9744581" y="1025920"/>
              <a:ext cx="306387" cy="33338"/>
            </a:xfrm>
            <a:custGeom>
              <a:avLst/>
              <a:gdLst>
                <a:gd name="T0" fmla="*/ 193 w 193"/>
                <a:gd name="T1" fmla="*/ 21 h 21"/>
                <a:gd name="T2" fmla="*/ 172 w 193"/>
                <a:gd name="T3" fmla="*/ 21 h 21"/>
                <a:gd name="T4" fmla="*/ 172 w 193"/>
                <a:gd name="T5" fmla="*/ 0 h 21"/>
                <a:gd name="T6" fmla="*/ 193 w 193"/>
                <a:gd name="T7" fmla="*/ 0 h 21"/>
                <a:gd name="T8" fmla="*/ 193 w 193"/>
                <a:gd name="T9" fmla="*/ 21 h 21"/>
                <a:gd name="T10" fmla="*/ 150 w 193"/>
                <a:gd name="T11" fmla="*/ 21 h 21"/>
                <a:gd name="T12" fmla="*/ 129 w 193"/>
                <a:gd name="T13" fmla="*/ 21 h 21"/>
                <a:gd name="T14" fmla="*/ 129 w 193"/>
                <a:gd name="T15" fmla="*/ 0 h 21"/>
                <a:gd name="T16" fmla="*/ 150 w 193"/>
                <a:gd name="T17" fmla="*/ 0 h 21"/>
                <a:gd name="T18" fmla="*/ 150 w 193"/>
                <a:gd name="T19" fmla="*/ 21 h 21"/>
                <a:gd name="T20" fmla="*/ 107 w 193"/>
                <a:gd name="T21" fmla="*/ 21 h 21"/>
                <a:gd name="T22" fmla="*/ 86 w 193"/>
                <a:gd name="T23" fmla="*/ 21 h 21"/>
                <a:gd name="T24" fmla="*/ 86 w 193"/>
                <a:gd name="T25" fmla="*/ 0 h 21"/>
                <a:gd name="T26" fmla="*/ 107 w 193"/>
                <a:gd name="T27" fmla="*/ 0 h 21"/>
                <a:gd name="T28" fmla="*/ 107 w 193"/>
                <a:gd name="T29" fmla="*/ 21 h 21"/>
                <a:gd name="T30" fmla="*/ 64 w 193"/>
                <a:gd name="T31" fmla="*/ 21 h 21"/>
                <a:gd name="T32" fmla="*/ 43 w 193"/>
                <a:gd name="T33" fmla="*/ 21 h 21"/>
                <a:gd name="T34" fmla="*/ 43 w 193"/>
                <a:gd name="T35" fmla="*/ 0 h 21"/>
                <a:gd name="T36" fmla="*/ 64 w 193"/>
                <a:gd name="T37" fmla="*/ 0 h 21"/>
                <a:gd name="T38" fmla="*/ 64 w 193"/>
                <a:gd name="T39" fmla="*/ 21 h 21"/>
                <a:gd name="T40" fmla="*/ 22 w 193"/>
                <a:gd name="T41" fmla="*/ 21 h 21"/>
                <a:gd name="T42" fmla="*/ 0 w 193"/>
                <a:gd name="T43" fmla="*/ 21 h 21"/>
                <a:gd name="T44" fmla="*/ 0 w 193"/>
                <a:gd name="T45" fmla="*/ 0 h 21"/>
                <a:gd name="T46" fmla="*/ 22 w 193"/>
                <a:gd name="T47" fmla="*/ 0 h 21"/>
                <a:gd name="T48" fmla="*/ 22 w 193"/>
                <a:gd name="T4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21">
                  <a:moveTo>
                    <a:pt x="193" y="21"/>
                  </a:moveTo>
                  <a:lnTo>
                    <a:pt x="172" y="21"/>
                  </a:lnTo>
                  <a:lnTo>
                    <a:pt x="172" y="0"/>
                  </a:lnTo>
                  <a:lnTo>
                    <a:pt x="193" y="0"/>
                  </a:lnTo>
                  <a:lnTo>
                    <a:pt x="193" y="21"/>
                  </a:lnTo>
                  <a:close/>
                  <a:moveTo>
                    <a:pt x="150" y="21"/>
                  </a:moveTo>
                  <a:lnTo>
                    <a:pt x="129" y="21"/>
                  </a:lnTo>
                  <a:lnTo>
                    <a:pt x="129" y="0"/>
                  </a:lnTo>
                  <a:lnTo>
                    <a:pt x="150" y="0"/>
                  </a:lnTo>
                  <a:lnTo>
                    <a:pt x="150" y="21"/>
                  </a:lnTo>
                  <a:close/>
                  <a:moveTo>
                    <a:pt x="107" y="21"/>
                  </a:moveTo>
                  <a:lnTo>
                    <a:pt x="86" y="21"/>
                  </a:lnTo>
                  <a:lnTo>
                    <a:pt x="86" y="0"/>
                  </a:lnTo>
                  <a:lnTo>
                    <a:pt x="107" y="0"/>
                  </a:lnTo>
                  <a:lnTo>
                    <a:pt x="107" y="21"/>
                  </a:lnTo>
                  <a:close/>
                  <a:moveTo>
                    <a:pt x="64" y="21"/>
                  </a:moveTo>
                  <a:lnTo>
                    <a:pt x="43" y="21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64" y="21"/>
                  </a:lnTo>
                  <a:close/>
                  <a:moveTo>
                    <a:pt x="2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889356" y="274372"/>
            <a:ext cx="560743" cy="165011"/>
            <a:chOff x="11101894" y="738583"/>
            <a:chExt cx="609600" cy="179388"/>
          </a:xfrm>
        </p:grpSpPr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1101894" y="738583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11101894" y="819545"/>
              <a:ext cx="609600" cy="34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1506706" y="884633"/>
              <a:ext cx="204787" cy="33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10435706" y="580404"/>
            <a:ext cx="337322" cy="183994"/>
            <a:chOff x="9526" y="200025"/>
            <a:chExt cx="366713" cy="200025"/>
          </a:xfrm>
          <a:solidFill>
            <a:schemeClr val="bg1"/>
          </a:solidFill>
        </p:grpSpPr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9526" y="200025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9526" y="277813"/>
              <a:ext cx="3667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166688" y="365125"/>
              <a:ext cx="2095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11529595" y="1094756"/>
            <a:ext cx="318604" cy="319811"/>
            <a:chOff x="1203326" y="47625"/>
            <a:chExt cx="419100" cy="420688"/>
          </a:xfrm>
          <a:solidFill>
            <a:schemeClr val="bg1"/>
          </a:solidFill>
        </p:grpSpPr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1203326" y="47625"/>
              <a:ext cx="419100" cy="420688"/>
            </a:xfrm>
            <a:custGeom>
              <a:avLst/>
              <a:gdLst>
                <a:gd name="T0" fmla="*/ 137 w 264"/>
                <a:gd name="T1" fmla="*/ 265 h 265"/>
                <a:gd name="T2" fmla="*/ 0 w 264"/>
                <a:gd name="T3" fmla="*/ 200 h 265"/>
                <a:gd name="T4" fmla="*/ 0 w 264"/>
                <a:gd name="T5" fmla="*/ 68 h 265"/>
                <a:gd name="T6" fmla="*/ 127 w 264"/>
                <a:gd name="T7" fmla="*/ 0 h 265"/>
                <a:gd name="T8" fmla="*/ 264 w 264"/>
                <a:gd name="T9" fmla="*/ 66 h 265"/>
                <a:gd name="T10" fmla="*/ 264 w 264"/>
                <a:gd name="T11" fmla="*/ 197 h 265"/>
                <a:gd name="T12" fmla="*/ 137 w 264"/>
                <a:gd name="T13" fmla="*/ 265 h 265"/>
                <a:gd name="T14" fmla="*/ 22 w 264"/>
                <a:gd name="T15" fmla="*/ 186 h 265"/>
                <a:gd name="T16" fmla="*/ 137 w 264"/>
                <a:gd name="T17" fmla="*/ 241 h 265"/>
                <a:gd name="T18" fmla="*/ 242 w 264"/>
                <a:gd name="T19" fmla="*/ 183 h 265"/>
                <a:gd name="T20" fmla="*/ 242 w 264"/>
                <a:gd name="T21" fmla="*/ 79 h 265"/>
                <a:gd name="T22" fmla="*/ 127 w 264"/>
                <a:gd name="T23" fmla="*/ 25 h 265"/>
                <a:gd name="T24" fmla="*/ 22 w 264"/>
                <a:gd name="T25" fmla="*/ 79 h 265"/>
                <a:gd name="T26" fmla="*/ 22 w 264"/>
                <a:gd name="T27" fmla="*/ 18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65">
                  <a:moveTo>
                    <a:pt x="137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7" y="0"/>
                  </a:lnTo>
                  <a:lnTo>
                    <a:pt x="264" y="66"/>
                  </a:lnTo>
                  <a:lnTo>
                    <a:pt x="264" y="197"/>
                  </a:lnTo>
                  <a:lnTo>
                    <a:pt x="137" y="265"/>
                  </a:lnTo>
                  <a:close/>
                  <a:moveTo>
                    <a:pt x="22" y="186"/>
                  </a:moveTo>
                  <a:lnTo>
                    <a:pt x="137" y="241"/>
                  </a:lnTo>
                  <a:lnTo>
                    <a:pt x="242" y="183"/>
                  </a:lnTo>
                  <a:lnTo>
                    <a:pt x="242" y="79"/>
                  </a:lnTo>
                  <a:lnTo>
                    <a:pt x="127" y="25"/>
                  </a:lnTo>
                  <a:lnTo>
                    <a:pt x="22" y="79"/>
                  </a:lnTo>
                  <a:lnTo>
                    <a:pt x="2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1220788" y="147638"/>
              <a:ext cx="388938" cy="142875"/>
            </a:xfrm>
            <a:custGeom>
              <a:avLst/>
              <a:gdLst>
                <a:gd name="T0" fmla="*/ 126 w 245"/>
                <a:gd name="T1" fmla="*/ 90 h 90"/>
                <a:gd name="T2" fmla="*/ 0 w 245"/>
                <a:gd name="T3" fmla="*/ 25 h 90"/>
                <a:gd name="T4" fmla="*/ 8 w 245"/>
                <a:gd name="T5" fmla="*/ 5 h 90"/>
                <a:gd name="T6" fmla="*/ 126 w 245"/>
                <a:gd name="T7" fmla="*/ 66 h 90"/>
                <a:gd name="T8" fmla="*/ 234 w 245"/>
                <a:gd name="T9" fmla="*/ 0 h 90"/>
                <a:gd name="T10" fmla="*/ 245 w 245"/>
                <a:gd name="T11" fmla="*/ 19 h 90"/>
                <a:gd name="T12" fmla="*/ 126 w 245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90">
                  <a:moveTo>
                    <a:pt x="126" y="90"/>
                  </a:moveTo>
                  <a:lnTo>
                    <a:pt x="0" y="25"/>
                  </a:lnTo>
                  <a:lnTo>
                    <a:pt x="8" y="5"/>
                  </a:lnTo>
                  <a:lnTo>
                    <a:pt x="126" y="66"/>
                  </a:lnTo>
                  <a:lnTo>
                    <a:pt x="234" y="0"/>
                  </a:lnTo>
                  <a:lnTo>
                    <a:pt x="245" y="19"/>
                  </a:lnTo>
                  <a:lnTo>
                    <a:pt x="126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1404938" y="273050"/>
              <a:ext cx="33338" cy="177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5" name="Agrupar 94"/>
          <p:cNvGrpSpPr/>
          <p:nvPr/>
        </p:nvGrpSpPr>
        <p:grpSpPr>
          <a:xfrm>
            <a:off x="10843551" y="1094756"/>
            <a:ext cx="317397" cy="319811"/>
            <a:chOff x="517526" y="47625"/>
            <a:chExt cx="417513" cy="42068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517526" y="47625"/>
              <a:ext cx="417513" cy="420688"/>
            </a:xfrm>
            <a:custGeom>
              <a:avLst/>
              <a:gdLst>
                <a:gd name="T0" fmla="*/ 134 w 263"/>
                <a:gd name="T1" fmla="*/ 265 h 265"/>
                <a:gd name="T2" fmla="*/ 0 w 263"/>
                <a:gd name="T3" fmla="*/ 200 h 265"/>
                <a:gd name="T4" fmla="*/ 0 w 263"/>
                <a:gd name="T5" fmla="*/ 68 h 265"/>
                <a:gd name="T6" fmla="*/ 126 w 263"/>
                <a:gd name="T7" fmla="*/ 0 h 265"/>
                <a:gd name="T8" fmla="*/ 263 w 263"/>
                <a:gd name="T9" fmla="*/ 66 h 265"/>
                <a:gd name="T10" fmla="*/ 263 w 263"/>
                <a:gd name="T11" fmla="*/ 197 h 265"/>
                <a:gd name="T12" fmla="*/ 134 w 263"/>
                <a:gd name="T13" fmla="*/ 265 h 265"/>
                <a:gd name="T14" fmla="*/ 21 w 263"/>
                <a:gd name="T15" fmla="*/ 183 h 265"/>
                <a:gd name="T16" fmla="*/ 134 w 263"/>
                <a:gd name="T17" fmla="*/ 241 h 265"/>
                <a:gd name="T18" fmla="*/ 241 w 263"/>
                <a:gd name="T19" fmla="*/ 183 h 265"/>
                <a:gd name="T20" fmla="*/ 241 w 263"/>
                <a:gd name="T21" fmla="*/ 79 h 265"/>
                <a:gd name="T22" fmla="*/ 126 w 263"/>
                <a:gd name="T23" fmla="*/ 25 h 265"/>
                <a:gd name="T24" fmla="*/ 21 w 263"/>
                <a:gd name="T25" fmla="*/ 79 h 265"/>
                <a:gd name="T26" fmla="*/ 21 w 263"/>
                <a:gd name="T27" fmla="*/ 1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265">
                  <a:moveTo>
                    <a:pt x="134" y="265"/>
                  </a:moveTo>
                  <a:lnTo>
                    <a:pt x="0" y="200"/>
                  </a:lnTo>
                  <a:lnTo>
                    <a:pt x="0" y="68"/>
                  </a:lnTo>
                  <a:lnTo>
                    <a:pt x="126" y="0"/>
                  </a:lnTo>
                  <a:lnTo>
                    <a:pt x="263" y="66"/>
                  </a:lnTo>
                  <a:lnTo>
                    <a:pt x="263" y="197"/>
                  </a:lnTo>
                  <a:lnTo>
                    <a:pt x="134" y="265"/>
                  </a:lnTo>
                  <a:close/>
                  <a:moveTo>
                    <a:pt x="21" y="183"/>
                  </a:moveTo>
                  <a:lnTo>
                    <a:pt x="134" y="241"/>
                  </a:lnTo>
                  <a:lnTo>
                    <a:pt x="241" y="183"/>
                  </a:lnTo>
                  <a:lnTo>
                    <a:pt x="241" y="79"/>
                  </a:lnTo>
                  <a:lnTo>
                    <a:pt x="126" y="25"/>
                  </a:lnTo>
                  <a:lnTo>
                    <a:pt x="21" y="79"/>
                  </a:lnTo>
                  <a:lnTo>
                    <a:pt x="2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530226" y="147638"/>
              <a:ext cx="392113" cy="142875"/>
            </a:xfrm>
            <a:custGeom>
              <a:avLst/>
              <a:gdLst>
                <a:gd name="T0" fmla="*/ 129 w 247"/>
                <a:gd name="T1" fmla="*/ 90 h 90"/>
                <a:gd name="T2" fmla="*/ 0 w 247"/>
                <a:gd name="T3" fmla="*/ 25 h 90"/>
                <a:gd name="T4" fmla="*/ 10 w 247"/>
                <a:gd name="T5" fmla="*/ 5 h 90"/>
                <a:gd name="T6" fmla="*/ 129 w 247"/>
                <a:gd name="T7" fmla="*/ 66 h 90"/>
                <a:gd name="T8" fmla="*/ 236 w 247"/>
                <a:gd name="T9" fmla="*/ 0 h 90"/>
                <a:gd name="T10" fmla="*/ 247 w 247"/>
                <a:gd name="T11" fmla="*/ 19 h 90"/>
                <a:gd name="T12" fmla="*/ 129 w 247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90">
                  <a:moveTo>
                    <a:pt x="129" y="90"/>
                  </a:moveTo>
                  <a:lnTo>
                    <a:pt x="0" y="25"/>
                  </a:lnTo>
                  <a:lnTo>
                    <a:pt x="10" y="5"/>
                  </a:lnTo>
                  <a:lnTo>
                    <a:pt x="129" y="66"/>
                  </a:lnTo>
                  <a:lnTo>
                    <a:pt x="236" y="0"/>
                  </a:lnTo>
                  <a:lnTo>
                    <a:pt x="247" y="19"/>
                  </a:lnTo>
                  <a:lnTo>
                    <a:pt x="1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712788" y="273050"/>
              <a:ext cx="38100" cy="177800"/>
            </a:xfrm>
            <a:custGeom>
              <a:avLst/>
              <a:gdLst>
                <a:gd name="T0" fmla="*/ 22 w 24"/>
                <a:gd name="T1" fmla="*/ 112 h 112"/>
                <a:gd name="T2" fmla="*/ 0 w 24"/>
                <a:gd name="T3" fmla="*/ 112 h 112"/>
                <a:gd name="T4" fmla="*/ 3 w 24"/>
                <a:gd name="T5" fmla="*/ 0 h 112"/>
                <a:gd name="T6" fmla="*/ 24 w 24"/>
                <a:gd name="T7" fmla="*/ 0 h 112"/>
                <a:gd name="T8" fmla="*/ 22 w 24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2">
                  <a:moveTo>
                    <a:pt x="22" y="112"/>
                  </a:moveTo>
                  <a:lnTo>
                    <a:pt x="0" y="112"/>
                  </a:lnTo>
                  <a:lnTo>
                    <a:pt x="3" y="0"/>
                  </a:lnTo>
                  <a:lnTo>
                    <a:pt x="24" y="0"/>
                  </a:lnTo>
                  <a:lnTo>
                    <a:pt x="2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11168662" y="1030669"/>
            <a:ext cx="365067" cy="471667"/>
            <a:chOff x="11271502" y="1001783"/>
            <a:chExt cx="396875" cy="512763"/>
          </a:xfrm>
          <a:solidFill>
            <a:srgbClr val="ECC520"/>
          </a:solidFill>
        </p:grpSpPr>
        <p:sp>
          <p:nvSpPr>
            <p:cNvPr id="91" name="Freeform 43"/>
            <p:cNvSpPr>
              <a:spLocks/>
            </p:cNvSpPr>
            <p:nvPr/>
          </p:nvSpPr>
          <p:spPr bwMode="auto">
            <a:xfrm>
              <a:off x="11271502" y="1001783"/>
              <a:ext cx="358775" cy="82550"/>
            </a:xfrm>
            <a:custGeom>
              <a:avLst/>
              <a:gdLst>
                <a:gd name="T0" fmla="*/ 6 w 84"/>
                <a:gd name="T1" fmla="*/ 19 h 19"/>
                <a:gd name="T2" fmla="*/ 0 w 84"/>
                <a:gd name="T3" fmla="*/ 13 h 19"/>
                <a:gd name="T4" fmla="*/ 43 w 84"/>
                <a:gd name="T5" fmla="*/ 0 h 19"/>
                <a:gd name="T6" fmla="*/ 84 w 84"/>
                <a:gd name="T7" fmla="*/ 13 h 19"/>
                <a:gd name="T8" fmla="*/ 78 w 84"/>
                <a:gd name="T9" fmla="*/ 19 h 19"/>
                <a:gd name="T10" fmla="*/ 43 w 84"/>
                <a:gd name="T11" fmla="*/ 8 h 19"/>
                <a:gd name="T12" fmla="*/ 6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6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5" y="0"/>
                    <a:pt x="43" y="0"/>
                  </a:cubicBezTo>
                  <a:cubicBezTo>
                    <a:pt x="71" y="0"/>
                    <a:pt x="83" y="13"/>
                    <a:pt x="84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67" y="8"/>
                    <a:pt x="43" y="8"/>
                  </a:cubicBezTo>
                  <a:cubicBezTo>
                    <a:pt x="18" y="8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4"/>
            <p:cNvSpPr>
              <a:spLocks/>
            </p:cNvSpPr>
            <p:nvPr/>
          </p:nvSpPr>
          <p:spPr bwMode="auto">
            <a:xfrm>
              <a:off x="11549315" y="1001783"/>
              <a:ext cx="111125" cy="92075"/>
            </a:xfrm>
            <a:custGeom>
              <a:avLst/>
              <a:gdLst>
                <a:gd name="T0" fmla="*/ 70 w 70"/>
                <a:gd name="T1" fmla="*/ 58 h 58"/>
                <a:gd name="T2" fmla="*/ 0 w 70"/>
                <a:gd name="T3" fmla="*/ 58 h 58"/>
                <a:gd name="T4" fmla="*/ 0 w 70"/>
                <a:gd name="T5" fmla="*/ 36 h 58"/>
                <a:gd name="T6" fmla="*/ 35 w 70"/>
                <a:gd name="T7" fmla="*/ 36 h 58"/>
                <a:gd name="T8" fmla="*/ 21 w 70"/>
                <a:gd name="T9" fmla="*/ 11 h 58"/>
                <a:gd name="T10" fmla="*/ 40 w 70"/>
                <a:gd name="T11" fmla="*/ 0 h 58"/>
                <a:gd name="T12" fmla="*/ 70 w 7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8">
                  <a:moveTo>
                    <a:pt x="70" y="58"/>
                  </a:moveTo>
                  <a:lnTo>
                    <a:pt x="0" y="58"/>
                  </a:lnTo>
                  <a:lnTo>
                    <a:pt x="0" y="36"/>
                  </a:lnTo>
                  <a:lnTo>
                    <a:pt x="35" y="36"/>
                  </a:lnTo>
                  <a:lnTo>
                    <a:pt x="21" y="11"/>
                  </a:lnTo>
                  <a:lnTo>
                    <a:pt x="40" y="0"/>
                  </a:ln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5"/>
            <p:cNvSpPr>
              <a:spLocks/>
            </p:cNvSpPr>
            <p:nvPr/>
          </p:nvSpPr>
          <p:spPr bwMode="auto">
            <a:xfrm>
              <a:off x="11309602" y="1431996"/>
              <a:ext cx="358775" cy="82550"/>
            </a:xfrm>
            <a:custGeom>
              <a:avLst/>
              <a:gdLst>
                <a:gd name="T0" fmla="*/ 41 w 84"/>
                <a:gd name="T1" fmla="*/ 19 h 19"/>
                <a:gd name="T2" fmla="*/ 0 w 84"/>
                <a:gd name="T3" fmla="*/ 5 h 19"/>
                <a:gd name="T4" fmla="*/ 6 w 84"/>
                <a:gd name="T5" fmla="*/ 0 h 19"/>
                <a:gd name="T6" fmla="*/ 41 w 84"/>
                <a:gd name="T7" fmla="*/ 11 h 19"/>
                <a:gd name="T8" fmla="*/ 78 w 84"/>
                <a:gd name="T9" fmla="*/ 0 h 19"/>
                <a:gd name="T10" fmla="*/ 84 w 84"/>
                <a:gd name="T11" fmla="*/ 5 h 19"/>
                <a:gd name="T12" fmla="*/ 41 w 8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41" y="19"/>
                  </a:moveTo>
                  <a:cubicBezTo>
                    <a:pt x="13" y="19"/>
                    <a:pt x="0" y="6"/>
                    <a:pt x="0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7" y="11"/>
                    <a:pt x="41" y="11"/>
                  </a:cubicBezTo>
                  <a:cubicBezTo>
                    <a:pt x="66" y="11"/>
                    <a:pt x="78" y="0"/>
                    <a:pt x="78" y="0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6"/>
                    <a:pt x="69" y="19"/>
                    <a:pt x="4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auto">
            <a:xfrm>
              <a:off x="11281027" y="1419296"/>
              <a:ext cx="111125" cy="95250"/>
            </a:xfrm>
            <a:custGeom>
              <a:avLst/>
              <a:gdLst>
                <a:gd name="T0" fmla="*/ 29 w 70"/>
                <a:gd name="T1" fmla="*/ 60 h 60"/>
                <a:gd name="T2" fmla="*/ 0 w 70"/>
                <a:gd name="T3" fmla="*/ 0 h 60"/>
                <a:gd name="T4" fmla="*/ 70 w 70"/>
                <a:gd name="T5" fmla="*/ 0 h 60"/>
                <a:gd name="T6" fmla="*/ 70 w 70"/>
                <a:gd name="T7" fmla="*/ 22 h 60"/>
                <a:gd name="T8" fmla="*/ 35 w 70"/>
                <a:gd name="T9" fmla="*/ 22 h 60"/>
                <a:gd name="T10" fmla="*/ 48 w 70"/>
                <a:gd name="T11" fmla="*/ 49 h 60"/>
                <a:gd name="T12" fmla="*/ 29 w 7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0">
                  <a:moveTo>
                    <a:pt x="29" y="60"/>
                  </a:moveTo>
                  <a:lnTo>
                    <a:pt x="0" y="0"/>
                  </a:lnTo>
                  <a:lnTo>
                    <a:pt x="70" y="0"/>
                  </a:lnTo>
                  <a:lnTo>
                    <a:pt x="70" y="22"/>
                  </a:lnTo>
                  <a:lnTo>
                    <a:pt x="35" y="22"/>
                  </a:lnTo>
                  <a:lnTo>
                    <a:pt x="48" y="49"/>
                  </a:ln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5" name="Agrupar 114"/>
          <p:cNvGrpSpPr/>
          <p:nvPr/>
        </p:nvGrpSpPr>
        <p:grpSpPr>
          <a:xfrm>
            <a:off x="9438904" y="939695"/>
            <a:ext cx="1212583" cy="769406"/>
            <a:chOff x="-3175" y="1588"/>
            <a:chExt cx="2189163" cy="1389063"/>
          </a:xfrm>
          <a:solidFill>
            <a:schemeClr val="bg1"/>
          </a:solidFill>
        </p:grpSpPr>
        <p:sp>
          <p:nvSpPr>
            <p:cNvPr id="105" name="Freeform 50"/>
            <p:cNvSpPr>
              <a:spLocks noEditPoints="1"/>
            </p:cNvSpPr>
            <p:nvPr/>
          </p:nvSpPr>
          <p:spPr bwMode="auto">
            <a:xfrm>
              <a:off x="146051" y="1588"/>
              <a:ext cx="1920875" cy="1255713"/>
            </a:xfrm>
            <a:custGeom>
              <a:avLst/>
              <a:gdLst>
                <a:gd name="T0" fmla="*/ 437 w 451"/>
                <a:gd name="T1" fmla="*/ 294 h 294"/>
                <a:gd name="T2" fmla="*/ 14 w 451"/>
                <a:gd name="T3" fmla="*/ 294 h 294"/>
                <a:gd name="T4" fmla="*/ 0 w 451"/>
                <a:gd name="T5" fmla="*/ 279 h 294"/>
                <a:gd name="T6" fmla="*/ 0 w 451"/>
                <a:gd name="T7" fmla="*/ 14 h 294"/>
                <a:gd name="T8" fmla="*/ 14 w 451"/>
                <a:gd name="T9" fmla="*/ 0 h 294"/>
                <a:gd name="T10" fmla="*/ 437 w 451"/>
                <a:gd name="T11" fmla="*/ 0 h 294"/>
                <a:gd name="T12" fmla="*/ 451 w 451"/>
                <a:gd name="T13" fmla="*/ 14 h 294"/>
                <a:gd name="T14" fmla="*/ 451 w 451"/>
                <a:gd name="T15" fmla="*/ 279 h 294"/>
                <a:gd name="T16" fmla="*/ 437 w 451"/>
                <a:gd name="T17" fmla="*/ 294 h 294"/>
                <a:gd name="T18" fmla="*/ 14 w 451"/>
                <a:gd name="T19" fmla="*/ 8 h 294"/>
                <a:gd name="T20" fmla="*/ 8 w 451"/>
                <a:gd name="T21" fmla="*/ 14 h 294"/>
                <a:gd name="T22" fmla="*/ 8 w 451"/>
                <a:gd name="T23" fmla="*/ 279 h 294"/>
                <a:gd name="T24" fmla="*/ 14 w 451"/>
                <a:gd name="T25" fmla="*/ 286 h 294"/>
                <a:gd name="T26" fmla="*/ 437 w 451"/>
                <a:gd name="T27" fmla="*/ 286 h 294"/>
                <a:gd name="T28" fmla="*/ 443 w 451"/>
                <a:gd name="T29" fmla="*/ 279 h 294"/>
                <a:gd name="T30" fmla="*/ 443 w 451"/>
                <a:gd name="T31" fmla="*/ 14 h 294"/>
                <a:gd name="T32" fmla="*/ 437 w 451"/>
                <a:gd name="T33" fmla="*/ 8 h 294"/>
                <a:gd name="T34" fmla="*/ 14 w 451"/>
                <a:gd name="T35" fmla="*/ 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294">
                  <a:moveTo>
                    <a:pt x="437" y="294"/>
                  </a:moveTo>
                  <a:cubicBezTo>
                    <a:pt x="14" y="294"/>
                    <a:pt x="14" y="294"/>
                    <a:pt x="14" y="294"/>
                  </a:cubicBezTo>
                  <a:cubicBezTo>
                    <a:pt x="6" y="294"/>
                    <a:pt x="0" y="287"/>
                    <a:pt x="0" y="27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44" y="0"/>
                    <a:pt x="451" y="6"/>
                    <a:pt x="451" y="14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87"/>
                    <a:pt x="444" y="294"/>
                    <a:pt x="437" y="294"/>
                  </a:cubicBezTo>
                  <a:close/>
                  <a:moveTo>
                    <a:pt x="14" y="8"/>
                  </a:moveTo>
                  <a:cubicBezTo>
                    <a:pt x="10" y="8"/>
                    <a:pt x="8" y="10"/>
                    <a:pt x="8" y="14"/>
                  </a:cubicBezTo>
                  <a:cubicBezTo>
                    <a:pt x="8" y="279"/>
                    <a:pt x="8" y="279"/>
                    <a:pt x="8" y="279"/>
                  </a:cubicBezTo>
                  <a:cubicBezTo>
                    <a:pt x="8" y="283"/>
                    <a:pt x="10" y="286"/>
                    <a:pt x="14" y="286"/>
                  </a:cubicBezTo>
                  <a:cubicBezTo>
                    <a:pt x="437" y="286"/>
                    <a:pt x="437" y="286"/>
                    <a:pt x="437" y="286"/>
                  </a:cubicBezTo>
                  <a:cubicBezTo>
                    <a:pt x="440" y="286"/>
                    <a:pt x="443" y="283"/>
                    <a:pt x="443" y="279"/>
                  </a:cubicBezTo>
                  <a:cubicBezTo>
                    <a:pt x="443" y="14"/>
                    <a:pt x="443" y="14"/>
                    <a:pt x="443" y="14"/>
                  </a:cubicBezTo>
                  <a:cubicBezTo>
                    <a:pt x="443" y="10"/>
                    <a:pt x="440" y="8"/>
                    <a:pt x="437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51"/>
            <p:cNvSpPr>
              <a:spLocks noEditPoints="1"/>
            </p:cNvSpPr>
            <p:nvPr/>
          </p:nvSpPr>
          <p:spPr bwMode="auto">
            <a:xfrm>
              <a:off x="-3175" y="1231901"/>
              <a:ext cx="2189163" cy="158750"/>
            </a:xfrm>
            <a:custGeom>
              <a:avLst/>
              <a:gdLst>
                <a:gd name="T0" fmla="*/ 489 w 514"/>
                <a:gd name="T1" fmla="*/ 37 h 37"/>
                <a:gd name="T2" fmla="*/ 25 w 514"/>
                <a:gd name="T3" fmla="*/ 37 h 37"/>
                <a:gd name="T4" fmla="*/ 0 w 514"/>
                <a:gd name="T5" fmla="*/ 5 h 37"/>
                <a:gd name="T6" fmla="*/ 1 w 514"/>
                <a:gd name="T7" fmla="*/ 2 h 37"/>
                <a:gd name="T8" fmla="*/ 5 w 514"/>
                <a:gd name="T9" fmla="*/ 0 h 37"/>
                <a:gd name="T10" fmla="*/ 509 w 514"/>
                <a:gd name="T11" fmla="*/ 0 h 37"/>
                <a:gd name="T12" fmla="*/ 513 w 514"/>
                <a:gd name="T13" fmla="*/ 2 h 37"/>
                <a:gd name="T14" fmla="*/ 514 w 514"/>
                <a:gd name="T15" fmla="*/ 5 h 37"/>
                <a:gd name="T16" fmla="*/ 489 w 514"/>
                <a:gd name="T17" fmla="*/ 37 h 37"/>
                <a:gd name="T18" fmla="*/ 8 w 514"/>
                <a:gd name="T19" fmla="*/ 8 h 37"/>
                <a:gd name="T20" fmla="*/ 25 w 514"/>
                <a:gd name="T21" fmla="*/ 29 h 37"/>
                <a:gd name="T22" fmla="*/ 489 w 514"/>
                <a:gd name="T23" fmla="*/ 29 h 37"/>
                <a:gd name="T24" fmla="*/ 505 w 514"/>
                <a:gd name="T25" fmla="*/ 8 h 37"/>
                <a:gd name="T26" fmla="*/ 8 w 514"/>
                <a:gd name="T2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37">
                  <a:moveTo>
                    <a:pt x="489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16" y="37"/>
                    <a:pt x="0" y="13"/>
                    <a:pt x="0" y="5"/>
                  </a:cubicBezTo>
                  <a:cubicBezTo>
                    <a:pt x="0" y="4"/>
                    <a:pt x="1" y="2"/>
                    <a:pt x="1" y="2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10" y="0"/>
                    <a:pt x="512" y="0"/>
                    <a:pt x="513" y="2"/>
                  </a:cubicBezTo>
                  <a:cubicBezTo>
                    <a:pt x="513" y="2"/>
                    <a:pt x="514" y="3"/>
                    <a:pt x="514" y="5"/>
                  </a:cubicBezTo>
                  <a:cubicBezTo>
                    <a:pt x="514" y="13"/>
                    <a:pt x="498" y="37"/>
                    <a:pt x="489" y="37"/>
                  </a:cubicBezTo>
                  <a:close/>
                  <a:moveTo>
                    <a:pt x="8" y="8"/>
                  </a:moveTo>
                  <a:cubicBezTo>
                    <a:pt x="11" y="14"/>
                    <a:pt x="21" y="28"/>
                    <a:pt x="25" y="29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92" y="28"/>
                    <a:pt x="503" y="14"/>
                    <a:pt x="505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52"/>
            <p:cNvSpPr>
              <a:spLocks noEditPoints="1"/>
            </p:cNvSpPr>
            <p:nvPr/>
          </p:nvSpPr>
          <p:spPr bwMode="auto">
            <a:xfrm>
              <a:off x="925513" y="1292226"/>
              <a:ext cx="344488" cy="98425"/>
            </a:xfrm>
            <a:custGeom>
              <a:avLst/>
              <a:gdLst>
                <a:gd name="T0" fmla="*/ 69 w 81"/>
                <a:gd name="T1" fmla="*/ 23 h 23"/>
                <a:gd name="T2" fmla="*/ 11 w 81"/>
                <a:gd name="T3" fmla="*/ 23 h 23"/>
                <a:gd name="T4" fmla="*/ 0 w 81"/>
                <a:gd name="T5" fmla="*/ 11 h 23"/>
                <a:gd name="T6" fmla="*/ 11 w 81"/>
                <a:gd name="T7" fmla="*/ 0 h 23"/>
                <a:gd name="T8" fmla="*/ 69 w 81"/>
                <a:gd name="T9" fmla="*/ 0 h 23"/>
                <a:gd name="T10" fmla="*/ 81 w 81"/>
                <a:gd name="T11" fmla="*/ 11 h 23"/>
                <a:gd name="T12" fmla="*/ 69 w 81"/>
                <a:gd name="T13" fmla="*/ 23 h 23"/>
                <a:gd name="T14" fmla="*/ 11 w 81"/>
                <a:gd name="T15" fmla="*/ 8 h 23"/>
                <a:gd name="T16" fmla="*/ 8 w 81"/>
                <a:gd name="T17" fmla="*/ 11 h 23"/>
                <a:gd name="T18" fmla="*/ 11 w 81"/>
                <a:gd name="T19" fmla="*/ 15 h 23"/>
                <a:gd name="T20" fmla="*/ 69 w 81"/>
                <a:gd name="T21" fmla="*/ 15 h 23"/>
                <a:gd name="T22" fmla="*/ 73 w 81"/>
                <a:gd name="T23" fmla="*/ 11 h 23"/>
                <a:gd name="T24" fmla="*/ 69 w 81"/>
                <a:gd name="T25" fmla="*/ 8 h 23"/>
                <a:gd name="T26" fmla="*/ 11 w 81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23">
                  <a:moveTo>
                    <a:pt x="69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6" y="0"/>
                    <a:pt x="81" y="5"/>
                    <a:pt x="81" y="11"/>
                  </a:cubicBezTo>
                  <a:cubicBezTo>
                    <a:pt x="81" y="17"/>
                    <a:pt x="76" y="23"/>
                    <a:pt x="69" y="23"/>
                  </a:cubicBezTo>
                  <a:close/>
                  <a:moveTo>
                    <a:pt x="11" y="8"/>
                  </a:moveTo>
                  <a:cubicBezTo>
                    <a:pt x="9" y="8"/>
                    <a:pt x="8" y="10"/>
                    <a:pt x="8" y="11"/>
                  </a:cubicBezTo>
                  <a:cubicBezTo>
                    <a:pt x="8" y="13"/>
                    <a:pt x="9" y="15"/>
                    <a:pt x="11" y="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1" y="15"/>
                    <a:pt x="73" y="13"/>
                    <a:pt x="73" y="11"/>
                  </a:cubicBezTo>
                  <a:cubicBezTo>
                    <a:pt x="73" y="10"/>
                    <a:pt x="71" y="8"/>
                    <a:pt x="69" y="8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274638" y="125413"/>
              <a:ext cx="1643063" cy="1003300"/>
            </a:xfrm>
            <a:custGeom>
              <a:avLst/>
              <a:gdLst>
                <a:gd name="T0" fmla="*/ 1035 w 1035"/>
                <a:gd name="T1" fmla="*/ 632 h 632"/>
                <a:gd name="T2" fmla="*/ 0 w 1035"/>
                <a:gd name="T3" fmla="*/ 632 h 632"/>
                <a:gd name="T4" fmla="*/ 0 w 1035"/>
                <a:gd name="T5" fmla="*/ 0 h 632"/>
                <a:gd name="T6" fmla="*/ 1035 w 1035"/>
                <a:gd name="T7" fmla="*/ 0 h 632"/>
                <a:gd name="T8" fmla="*/ 1035 w 1035"/>
                <a:gd name="T9" fmla="*/ 632 h 632"/>
                <a:gd name="T10" fmla="*/ 21 w 1035"/>
                <a:gd name="T11" fmla="*/ 611 h 632"/>
                <a:gd name="T12" fmla="*/ 1014 w 1035"/>
                <a:gd name="T13" fmla="*/ 611 h 632"/>
                <a:gd name="T14" fmla="*/ 1014 w 1035"/>
                <a:gd name="T15" fmla="*/ 21 h 632"/>
                <a:gd name="T16" fmla="*/ 21 w 1035"/>
                <a:gd name="T17" fmla="*/ 21 h 632"/>
                <a:gd name="T18" fmla="*/ 21 w 1035"/>
                <a:gd name="T19" fmla="*/ 61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632">
                  <a:moveTo>
                    <a:pt x="1035" y="632"/>
                  </a:moveTo>
                  <a:lnTo>
                    <a:pt x="0" y="632"/>
                  </a:lnTo>
                  <a:lnTo>
                    <a:pt x="0" y="0"/>
                  </a:lnTo>
                  <a:lnTo>
                    <a:pt x="1035" y="0"/>
                  </a:lnTo>
                  <a:lnTo>
                    <a:pt x="1035" y="632"/>
                  </a:lnTo>
                  <a:close/>
                  <a:moveTo>
                    <a:pt x="21" y="611"/>
                  </a:moveTo>
                  <a:lnTo>
                    <a:pt x="1014" y="611"/>
                  </a:lnTo>
                  <a:lnTo>
                    <a:pt x="1014" y="21"/>
                  </a:lnTo>
                  <a:lnTo>
                    <a:pt x="21" y="21"/>
                  </a:lnTo>
                  <a:lnTo>
                    <a:pt x="21" y="6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56"/>
            <p:cNvSpPr>
              <a:spLocks noChangeArrowheads="1"/>
            </p:cNvSpPr>
            <p:nvPr/>
          </p:nvSpPr>
          <p:spPr bwMode="auto">
            <a:xfrm>
              <a:off x="439738" y="574676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Rectangle 57"/>
            <p:cNvSpPr>
              <a:spLocks noChangeArrowheads="1"/>
            </p:cNvSpPr>
            <p:nvPr/>
          </p:nvSpPr>
          <p:spPr bwMode="auto">
            <a:xfrm>
              <a:off x="439738" y="698501"/>
              <a:ext cx="609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>
              <a:off x="439738" y="825501"/>
              <a:ext cx="34925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Oval 59"/>
            <p:cNvSpPr>
              <a:spLocks noChangeArrowheads="1"/>
            </p:cNvSpPr>
            <p:nvPr/>
          </p:nvSpPr>
          <p:spPr bwMode="auto">
            <a:xfrm>
              <a:off x="1082676" y="650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22" name="Retângulo 121"/>
          <p:cNvSpPr/>
          <p:nvPr/>
        </p:nvSpPr>
        <p:spPr>
          <a:xfrm>
            <a:off x="455697" y="2298863"/>
            <a:ext cx="114146" cy="3999668"/>
          </a:xfrm>
          <a:prstGeom prst="rect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CaixaDeTexto 177"/>
          <p:cNvSpPr txBox="1"/>
          <p:nvPr/>
        </p:nvSpPr>
        <p:spPr>
          <a:xfrm>
            <a:off x="682644" y="2817007"/>
            <a:ext cx="11308465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28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Classificação automática.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28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Em função das características.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28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Classificador.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28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Problemas comuns da vida real.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sz="2800" i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Baseado em treinamento.</a:t>
            </a:r>
          </a:p>
        </p:txBody>
      </p:sp>
      <p:pic>
        <p:nvPicPr>
          <p:cNvPr id="50" name="Picture 2" descr="https://secure.meetupstatic.com/photos/event/d/9/f/a/600_469435802.jpeg">
            <a:extLst>
              <a:ext uri="{FF2B5EF4-FFF2-40B4-BE49-F238E27FC236}">
                <a16:creationId xmlns:a16="http://schemas.microsoft.com/office/drawing/2014/main" id="{4A0D710F-0C51-4210-B288-E789CC61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30" y="6194469"/>
            <a:ext cx="996658" cy="5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CDF808F-11EC-4DC2-8DF7-12AA4C7DB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939" y="2127814"/>
            <a:ext cx="4352418" cy="386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404</Words>
  <Application>Microsoft Office PowerPoint</Application>
  <PresentationFormat>Widescreen</PresentationFormat>
  <Paragraphs>117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Trebuchet MS</vt:lpstr>
      <vt:lpstr>Tw Cen MT</vt:lpstr>
      <vt:lpstr>Tema do Office</vt:lpstr>
      <vt:lpstr>Circuito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Thailani Gabriel Tiezzi</dc:creator>
  <cp:lastModifiedBy>T. Bueno Sanches</cp:lastModifiedBy>
  <cp:revision>79</cp:revision>
  <dcterms:created xsi:type="dcterms:W3CDTF">2016-10-04T18:54:32Z</dcterms:created>
  <dcterms:modified xsi:type="dcterms:W3CDTF">2018-09-29T16:52:35Z</dcterms:modified>
</cp:coreProperties>
</file>