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11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5983634" y="3015443"/>
            <a:ext cx="12416732" cy="3917902"/>
          </a:xfrm>
          <a:prstGeom prst="rect">
            <a:avLst/>
          </a:prstGeom>
        </p:spPr>
        <p:txBody>
          <a:bodyPr lIns="60275" tIns="60275" rIns="60275" bIns="60275" anchor="b"/>
          <a:lstStyle>
            <a:lvl1pPr>
              <a:defRPr sz="110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5983634" y="7038826"/>
            <a:ext cx="12416732" cy="1341128"/>
          </a:xfrm>
          <a:prstGeom prst="rect">
            <a:avLst/>
          </a:prstGeom>
        </p:spPr>
        <p:txBody>
          <a:bodyPr lIns="60275" tIns="60275" rIns="60275" bIns="60275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62493" y="12049218"/>
            <a:ext cx="443945" cy="450751"/>
          </a:xfrm>
          <a:prstGeom prst="rect">
            <a:avLst/>
          </a:prstGeom>
        </p:spPr>
        <p:txBody>
          <a:bodyPr lIns="60275" tIns="60275" rIns="60275" bIns="60275"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pic" idx="13"/>
          </p:nvPr>
        </p:nvSpPr>
        <p:spPr>
          <a:xfrm>
            <a:off x="3047999" y="-1"/>
            <a:ext cx="18288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Shape 136"/>
          <p:cNvSpPr/>
          <p:nvPr>
            <p:ph type="body" sz="half" idx="14"/>
          </p:nvPr>
        </p:nvSpPr>
        <p:spPr>
          <a:xfrm>
            <a:off x="3047999" y="7625953"/>
            <a:ext cx="18288001" cy="5072063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5C5C5C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7" name="Shape 137"/>
          <p:cNvSpPr/>
          <p:nvPr>
            <p:ph type="body" sz="quarter" idx="15"/>
          </p:nvPr>
        </p:nvSpPr>
        <p:spPr>
          <a:xfrm flipV="1">
            <a:off x="3851671" y="10715620"/>
            <a:ext cx="16698517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3851671" y="7822406"/>
            <a:ext cx="16680658" cy="310753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defRPr cap="all" sz="16800">
                <a:solidFill>
                  <a:srgbClr val="5C5C5C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3851671" y="10787062"/>
            <a:ext cx="16680658" cy="1732360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20113118" y="12930187"/>
            <a:ext cx="375023" cy="409576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CBCBCB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chatbotscommunity.com" TargetMode="External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60730 Шаблон презентации.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7438961" y="11190399"/>
            <a:ext cx="9506078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команда “ПРИВЕТ”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12837" y="5963602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Скринкаст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112837" y="5597842"/>
            <a:ext cx="22158326" cy="252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ЛАЙВ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(ЕСЛИ технически возможно и если успеете)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Куда можно развить</a:t>
            </a:r>
          </a:p>
        </p:txBody>
      </p:sp>
      <p:sp>
        <p:nvSpPr>
          <p:cNvPr id="234" name="Shape 234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35" name="Shape 23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pic>
        <p:nvPicPr>
          <p:cNvPr id="23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logo.png"/>
          <p:cNvPicPr>
            <a:picLocks noChangeAspect="1"/>
          </p:cNvPicPr>
          <p:nvPr/>
        </p:nvPicPr>
        <p:blipFill>
          <a:blip r:embed="rId3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как найти бота, чтобы попробовать?</a:t>
            </a:r>
          </a:p>
        </p:txBody>
      </p:sp>
      <p:sp>
        <p:nvSpPr>
          <p:cNvPr id="240" name="Shape 240"/>
          <p:cNvSpPr/>
          <p:nvPr/>
        </p:nvSpPr>
        <p:spPr>
          <a:xfrm>
            <a:off x="1112837" y="5083090"/>
            <a:ext cx="22158326" cy="230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41" name="Shape 241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sp>
        <p:nvSpPr>
          <p:cNvPr id="242" name="Shape 242"/>
          <p:cNvSpPr/>
          <p:nvPr/>
        </p:nvSpPr>
        <p:spPr>
          <a:xfrm>
            <a:off x="1112837" y="7986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Ссылка на github</a:t>
            </a:r>
          </a:p>
        </p:txBody>
      </p:sp>
      <p:sp>
        <p:nvSpPr>
          <p:cNvPr id="243" name="Shape 243"/>
          <p:cNvSpPr/>
          <p:nvPr/>
        </p:nvSpPr>
        <p:spPr>
          <a:xfrm>
            <a:off x="1112837" y="9645577"/>
            <a:ext cx="22158326" cy="8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44" name="Shape 244"/>
          <p:cNvSpPr/>
          <p:nvPr/>
        </p:nvSpPr>
        <p:spPr>
          <a:xfrm>
            <a:off x="1112837" y="108313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контакты для связи</a:t>
            </a:r>
          </a:p>
        </p:txBody>
      </p:sp>
      <p:sp>
        <p:nvSpPr>
          <p:cNvPr id="245" name="Shape 245"/>
          <p:cNvSpPr/>
          <p:nvPr/>
        </p:nvSpPr>
        <p:spPr>
          <a:xfrm>
            <a:off x="1112837" y="12490377"/>
            <a:ext cx="22158326" cy="8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4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7" name="logo.png"/>
          <p:cNvPicPr>
            <a:picLocks noChangeAspect="1"/>
          </p:cNvPicPr>
          <p:nvPr/>
        </p:nvPicPr>
        <p:blipFill>
          <a:blip r:embed="rId3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Шаблон презентации v 2.0.011.jp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112837" y="3516107"/>
            <a:ext cx="2215832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8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СОСТАВ КОМАНДЫ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63294" t="48199" r="34188" b="47320"/>
          <a:stretch>
            <a:fillRect/>
          </a:stretch>
        </p:blipFill>
        <p:spPr>
          <a:xfrm>
            <a:off x="3590002" y="5635163"/>
            <a:ext cx="3809911" cy="380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63294" t="48199" r="34188" b="47320"/>
          <a:stretch>
            <a:fillRect/>
          </a:stretch>
        </p:blipFill>
        <p:spPr>
          <a:xfrm>
            <a:off x="10287044" y="5635163"/>
            <a:ext cx="3809912" cy="380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63294" t="48199" r="34188" b="47320"/>
          <a:stretch>
            <a:fillRect/>
          </a:stretch>
        </p:blipFill>
        <p:spPr>
          <a:xfrm>
            <a:off x="17155927" y="5635163"/>
            <a:ext cx="3809912" cy="380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998592" y="9546452"/>
            <a:ext cx="6992740" cy="1240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КОТ</a:t>
            </a:r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КОТАНОВ</a:t>
            </a:r>
          </a:p>
        </p:txBody>
      </p:sp>
      <p:sp>
        <p:nvSpPr>
          <p:cNvPr id="157" name="Shape 157"/>
          <p:cNvSpPr/>
          <p:nvPr/>
        </p:nvSpPr>
        <p:spPr>
          <a:xfrm>
            <a:off x="8695631" y="9628224"/>
            <a:ext cx="6992739" cy="1240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КОТ</a:t>
            </a:r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КОТАНОВ</a:t>
            </a:r>
          </a:p>
        </p:txBody>
      </p:sp>
      <p:sp>
        <p:nvSpPr>
          <p:cNvPr id="158" name="Shape 158"/>
          <p:cNvSpPr/>
          <p:nvPr/>
        </p:nvSpPr>
        <p:spPr>
          <a:xfrm>
            <a:off x="15564515" y="9546452"/>
            <a:ext cx="6992739" cy="1240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КОТ</a:t>
            </a:r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КОТАНОВ</a:t>
            </a:r>
          </a:p>
        </p:txBody>
      </p:sp>
      <p:sp>
        <p:nvSpPr>
          <p:cNvPr id="159" name="Shape 159"/>
          <p:cNvSpPr/>
          <p:nvPr/>
        </p:nvSpPr>
        <p:spPr>
          <a:xfrm>
            <a:off x="1998592" y="10770307"/>
            <a:ext cx="6992740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4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Разработчик</a:t>
            </a:r>
          </a:p>
        </p:txBody>
      </p:sp>
      <p:sp>
        <p:nvSpPr>
          <p:cNvPr id="160" name="Shape 160"/>
          <p:cNvSpPr/>
          <p:nvPr/>
        </p:nvSpPr>
        <p:spPr>
          <a:xfrm>
            <a:off x="8695631" y="10852079"/>
            <a:ext cx="6992739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4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Дизайнер</a:t>
            </a:r>
          </a:p>
        </p:txBody>
      </p:sp>
      <p:sp>
        <p:nvSpPr>
          <p:cNvPr id="161" name="Shape 161"/>
          <p:cNvSpPr/>
          <p:nvPr/>
        </p:nvSpPr>
        <p:spPr>
          <a:xfrm>
            <a:off x="15564515" y="10770307"/>
            <a:ext cx="6992739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4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Питчер</a:t>
            </a:r>
          </a:p>
        </p:txBody>
      </p:sp>
      <p:pic>
        <p:nvPicPr>
          <p:cNvPr id="16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4999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pic>
        <p:nvPicPr>
          <p:cNvPr id="164" name="logo.png"/>
          <p:cNvPicPr>
            <a:picLocks noChangeAspect="1"/>
          </p:cNvPicPr>
          <p:nvPr/>
        </p:nvPicPr>
        <p:blipFill>
          <a:blip r:embed="rId4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Краткое описание бота (ИДЕЯ?)</a:t>
            </a:r>
          </a:p>
        </p:txBody>
      </p:sp>
      <p:sp>
        <p:nvSpPr>
          <p:cNvPr id="167" name="Shape 167"/>
          <p:cNvSpPr/>
          <p:nvPr/>
        </p:nvSpPr>
        <p:spPr>
          <a:xfrm>
            <a:off x="1112837" y="4839406"/>
            <a:ext cx="22158326" cy="230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Это бот, с помощью которого можно узнать о новых промо-акциях и скидка в сети ресторанов быстрого питания Burger King.</a:t>
            </a:r>
          </a:p>
        </p:txBody>
      </p:sp>
      <p:sp>
        <p:nvSpPr>
          <p:cNvPr id="168" name="Shape 168"/>
          <p:cNvSpPr/>
          <p:nvPr/>
        </p:nvSpPr>
        <p:spPr>
          <a:xfrm>
            <a:off x="1112837" y="7599936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Использованные технологии</a:t>
            </a:r>
          </a:p>
        </p:txBody>
      </p:sp>
      <p:sp>
        <p:nvSpPr>
          <p:cNvPr id="169" name="Shape 169"/>
          <p:cNvSpPr/>
          <p:nvPr/>
        </p:nvSpPr>
        <p:spPr>
          <a:xfrm>
            <a:off x="1112837" y="8897835"/>
            <a:ext cx="22158326" cy="377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Python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PHP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API.AI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WIT.AI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70" name="Shape 170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sp>
        <p:nvSpPr>
          <p:cNvPr id="171" name="Shape 171"/>
          <p:cNvSpPr/>
          <p:nvPr/>
        </p:nvSpPr>
        <p:spPr>
          <a:xfrm>
            <a:off x="14999394" y="72546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КАРТИНКА</a:t>
            </a:r>
          </a:p>
        </p:txBody>
      </p:sp>
      <p:pic>
        <p:nvPicPr>
          <p:cNvPr id="17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logo.png"/>
          <p:cNvPicPr>
            <a:picLocks noChangeAspect="1"/>
          </p:cNvPicPr>
          <p:nvPr/>
        </p:nvPicPr>
        <p:blipFill>
          <a:blip r:embed="rId4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12837" y="3302747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почему считаете, что ваше решение нативно для мессенджеров?</a:t>
            </a:r>
          </a:p>
        </p:txBody>
      </p:sp>
      <p:sp>
        <p:nvSpPr>
          <p:cNvPr id="176" name="Shape 176"/>
          <p:cNvSpPr/>
          <p:nvPr/>
        </p:nvSpPr>
        <p:spPr>
          <a:xfrm>
            <a:off x="1112837" y="54005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77" name="Shape 177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pic>
        <p:nvPicPr>
          <p:cNvPr id="178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9" name="logo.png"/>
          <p:cNvPicPr>
            <a:picLocks noChangeAspect="1"/>
          </p:cNvPicPr>
          <p:nvPr/>
        </p:nvPicPr>
        <p:blipFill>
          <a:blip r:embed="rId3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КТО ЦА вашего бота?</a:t>
            </a:r>
          </a:p>
        </p:txBody>
      </p:sp>
      <p:sp>
        <p:nvSpPr>
          <p:cNvPr id="182" name="Shape 182"/>
          <p:cNvSpPr/>
          <p:nvPr/>
        </p:nvSpPr>
        <p:spPr>
          <a:xfrm>
            <a:off x="1112837" y="54005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83" name="Shape 183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sp>
        <p:nvSpPr>
          <p:cNvPr id="184" name="Shape 184"/>
          <p:cNvSpPr/>
          <p:nvPr/>
        </p:nvSpPr>
        <p:spPr>
          <a:xfrm>
            <a:off x="14288194" y="56290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Можно картинками</a:t>
            </a:r>
          </a:p>
        </p:txBody>
      </p:sp>
      <p:pic>
        <p:nvPicPr>
          <p:cNvPr id="185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6" name="logo.png"/>
          <p:cNvPicPr>
            <a:picLocks noChangeAspect="1"/>
          </p:cNvPicPr>
          <p:nvPr/>
        </p:nvPicPr>
        <p:blipFill>
          <a:blip r:embed="rId4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Какие актуальные функции / юз-кейсы</a:t>
            </a:r>
          </a:p>
        </p:txBody>
      </p:sp>
      <p:sp>
        <p:nvSpPr>
          <p:cNvPr id="189" name="Shape 189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90" name="Shape 190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sp>
        <p:nvSpPr>
          <p:cNvPr id="191" name="Shape 191"/>
          <p:cNvSpPr/>
          <p:nvPr/>
        </p:nvSpPr>
        <p:spPr>
          <a:xfrm>
            <a:off x="14288194" y="56290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Лучше картинками / скринами</a:t>
            </a:r>
          </a:p>
        </p:txBody>
      </p:sp>
      <p:pic>
        <p:nvPicPr>
          <p:cNvPr id="19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3" name="logo.png"/>
          <p:cNvPicPr>
            <a:picLocks noChangeAspect="1"/>
          </p:cNvPicPr>
          <p:nvPr/>
        </p:nvPicPr>
        <p:blipFill>
          <a:blip r:embed="rId4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112837" y="294039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ПРИНТСКРИНЫ ключевых ЭКРАНОВ</a:t>
            </a:r>
          </a:p>
        </p:txBody>
      </p:sp>
      <p:pic>
        <p:nvPicPr>
          <p:cNvPr id="1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8739" y="4079713"/>
            <a:ext cx="15986502" cy="898441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pic>
        <p:nvPicPr>
          <p:cNvPr id="198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9" name="logo.png"/>
          <p:cNvPicPr>
            <a:picLocks noChangeAspect="1"/>
          </p:cNvPicPr>
          <p:nvPr/>
        </p:nvPicPr>
        <p:blipFill>
          <a:blip r:embed="rId4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112837" y="2993244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Архитектура проекта (локанично)</a:t>
            </a:r>
          </a:p>
        </p:txBody>
      </p:sp>
      <p:sp>
        <p:nvSpPr>
          <p:cNvPr id="202" name="Shape 202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sp>
        <p:nvSpPr>
          <p:cNvPr id="203" name="Shape 203"/>
          <p:cNvSpPr/>
          <p:nvPr/>
        </p:nvSpPr>
        <p:spPr>
          <a:xfrm>
            <a:off x="17449800" y="5461000"/>
            <a:ext cx="2181225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БД</a:t>
            </a:r>
          </a:p>
        </p:txBody>
      </p:sp>
      <p:sp>
        <p:nvSpPr>
          <p:cNvPr id="204" name="Shape 204"/>
          <p:cNvSpPr/>
          <p:nvPr/>
        </p:nvSpPr>
        <p:spPr>
          <a:xfrm>
            <a:off x="17449800" y="9916305"/>
            <a:ext cx="2181225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api.ai</a:t>
            </a:r>
          </a:p>
        </p:txBody>
      </p:sp>
      <p:sp>
        <p:nvSpPr>
          <p:cNvPr id="205" name="Shape 205"/>
          <p:cNvSpPr/>
          <p:nvPr/>
        </p:nvSpPr>
        <p:spPr>
          <a:xfrm>
            <a:off x="10180439" y="9916305"/>
            <a:ext cx="4934347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Knowledge base</a:t>
            </a:r>
          </a:p>
        </p:txBody>
      </p:sp>
      <p:sp>
        <p:nvSpPr>
          <p:cNvPr id="206" name="Shape 206"/>
          <p:cNvSpPr/>
          <p:nvPr/>
        </p:nvSpPr>
        <p:spPr>
          <a:xfrm>
            <a:off x="4902200" y="9916305"/>
            <a:ext cx="3963591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Свой NLP движок</a:t>
            </a:r>
          </a:p>
        </p:txBody>
      </p:sp>
      <p:sp>
        <p:nvSpPr>
          <p:cNvPr id="207" name="Shape 207"/>
          <p:cNvSpPr/>
          <p:nvPr/>
        </p:nvSpPr>
        <p:spPr>
          <a:xfrm>
            <a:off x="4953000" y="5461000"/>
            <a:ext cx="3963591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Telegram</a:t>
            </a:r>
          </a:p>
        </p:txBody>
      </p:sp>
      <p:sp>
        <p:nvSpPr>
          <p:cNvPr id="208" name="Shape 208"/>
          <p:cNvSpPr/>
          <p:nvPr/>
        </p:nvSpPr>
        <p:spPr>
          <a:xfrm>
            <a:off x="8813800" y="6500812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9" name="Shape 209"/>
          <p:cNvSpPr/>
          <p:nvPr/>
        </p:nvSpPr>
        <p:spPr>
          <a:xfrm flipH="1">
            <a:off x="5714999" y="7161212"/>
            <a:ext cx="1" cy="2930692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0" name="Shape 210"/>
          <p:cNvSpPr/>
          <p:nvPr/>
        </p:nvSpPr>
        <p:spPr>
          <a:xfrm>
            <a:off x="18540732" y="7011300"/>
            <a:ext cx="1" cy="323051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1" name="Shape 211"/>
          <p:cNvSpPr/>
          <p:nvPr/>
        </p:nvSpPr>
        <p:spPr>
          <a:xfrm>
            <a:off x="8705470" y="6831510"/>
            <a:ext cx="3942143" cy="3613507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2" name="Shape 212"/>
          <p:cNvSpPr/>
          <p:nvPr/>
        </p:nvSpPr>
        <p:spPr>
          <a:xfrm flipV="1">
            <a:off x="13126539" y="7107892"/>
            <a:ext cx="4824008" cy="3397094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3" name="Shape 213"/>
          <p:cNvSpPr/>
          <p:nvPr/>
        </p:nvSpPr>
        <p:spPr>
          <a:xfrm>
            <a:off x="10465196" y="5302293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Запрашиваем …</a:t>
            </a:r>
          </a:p>
        </p:txBody>
      </p:sp>
      <p:sp>
        <p:nvSpPr>
          <p:cNvPr id="214" name="Shape 214"/>
          <p:cNvSpPr/>
          <p:nvPr/>
        </p:nvSpPr>
        <p:spPr>
          <a:xfrm>
            <a:off x="18951557" y="8523699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Вызов API ….</a:t>
            </a:r>
          </a:p>
        </p:txBody>
      </p:sp>
      <p:sp>
        <p:nvSpPr>
          <p:cNvPr id="215" name="Shape 215"/>
          <p:cNvSpPr/>
          <p:nvPr/>
        </p:nvSpPr>
        <p:spPr>
          <a:xfrm>
            <a:off x="10465196" y="7977609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Скрипты…</a:t>
            </a:r>
          </a:p>
        </p:txBody>
      </p:sp>
      <p:sp>
        <p:nvSpPr>
          <p:cNvPr id="216" name="Shape 216"/>
          <p:cNvSpPr/>
          <p:nvPr/>
        </p:nvSpPr>
        <p:spPr>
          <a:xfrm>
            <a:off x="424041" y="8327255"/>
            <a:ext cx="6298407" cy="984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Отдаем входящий текст</a:t>
            </a:r>
          </a:p>
        </p:txBody>
      </p:sp>
      <p:sp>
        <p:nvSpPr>
          <p:cNvPr id="217" name="Shape 217"/>
          <p:cNvSpPr/>
          <p:nvPr/>
        </p:nvSpPr>
        <p:spPr>
          <a:xfrm>
            <a:off x="8349870" y="7024368"/>
            <a:ext cx="3942143" cy="361350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8" name="Shape 218"/>
          <p:cNvSpPr/>
          <p:nvPr/>
        </p:nvSpPr>
        <p:spPr>
          <a:xfrm>
            <a:off x="8813800" y="6063979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9" name="Shape 219"/>
          <p:cNvSpPr/>
          <p:nvPr/>
        </p:nvSpPr>
        <p:spPr>
          <a:xfrm>
            <a:off x="17132994" y="2760742"/>
            <a:ext cx="5556251" cy="207962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ЭТО ПРИМЕР</a:t>
            </a:r>
          </a:p>
        </p:txBody>
      </p:sp>
      <p:pic>
        <p:nvPicPr>
          <p:cNvPr id="220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1" name="logo.png"/>
          <p:cNvPicPr>
            <a:picLocks noChangeAspect="1"/>
          </p:cNvPicPr>
          <p:nvPr/>
        </p:nvPicPr>
        <p:blipFill>
          <a:blip r:embed="rId4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Почему решили делать именно этого бота?</a:t>
            </a:r>
          </a:p>
        </p:txBody>
      </p:sp>
      <p:sp>
        <p:nvSpPr>
          <p:cNvPr id="224" name="Shape 224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 startAt="1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25" name="Shape 22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/>
            <a:r>
              <a:t>“ПРИВЕТ”</a:t>
            </a:r>
          </a:p>
        </p:txBody>
      </p:sp>
      <p:pic>
        <p:nvPicPr>
          <p:cNvPr id="22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logo.png"/>
          <p:cNvPicPr>
            <a:picLocks noChangeAspect="1"/>
          </p:cNvPicPr>
          <p:nvPr/>
        </p:nvPicPr>
        <p:blipFill>
          <a:blip r:embed="rId3">
            <a:extLst/>
          </a:blip>
          <a:srcRect l="0" t="0" r="66349" b="0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