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DC961-D33C-4352-9A26-66464A978521}" v="16" dt="2023-05-03T14:16:4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480" y="-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Muzitano Dos Santos" userId="d80cdf66-2b2f-4a6e-84ab-9e1da1b37827" providerId="ADAL" clId="{8ABDC961-D33C-4352-9A26-66464A978521}"/>
    <pc:docChg chg="undo custSel addSld delSld modSld modMainMaster">
      <pc:chgData name="Hugo Muzitano Dos Santos" userId="d80cdf66-2b2f-4a6e-84ab-9e1da1b37827" providerId="ADAL" clId="{8ABDC961-D33C-4352-9A26-66464A978521}" dt="2023-05-03T14:16:47.169" v="157" actId="5736"/>
      <pc:docMkLst>
        <pc:docMk/>
      </pc:docMkLst>
      <pc:sldChg chg="addSp delSp modSp mod">
        <pc:chgData name="Hugo Muzitano Dos Santos" userId="d80cdf66-2b2f-4a6e-84ab-9e1da1b37827" providerId="ADAL" clId="{8ABDC961-D33C-4352-9A26-66464A978521}" dt="2023-05-03T14:16:47.169" v="157" actId="5736"/>
        <pc:sldMkLst>
          <pc:docMk/>
          <pc:sldMk cId="2514570283" sldId="256"/>
        </pc:sldMkLst>
        <pc:spChg chg="add 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2" creationId="{8B13F755-13F5-14CF-5897-0E13A80C33AB}"/>
          </ac:spMkLst>
        </pc:spChg>
        <pc:spChg chg="add 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3" creationId="{8A49EDE8-299D-DCE8-02C9-DB784D6E3EE9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4" creationId="{CD123FF7-5FAA-489D-1F1E-91F44878299C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5" creationId="{FAF78FB6-5E6E-2825-1F78-FF12E986BBBA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6" creationId="{CEC51BD9-487D-B674-6DAE-C9A37F0B66B1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7" creationId="{FA19E101-DA5B-894F-8AD3-C01B076AB995}"/>
          </ac:spMkLst>
        </pc:spChg>
        <pc:spChg chg="mod">
          <ac:chgData name="Hugo Muzitano Dos Santos" userId="d80cdf66-2b2f-4a6e-84ab-9e1da1b37827" providerId="ADAL" clId="{8ABDC961-D33C-4352-9A26-66464A978521}" dt="2023-05-03T13:52:25.589" v="107"/>
          <ac:spMkLst>
            <pc:docMk/>
            <pc:sldMk cId="2514570283" sldId="256"/>
            <ac:spMk id="10" creationId="{DF01867C-3E38-C483-61DA-5D35D8A0F7CA}"/>
          </ac:spMkLst>
        </pc:spChg>
        <pc:spChg chg="mod">
          <ac:chgData name="Hugo Muzitano Dos Santos" userId="d80cdf66-2b2f-4a6e-84ab-9e1da1b37827" providerId="ADAL" clId="{8ABDC961-D33C-4352-9A26-66464A978521}" dt="2023-05-03T14:15:09.486" v="125" actId="1035"/>
          <ac:spMkLst>
            <pc:docMk/>
            <pc:sldMk cId="2514570283" sldId="256"/>
            <ac:spMk id="11" creationId="{9FCBC04E-652E-F13D-79DD-7A2BA17B9C04}"/>
          </ac:spMkLst>
        </pc:spChg>
        <pc:spChg chg="add 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12" creationId="{66904246-E0D4-B9C6-FD7B-239F617C6D8A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15" creationId="{10E20839-4B6E-2B09-6F6D-74F4537DCC5F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16" creationId="{30675F33-2CD1-2AF4-515C-106F41186223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514570283" sldId="256"/>
            <ac:spMk id="17" creationId="{CDD084D9-82DC-566F-47FA-2827445C4E66}"/>
          </ac:spMkLst>
        </pc:spChg>
        <pc:spChg chg="mod">
          <ac:chgData name="Hugo Muzitano Dos Santos" userId="d80cdf66-2b2f-4a6e-84ab-9e1da1b37827" providerId="ADAL" clId="{8ABDC961-D33C-4352-9A26-66464A978521}" dt="2023-05-03T14:15:17.195" v="137" actId="1035"/>
          <ac:spMkLst>
            <pc:docMk/>
            <pc:sldMk cId="2514570283" sldId="256"/>
            <ac:spMk id="18" creationId="{8C97A7A1-FCBC-61CE-506D-C2C7D736209A}"/>
          </ac:spMkLst>
        </pc:spChg>
        <pc:spChg chg="mod">
          <ac:chgData name="Hugo Muzitano Dos Santos" userId="d80cdf66-2b2f-4a6e-84ab-9e1da1b37827" providerId="ADAL" clId="{8ABDC961-D33C-4352-9A26-66464A978521}" dt="2023-05-03T14:15:30.294" v="139"/>
          <ac:spMkLst>
            <pc:docMk/>
            <pc:sldMk cId="2514570283" sldId="256"/>
            <ac:spMk id="22" creationId="{FE1C4A81-19D1-0B67-B3CD-1D435DBF2E7F}"/>
          </ac:spMkLst>
        </pc:spChg>
        <pc:spChg chg="mod">
          <ac:chgData name="Hugo Muzitano Dos Santos" userId="d80cdf66-2b2f-4a6e-84ab-9e1da1b37827" providerId="ADAL" clId="{8ABDC961-D33C-4352-9A26-66464A978521}" dt="2023-05-03T14:15:30.294" v="139"/>
          <ac:spMkLst>
            <pc:docMk/>
            <pc:sldMk cId="2514570283" sldId="256"/>
            <ac:spMk id="25" creationId="{89FD65D7-B069-22D3-F6E5-0BB665F4D0DA}"/>
          </ac:spMkLst>
        </pc:spChg>
        <pc:spChg chg="mod">
          <ac:chgData name="Hugo Muzitano Dos Santos" userId="d80cdf66-2b2f-4a6e-84ab-9e1da1b37827" providerId="ADAL" clId="{8ABDC961-D33C-4352-9A26-66464A978521}" dt="2023-05-03T14:15:41.619" v="149"/>
          <ac:spMkLst>
            <pc:docMk/>
            <pc:sldMk cId="2514570283" sldId="256"/>
            <ac:spMk id="27" creationId="{ABA0A5DF-66E4-104B-B07F-40359B2DC561}"/>
          </ac:spMkLst>
        </pc:spChg>
        <pc:spChg chg="mod">
          <ac:chgData name="Hugo Muzitano Dos Santos" userId="d80cdf66-2b2f-4a6e-84ab-9e1da1b37827" providerId="ADAL" clId="{8ABDC961-D33C-4352-9A26-66464A978521}" dt="2023-05-03T14:15:41.619" v="149"/>
          <ac:spMkLst>
            <pc:docMk/>
            <pc:sldMk cId="2514570283" sldId="256"/>
            <ac:spMk id="28" creationId="{1262AECF-836D-FE7F-7ACA-B3A21396A245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39" creationId="{8A58CC69-C47F-F8EE-7485-37F0C57B9E68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43" creationId="{DF5C28B1-5AE0-5E34-B728-42A6E355EF13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44" creationId="{DA3DCF43-3E30-3D50-009F-E3072D830095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514570283" sldId="256"/>
            <ac:spMk id="46" creationId="{1BB3EB92-8182-BC6D-29C9-67DC584C363D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514570283" sldId="256"/>
            <ac:spMk id="47" creationId="{EFF630F0-51A7-5C1A-E5C0-475AC317EB8F}"/>
          </ac:spMkLst>
        </pc:spChg>
        <pc:spChg chg="mod">
          <ac:chgData name="Hugo Muzitano Dos Santos" userId="d80cdf66-2b2f-4a6e-84ab-9e1da1b37827" providerId="ADAL" clId="{8ABDC961-D33C-4352-9A26-66464A978521}" dt="2023-05-03T14:16:47.169" v="157" actId="5736"/>
          <ac:spMkLst>
            <pc:docMk/>
            <pc:sldMk cId="2514570283" sldId="256"/>
            <ac:spMk id="49" creationId="{E8D6F068-C2D6-6201-1131-514B165E407A}"/>
          </ac:spMkLst>
        </pc:spChg>
        <pc:spChg chg="del mod">
          <ac:chgData name="Hugo Muzitano Dos Santos" userId="d80cdf66-2b2f-4a6e-84ab-9e1da1b37827" providerId="ADAL" clId="{8ABDC961-D33C-4352-9A26-66464A978521}" dt="2023-05-03T13:52:25.325" v="106" actId="478"/>
          <ac:spMkLst>
            <pc:docMk/>
            <pc:sldMk cId="2514570283" sldId="256"/>
            <ac:spMk id="51" creationId="{E1DE5AAE-471C-8CC0-1C8C-D6EFB26A6E2A}"/>
          </ac:spMkLst>
        </pc:spChg>
        <pc:grpChg chg="add mod">
          <ac:chgData name="Hugo Muzitano Dos Santos" userId="d80cdf66-2b2f-4a6e-84ab-9e1da1b37827" providerId="ADAL" clId="{8ABDC961-D33C-4352-9A26-66464A978521}" dt="2023-05-03T14:16:47.169" v="157" actId="5736"/>
          <ac:grpSpMkLst>
            <pc:docMk/>
            <pc:sldMk cId="2514570283" sldId="256"/>
            <ac:grpSpMk id="8" creationId="{824B1420-A2A2-65B0-835D-6D7FBE77EBC0}"/>
          </ac:grpSpMkLst>
        </pc:grpChg>
        <pc:grpChg chg="add del mod">
          <ac:chgData name="Hugo Muzitano Dos Santos" userId="d80cdf66-2b2f-4a6e-84ab-9e1da1b37827" providerId="ADAL" clId="{8ABDC961-D33C-4352-9A26-66464A978521}" dt="2023-05-03T14:15:35.907" v="148" actId="478"/>
          <ac:grpSpMkLst>
            <pc:docMk/>
            <pc:sldMk cId="2514570283" sldId="256"/>
            <ac:grpSpMk id="19" creationId="{70B93703-102C-5220-7068-EF166561E3F4}"/>
          </ac:grpSpMkLst>
        </pc:grpChg>
        <pc:grpChg chg="add del mod">
          <ac:chgData name="Hugo Muzitano Dos Santos" userId="d80cdf66-2b2f-4a6e-84ab-9e1da1b37827" providerId="ADAL" clId="{8ABDC961-D33C-4352-9A26-66464A978521}" dt="2023-05-03T14:15:31.211" v="140"/>
          <ac:grpSpMkLst>
            <pc:docMk/>
            <pc:sldMk cId="2514570283" sldId="256"/>
            <ac:grpSpMk id="20" creationId="{6D62F103-48F1-DC05-A8E2-63CE45B7C76C}"/>
          </ac:grpSpMkLst>
        </pc:grpChg>
        <pc:grpChg chg="add mod">
          <ac:chgData name="Hugo Muzitano Dos Santos" userId="d80cdf66-2b2f-4a6e-84ab-9e1da1b37827" providerId="ADAL" clId="{8ABDC961-D33C-4352-9A26-66464A978521}" dt="2023-05-03T14:16:47.169" v="157" actId="5736"/>
          <ac:grpSpMkLst>
            <pc:docMk/>
            <pc:sldMk cId="2514570283" sldId="256"/>
            <ac:grpSpMk id="26" creationId="{98DED657-10AE-C81B-B75D-6F7751FD2453}"/>
          </ac:grpSpMkLst>
        </pc:grpChg>
        <pc:grpChg chg="del mod">
          <ac:chgData name="Hugo Muzitano Dos Santos" userId="d80cdf66-2b2f-4a6e-84ab-9e1da1b37827" providerId="ADAL" clId="{8ABDC961-D33C-4352-9A26-66464A978521}" dt="2023-05-03T13:52:25.325" v="106" actId="478"/>
          <ac:grpSpMkLst>
            <pc:docMk/>
            <pc:sldMk cId="2514570283" sldId="256"/>
            <ac:grpSpMk id="45" creationId="{805F57AC-9F3F-F85C-014A-56F7CE7E554F}"/>
          </ac:grpSpMkLst>
        </pc:grpChg>
        <pc:graphicFrameChg chg="mod">
          <ac:chgData name="Hugo Muzitano Dos Santos" userId="d80cdf66-2b2f-4a6e-84ab-9e1da1b37827" providerId="ADAL" clId="{8ABDC961-D33C-4352-9A26-66464A978521}" dt="2023-05-03T14:16:47.169" v="157" actId="5736"/>
          <ac:graphicFrameMkLst>
            <pc:docMk/>
            <pc:sldMk cId="2514570283" sldId="256"/>
            <ac:graphicFrameMk id="23" creationId="{16A3D1FA-5023-91CE-CC69-094B7045B646}"/>
          </ac:graphicFrameMkLst>
        </pc:graphicFrameChg>
        <pc:graphicFrameChg chg="mod">
          <ac:chgData name="Hugo Muzitano Dos Santos" userId="d80cdf66-2b2f-4a6e-84ab-9e1da1b37827" providerId="ADAL" clId="{8ABDC961-D33C-4352-9A26-66464A978521}" dt="2023-05-03T14:16:47.169" v="157" actId="5736"/>
          <ac:graphicFrameMkLst>
            <pc:docMk/>
            <pc:sldMk cId="2514570283" sldId="256"/>
            <ac:graphicFrameMk id="50" creationId="{F6BC445A-431D-BC8A-A36A-D03FC8B613A7}"/>
          </ac:graphicFrameMkLst>
        </pc:graphicFrame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9" creationId="{D4DC909B-EECD-EB51-5D0F-77AD203F7A26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13" creationId="{19C8C41B-4C4D-A627-518B-ED787CB6DD88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14" creationId="{D3E2AA99-6B28-CC06-38D1-12B917A44617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21" creationId="{F8A1CFB9-81AA-72D4-6949-63AF905AEEC1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24" creationId="{22E03288-6B98-83C4-50C7-B131E3068598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40" creationId="{9D90FA69-E954-D3E1-8CB3-AB40BF113D26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41" creationId="{55940FAF-A8FA-D13D-0B10-BB7CD3184CB0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42" creationId="{437B5D19-96BC-FD0F-F397-72F95CC59E05}"/>
          </ac:cxnSpMkLst>
        </pc:cxnChg>
        <pc:cxnChg chg="mod">
          <ac:chgData name="Hugo Muzitano Dos Santos" userId="d80cdf66-2b2f-4a6e-84ab-9e1da1b37827" providerId="ADAL" clId="{8ABDC961-D33C-4352-9A26-66464A978521}" dt="2023-05-03T14:16:47.169" v="157" actId="5736"/>
          <ac:cxnSpMkLst>
            <pc:docMk/>
            <pc:sldMk cId="2514570283" sldId="256"/>
            <ac:cxnSpMk id="48" creationId="{DB7258FD-E88A-4526-38B6-89ADC7B29674}"/>
          </ac:cxnSpMkLst>
        </pc:cxnChg>
      </pc:sldChg>
      <pc:sldChg chg="addSp delSp modSp new del mod">
        <pc:chgData name="Hugo Muzitano Dos Santos" userId="d80cdf66-2b2f-4a6e-84ab-9e1da1b37827" providerId="ADAL" clId="{8ABDC961-D33C-4352-9A26-66464A978521}" dt="2023-05-03T13:52:40.579" v="111" actId="2696"/>
        <pc:sldMkLst>
          <pc:docMk/>
          <pc:sldMk cId="2872134963" sldId="257"/>
        </pc:sldMkLst>
        <pc:spChg chg="del">
          <ac:chgData name="Hugo Muzitano Dos Santos" userId="d80cdf66-2b2f-4a6e-84ab-9e1da1b37827" providerId="ADAL" clId="{8ABDC961-D33C-4352-9A26-66464A978521}" dt="2023-05-03T13:25:51.546" v="3" actId="478"/>
          <ac:spMkLst>
            <pc:docMk/>
            <pc:sldMk cId="2872134963" sldId="257"/>
            <ac:spMk id="2" creationId="{6F2F4A23-FFC1-A08B-1D01-D1CA6E34B116}"/>
          </ac:spMkLst>
        </pc:spChg>
        <pc:spChg chg="del">
          <ac:chgData name="Hugo Muzitano Dos Santos" userId="d80cdf66-2b2f-4a6e-84ab-9e1da1b37827" providerId="ADAL" clId="{8ABDC961-D33C-4352-9A26-66464A978521}" dt="2023-05-03T13:25:50.343" v="2" actId="478"/>
          <ac:spMkLst>
            <pc:docMk/>
            <pc:sldMk cId="2872134963" sldId="257"/>
            <ac:spMk id="3" creationId="{C913B081-79EE-4BC6-2469-0C0688E8A025}"/>
          </ac:spMkLst>
        </pc:spChg>
        <pc:spChg chg="add 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872134963" sldId="257"/>
            <ac:spMk id="4" creationId="{D83A730F-C8AA-57A9-45AF-754081C8D03F}"/>
          </ac:spMkLst>
        </pc:spChg>
        <pc:spChg chg="add mod">
          <ac:chgData name="Hugo Muzitano Dos Santos" userId="d80cdf66-2b2f-4a6e-84ab-9e1da1b37827" providerId="ADAL" clId="{8ABDC961-D33C-4352-9A26-66464A978521}" dt="2023-05-03T13:30:06.949" v="15"/>
          <ac:spMkLst>
            <pc:docMk/>
            <pc:sldMk cId="2872134963" sldId="257"/>
            <ac:spMk id="5" creationId="{060E31F6-91F1-6117-8814-646246F60B64}"/>
          </ac:spMkLst>
        </pc:spChg>
      </pc:sldChg>
      <pc:sldMasterChg chg="modSp modSldLayout">
        <pc:chgData name="Hugo Muzitano Dos Santos" userId="d80cdf66-2b2f-4a6e-84ab-9e1da1b37827" providerId="ADAL" clId="{8ABDC961-D33C-4352-9A26-66464A978521}" dt="2023-05-03T13:30:06.949" v="15"/>
        <pc:sldMasterMkLst>
          <pc:docMk/>
          <pc:sldMasterMk cId="2070572352" sldId="2147483648"/>
        </pc:sldMasterMkLst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2" creationId="{7AFCF073-E2F2-0C46-E461-453EB7DCA629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3" creationId="{4B200A30-AC1A-48B6-8564-BB6C34A3D492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4" creationId="{42CD5E5A-E742-183C-EA43-5F6DA02E3231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5" creationId="{7F0880B0-93B6-6833-C9C5-1ED12C6EF551}"/>
          </ac:spMkLst>
        </pc:spChg>
        <pc:spChg chg="mod">
          <ac:chgData name="Hugo Muzitano Dos Santos" userId="d80cdf66-2b2f-4a6e-84ab-9e1da1b37827" providerId="ADAL" clId="{8ABDC961-D33C-4352-9A26-66464A978521}" dt="2023-05-03T13:30:06.949" v="15"/>
          <ac:spMkLst>
            <pc:docMk/>
            <pc:sldMasterMk cId="2070572352" sldId="2147483648"/>
            <ac:spMk id="6" creationId="{FA246799-B8B5-8522-0382-EC7A374F3F0C}"/>
          </ac:spMkLst>
        </pc:sp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425525185" sldId="2147483649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25525185" sldId="2147483649"/>
              <ac:spMk id="2" creationId="{8E52D0AE-DC33-1856-54CA-9ADD9F4551F6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25525185" sldId="2147483649"/>
              <ac:spMk id="3" creationId="{B058917C-8B38-A840-7634-9F415AC747D4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3066444705" sldId="2147483651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066444705" sldId="2147483651"/>
              <ac:spMk id="2" creationId="{488C6894-C480-5BA6-20ED-D03AC1DA501A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066444705" sldId="2147483651"/>
              <ac:spMk id="3" creationId="{AF19AC7B-6424-2317-D568-3CFDCCB456FB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255943934" sldId="2147483652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55943934" sldId="2147483652"/>
              <ac:spMk id="3" creationId="{937F7AC8-2AE4-1FAC-C755-B0A7CDC37999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55943934" sldId="2147483652"/>
              <ac:spMk id="4" creationId="{EB11E8B0-C457-1256-9038-34387F05F177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959865815" sldId="2147483653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2" creationId="{0F9242C6-00F2-2428-EC8F-22659EF76A1A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3" creationId="{117F4590-1EF4-CEB1-51E6-AEE551D48D4D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4" creationId="{C5E1CCC5-9C39-341D-7363-32E1927ED1E6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5" creationId="{C0501553-4FA7-BBD4-50EF-77BAFA4A2CC4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959865815" sldId="2147483653"/>
              <ac:spMk id="6" creationId="{785AEBD8-A8B7-1814-55B2-CFFCF6CBC1AF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3249852182" sldId="2147483656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249852182" sldId="2147483656"/>
              <ac:spMk id="2" creationId="{6090DA91-BB82-7047-AECA-E155305F1B01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249852182" sldId="2147483656"/>
              <ac:spMk id="3" creationId="{B68A91B7-6101-81D0-E464-A3578FADEC9E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3249852182" sldId="2147483656"/>
              <ac:spMk id="4" creationId="{AD4F64AC-89C3-D59B-17AB-CC37C4315CCE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2217691119" sldId="2147483657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217691119" sldId="2147483657"/>
              <ac:spMk id="2" creationId="{7CA5CDD3-5744-4C4D-69F5-7C8BDCD098BC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217691119" sldId="2147483657"/>
              <ac:spMk id="3" creationId="{10A861A8-2B99-A428-4020-BC9BFDE3E19B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2217691119" sldId="2147483657"/>
              <ac:spMk id="4" creationId="{995AC5D1-6812-F744-8C8E-7225BEE4A1C2}"/>
            </ac:spMkLst>
          </pc:spChg>
        </pc:sldLayoutChg>
        <pc:sldLayoutChg chg="modSp">
          <pc:chgData name="Hugo Muzitano Dos Santos" userId="d80cdf66-2b2f-4a6e-84ab-9e1da1b37827" providerId="ADAL" clId="{8ABDC961-D33C-4352-9A26-66464A978521}" dt="2023-05-03T13:30:06.949" v="15"/>
          <pc:sldLayoutMkLst>
            <pc:docMk/>
            <pc:sldMasterMk cId="2070572352" sldId="2147483648"/>
            <pc:sldLayoutMk cId="4023577017" sldId="2147483659"/>
          </pc:sldLayoutMkLst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023577017" sldId="2147483659"/>
              <ac:spMk id="2" creationId="{382F7D0A-D00D-361A-8F5A-C6DCAAF343D1}"/>
            </ac:spMkLst>
          </pc:spChg>
          <pc:spChg chg="mod">
            <ac:chgData name="Hugo Muzitano Dos Santos" userId="d80cdf66-2b2f-4a6e-84ab-9e1da1b37827" providerId="ADAL" clId="{8ABDC961-D33C-4352-9A26-66464A978521}" dt="2023-05-03T13:30:06.949" v="15"/>
            <ac:spMkLst>
              <pc:docMk/>
              <pc:sldMasterMk cId="2070572352" sldId="2147483648"/>
              <pc:sldLayoutMk cId="4023577017" sldId="2147483659"/>
              <ac:spMk id="3" creationId="{F4A55967-F8C0-13D1-C989-D722387CC25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7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4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0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16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6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1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46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A34E-7264-4ABD-864A-91F1403380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C0F4-0F49-48BE-B2AE-4874745E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6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AF78FB6-5E6E-2825-1F78-FF12E986BBBA}"/>
              </a:ext>
            </a:extLst>
          </p:cNvPr>
          <p:cNvSpPr txBox="1"/>
          <p:nvPr/>
        </p:nvSpPr>
        <p:spPr>
          <a:xfrm>
            <a:off x="2013115" y="392522"/>
            <a:ext cx="8165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Distribuição dos dados de acordo com o critério do ciclo atual (PARPEL 24-28):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C51BD9-487D-B674-6DAE-C9A37F0B66B1}"/>
              </a:ext>
            </a:extLst>
          </p:cNvPr>
          <p:cNvSpPr txBox="1"/>
          <p:nvPr/>
        </p:nvSpPr>
        <p:spPr>
          <a:xfrm>
            <a:off x="66908" y="1801958"/>
            <a:ext cx="602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Caso “Tradicional”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19E101-DA5B-894F-8AD3-C01B076AB995}"/>
              </a:ext>
            </a:extLst>
          </p:cNvPr>
          <p:cNvSpPr txBox="1"/>
          <p:nvPr/>
        </p:nvSpPr>
        <p:spPr>
          <a:xfrm>
            <a:off x="6096004" y="1801959"/>
            <a:ext cx="609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Caso “Especial”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4DC909B-EECD-EB51-5D0F-77AD203F7A26}"/>
              </a:ext>
            </a:extLst>
          </p:cNvPr>
          <p:cNvCxnSpPr/>
          <p:nvPr/>
        </p:nvCxnSpPr>
        <p:spPr>
          <a:xfrm>
            <a:off x="2529827" y="3057664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9C8C41B-4C4D-A627-518B-ED787CB6DD88}"/>
              </a:ext>
            </a:extLst>
          </p:cNvPr>
          <p:cNvCxnSpPr/>
          <p:nvPr/>
        </p:nvCxnSpPr>
        <p:spPr>
          <a:xfrm>
            <a:off x="2332823" y="4140666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3E2AA99-6B28-CC06-38D1-12B917A44617}"/>
              </a:ext>
            </a:extLst>
          </p:cNvPr>
          <p:cNvCxnSpPr>
            <a:cxnSpLocks/>
          </p:cNvCxnSpPr>
          <p:nvPr/>
        </p:nvCxnSpPr>
        <p:spPr>
          <a:xfrm>
            <a:off x="3540722" y="4140666"/>
            <a:ext cx="0" cy="494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0E20839-4B6E-2B09-6F6D-74F4537DCC5F}"/>
              </a:ext>
            </a:extLst>
          </p:cNvPr>
          <p:cNvSpPr/>
          <p:nvPr/>
        </p:nvSpPr>
        <p:spPr>
          <a:xfrm>
            <a:off x="3410631" y="4635035"/>
            <a:ext cx="260189" cy="64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675F33-2CD1-2AF4-515C-106F41186223}"/>
              </a:ext>
            </a:extLst>
          </p:cNvPr>
          <p:cNvSpPr txBox="1"/>
          <p:nvPr/>
        </p:nvSpPr>
        <p:spPr>
          <a:xfrm>
            <a:off x="3540725" y="4790851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5 MW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8A1CFB9-81AA-72D4-6949-63AF905AEEC1}"/>
              </a:ext>
            </a:extLst>
          </p:cNvPr>
          <p:cNvCxnSpPr>
            <a:cxnSpLocks/>
          </p:cNvCxnSpPr>
          <p:nvPr/>
        </p:nvCxnSpPr>
        <p:spPr>
          <a:xfrm flipH="1">
            <a:off x="942110" y="3511216"/>
            <a:ext cx="1323769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123FF7-5FAA-489D-1F1E-91F44878299C}"/>
              </a:ext>
            </a:extLst>
          </p:cNvPr>
          <p:cNvSpPr/>
          <p:nvPr/>
        </p:nvSpPr>
        <p:spPr>
          <a:xfrm>
            <a:off x="2162182" y="2573251"/>
            <a:ext cx="367645" cy="1875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Tabela 23">
            <a:extLst>
              <a:ext uri="{FF2B5EF4-FFF2-40B4-BE49-F238E27FC236}">
                <a16:creationId xmlns:a16="http://schemas.microsoft.com/office/drawing/2014/main" id="{16A3D1FA-5023-91CE-CC69-094B7045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86917"/>
              </p:ext>
            </p:extLst>
          </p:nvPr>
        </p:nvGraphicFramePr>
        <p:xfrm>
          <a:off x="1685355" y="5594773"/>
          <a:ext cx="2896840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48420">
                  <a:extLst>
                    <a:ext uri="{9D8B030D-6E8A-4147-A177-3AD203B41FA5}">
                      <a16:colId xmlns:a16="http://schemas.microsoft.com/office/drawing/2014/main" val="3758550028"/>
                    </a:ext>
                  </a:extLst>
                </a:gridCol>
                <a:gridCol w="1448420">
                  <a:extLst>
                    <a:ext uri="{9D8B030D-6E8A-4147-A177-3AD203B41FA5}">
                      <a16:colId xmlns:a16="http://schemas.microsoft.com/office/drawing/2014/main" val="410962535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Ger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17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00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6272"/>
                  </a:ext>
                </a:extLst>
              </a:tr>
            </a:tbl>
          </a:graphicData>
        </a:graphic>
      </p:graphicFrame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E03288-6B98-83C4-50C7-B131E3068598}"/>
              </a:ext>
            </a:extLst>
          </p:cNvPr>
          <p:cNvCxnSpPr>
            <a:cxnSpLocks/>
          </p:cNvCxnSpPr>
          <p:nvPr/>
        </p:nvCxnSpPr>
        <p:spPr>
          <a:xfrm>
            <a:off x="6096000" y="1722038"/>
            <a:ext cx="0" cy="538996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A58CC69-C47F-F8EE-7485-37F0C57B9E68}"/>
              </a:ext>
            </a:extLst>
          </p:cNvPr>
          <p:cNvSpPr txBox="1"/>
          <p:nvPr/>
        </p:nvSpPr>
        <p:spPr>
          <a:xfrm>
            <a:off x="4172110" y="2886985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3 MW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D90FA69-E954-D3E1-8CB3-AB40BF113D26}"/>
              </a:ext>
            </a:extLst>
          </p:cNvPr>
          <p:cNvCxnSpPr/>
          <p:nvPr/>
        </p:nvCxnSpPr>
        <p:spPr>
          <a:xfrm>
            <a:off x="8768640" y="3057664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55940FAF-A8FA-D13D-0B10-BB7CD3184CB0}"/>
              </a:ext>
            </a:extLst>
          </p:cNvPr>
          <p:cNvCxnSpPr/>
          <p:nvPr/>
        </p:nvCxnSpPr>
        <p:spPr>
          <a:xfrm>
            <a:off x="8571635" y="4140666"/>
            <a:ext cx="1207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37B5D19-96BC-FD0F-F397-72F95CC59E05}"/>
              </a:ext>
            </a:extLst>
          </p:cNvPr>
          <p:cNvCxnSpPr>
            <a:cxnSpLocks/>
          </p:cNvCxnSpPr>
          <p:nvPr/>
        </p:nvCxnSpPr>
        <p:spPr>
          <a:xfrm>
            <a:off x="9779534" y="4140666"/>
            <a:ext cx="0" cy="494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DF5C28B1-5AE0-5E34-B728-42A6E355EF13}"/>
              </a:ext>
            </a:extLst>
          </p:cNvPr>
          <p:cNvSpPr/>
          <p:nvPr/>
        </p:nvSpPr>
        <p:spPr>
          <a:xfrm>
            <a:off x="9649443" y="4635035"/>
            <a:ext cx="260189" cy="64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A3DCF43-3E30-3D50-009F-E3072D830095}"/>
              </a:ext>
            </a:extLst>
          </p:cNvPr>
          <p:cNvSpPr txBox="1"/>
          <p:nvPr/>
        </p:nvSpPr>
        <p:spPr>
          <a:xfrm>
            <a:off x="9779537" y="4790851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5 MW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B7258FD-E88A-4526-38B6-89ADC7B29674}"/>
              </a:ext>
            </a:extLst>
          </p:cNvPr>
          <p:cNvCxnSpPr>
            <a:cxnSpLocks/>
          </p:cNvCxnSpPr>
          <p:nvPr/>
        </p:nvCxnSpPr>
        <p:spPr>
          <a:xfrm flipH="1">
            <a:off x="7180922" y="3511216"/>
            <a:ext cx="1323769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E8D6F068-C2D6-6201-1131-514B165E407A}"/>
              </a:ext>
            </a:extLst>
          </p:cNvPr>
          <p:cNvSpPr/>
          <p:nvPr/>
        </p:nvSpPr>
        <p:spPr>
          <a:xfrm>
            <a:off x="8400994" y="2573252"/>
            <a:ext cx="367645" cy="1875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0" name="Tabela 23">
            <a:extLst>
              <a:ext uri="{FF2B5EF4-FFF2-40B4-BE49-F238E27FC236}">
                <a16:creationId xmlns:a16="http://schemas.microsoft.com/office/drawing/2014/main" id="{F6BC445A-431D-BC8A-A36A-D03FC8B6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06074"/>
              </p:ext>
            </p:extLst>
          </p:nvPr>
        </p:nvGraphicFramePr>
        <p:xfrm>
          <a:off x="7924167" y="5594773"/>
          <a:ext cx="2896840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48420">
                  <a:extLst>
                    <a:ext uri="{9D8B030D-6E8A-4147-A177-3AD203B41FA5}">
                      <a16:colId xmlns:a16="http://schemas.microsoft.com/office/drawing/2014/main" val="3758550028"/>
                    </a:ext>
                  </a:extLst>
                </a:gridCol>
                <a:gridCol w="1448420">
                  <a:extLst>
                    <a:ext uri="{9D8B030D-6E8A-4147-A177-3AD203B41FA5}">
                      <a16:colId xmlns:a16="http://schemas.microsoft.com/office/drawing/2014/main" val="410962535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Ger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17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00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Carga MMGD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627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B13F755-13F5-14CF-5897-0E13A80C33AB}"/>
              </a:ext>
            </a:extLst>
          </p:cNvPr>
          <p:cNvSpPr txBox="1"/>
          <p:nvPr/>
        </p:nvSpPr>
        <p:spPr>
          <a:xfrm>
            <a:off x="1570996" y="7694399"/>
            <a:ext cx="9405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Carga Total = Carga + Carga MMGD</a:t>
            </a:r>
          </a:p>
          <a:p>
            <a:pPr algn="ctr"/>
            <a:r>
              <a:rPr lang="pt-BR" sz="3200" dirty="0"/>
              <a:t>Geração Total = Ger MMGD + Ger Tipo IIB e/ou III</a:t>
            </a:r>
          </a:p>
          <a:p>
            <a:pPr algn="ctr"/>
            <a:r>
              <a:rPr lang="pt-BR" sz="3200" dirty="0"/>
              <a:t>Carga Líquida = Carga Total - Geração Total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A49EDE8-299D-DCE8-02C9-DB784D6E3EE9}"/>
              </a:ext>
            </a:extLst>
          </p:cNvPr>
          <p:cNvSpPr/>
          <p:nvPr/>
        </p:nvSpPr>
        <p:spPr>
          <a:xfrm>
            <a:off x="1570999" y="7545716"/>
            <a:ext cx="9396761" cy="18064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24B1420-A2A2-65B0-835D-6D7FBE77EBC0}"/>
              </a:ext>
            </a:extLst>
          </p:cNvPr>
          <p:cNvGrpSpPr/>
          <p:nvPr/>
        </p:nvGrpSpPr>
        <p:grpSpPr>
          <a:xfrm>
            <a:off x="9976543" y="2619318"/>
            <a:ext cx="602166" cy="861774"/>
            <a:chOff x="3400777" y="2730429"/>
            <a:chExt cx="602166" cy="861774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01867C-3E38-C483-61DA-5D35D8A0F7CA}"/>
                </a:ext>
              </a:extLst>
            </p:cNvPr>
            <p:cNvSpPr/>
            <p:nvPr/>
          </p:nvSpPr>
          <p:spPr>
            <a:xfrm>
              <a:off x="3400777" y="2910771"/>
              <a:ext cx="602166" cy="55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CBC04E-652E-F13D-79DD-7A2BA17B9C04}"/>
                </a:ext>
              </a:extLst>
            </p:cNvPr>
            <p:cNvSpPr txBox="1"/>
            <p:nvPr/>
          </p:nvSpPr>
          <p:spPr>
            <a:xfrm>
              <a:off x="3483641" y="2730429"/>
              <a:ext cx="4513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000" dirty="0"/>
                <a:t>~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904246-E0D4-B9C6-FD7B-239F617C6D8A}"/>
              </a:ext>
            </a:extLst>
          </p:cNvPr>
          <p:cNvSpPr txBox="1"/>
          <p:nvPr/>
        </p:nvSpPr>
        <p:spPr>
          <a:xfrm>
            <a:off x="10414988" y="2900024"/>
            <a:ext cx="11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10 MW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8DED657-10AE-C81B-B75D-6F7751FD2453}"/>
              </a:ext>
            </a:extLst>
          </p:cNvPr>
          <p:cNvGrpSpPr/>
          <p:nvPr/>
        </p:nvGrpSpPr>
        <p:grpSpPr>
          <a:xfrm>
            <a:off x="3749899" y="2625114"/>
            <a:ext cx="602166" cy="861774"/>
            <a:chOff x="3400777" y="2730429"/>
            <a:chExt cx="602166" cy="861774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BA0A5DF-66E4-104B-B07F-40359B2DC561}"/>
                </a:ext>
              </a:extLst>
            </p:cNvPr>
            <p:cNvSpPr/>
            <p:nvPr/>
          </p:nvSpPr>
          <p:spPr>
            <a:xfrm>
              <a:off x="3400777" y="2910771"/>
              <a:ext cx="602166" cy="55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262AECF-836D-FE7F-7ACA-B3A21396A245}"/>
                </a:ext>
              </a:extLst>
            </p:cNvPr>
            <p:cNvSpPr txBox="1"/>
            <p:nvPr/>
          </p:nvSpPr>
          <p:spPr>
            <a:xfrm>
              <a:off x="3483641" y="2730429"/>
              <a:ext cx="4513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000" dirty="0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570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83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Muzitano Dos Santos</dc:creator>
  <cp:lastModifiedBy>Hugo Muzitano Dos Santos</cp:lastModifiedBy>
  <cp:revision>1</cp:revision>
  <dcterms:created xsi:type="dcterms:W3CDTF">2023-05-03T12:56:35Z</dcterms:created>
  <dcterms:modified xsi:type="dcterms:W3CDTF">2023-05-03T14:16:48Z</dcterms:modified>
</cp:coreProperties>
</file>