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59" r:id="rId3"/>
    <p:sldId id="260" r:id="rId4"/>
    <p:sldId id="278" r:id="rId5"/>
    <p:sldId id="262" r:id="rId6"/>
    <p:sldId id="263" r:id="rId7"/>
    <p:sldId id="264" r:id="rId8"/>
    <p:sldId id="265" r:id="rId9"/>
    <p:sldId id="266" r:id="rId10"/>
    <p:sldId id="279" r:id="rId11"/>
    <p:sldId id="268" r:id="rId12"/>
    <p:sldId id="281" r:id="rId13"/>
    <p:sldId id="269" r:id="rId14"/>
    <p:sldId id="270" r:id="rId15"/>
    <p:sldId id="271" r:id="rId16"/>
    <p:sldId id="272" r:id="rId17"/>
    <p:sldId id="273" r:id="rId18"/>
    <p:sldId id="282" r:id="rId19"/>
    <p:sldId id="274" r:id="rId20"/>
    <p:sldId id="275" r:id="rId21"/>
    <p:sldId id="276" r:id="rId22"/>
  </p:sldIdLst>
  <p:sldSz cx="9001125" cy="4897438"/>
  <p:notesSz cx="6858000" cy="9144000"/>
  <p:defaultTextStyle>
    <a:defPPr>
      <a:defRPr lang="de-DE"/>
    </a:defPPr>
    <a:lvl1pPr marL="0" algn="l" defTabSz="914313" rtl="0" eaLnBrk="1" latinLnBrk="0" hangingPunct="1">
      <a:defRPr sz="1800" kern="1200">
        <a:solidFill>
          <a:schemeClr val="tx1"/>
        </a:solidFill>
        <a:latin typeface="+mn-lt"/>
        <a:ea typeface="+mn-ea"/>
        <a:cs typeface="+mn-cs"/>
      </a:defRPr>
    </a:lvl1pPr>
    <a:lvl2pPr marL="457156" algn="l" defTabSz="914313" rtl="0" eaLnBrk="1" latinLnBrk="0" hangingPunct="1">
      <a:defRPr sz="1800" kern="1200">
        <a:solidFill>
          <a:schemeClr val="tx1"/>
        </a:solidFill>
        <a:latin typeface="+mn-lt"/>
        <a:ea typeface="+mn-ea"/>
        <a:cs typeface="+mn-cs"/>
      </a:defRPr>
    </a:lvl2pPr>
    <a:lvl3pPr marL="914313" algn="l" defTabSz="914313" rtl="0" eaLnBrk="1" latinLnBrk="0" hangingPunct="1">
      <a:defRPr sz="1800" kern="1200">
        <a:solidFill>
          <a:schemeClr val="tx1"/>
        </a:solidFill>
        <a:latin typeface="+mn-lt"/>
        <a:ea typeface="+mn-ea"/>
        <a:cs typeface="+mn-cs"/>
      </a:defRPr>
    </a:lvl3pPr>
    <a:lvl4pPr marL="1371468" algn="l" defTabSz="914313" rtl="0" eaLnBrk="1" latinLnBrk="0" hangingPunct="1">
      <a:defRPr sz="1800" kern="1200">
        <a:solidFill>
          <a:schemeClr val="tx1"/>
        </a:solidFill>
        <a:latin typeface="+mn-lt"/>
        <a:ea typeface="+mn-ea"/>
        <a:cs typeface="+mn-cs"/>
      </a:defRPr>
    </a:lvl4pPr>
    <a:lvl5pPr marL="1828624" algn="l" defTabSz="914313" rtl="0" eaLnBrk="1" latinLnBrk="0" hangingPunct="1">
      <a:defRPr sz="1800" kern="1200">
        <a:solidFill>
          <a:schemeClr val="tx1"/>
        </a:solidFill>
        <a:latin typeface="+mn-lt"/>
        <a:ea typeface="+mn-ea"/>
        <a:cs typeface="+mn-cs"/>
      </a:defRPr>
    </a:lvl5pPr>
    <a:lvl6pPr marL="2285781" algn="l" defTabSz="914313" rtl="0" eaLnBrk="1" latinLnBrk="0" hangingPunct="1">
      <a:defRPr sz="1800" kern="1200">
        <a:solidFill>
          <a:schemeClr val="tx1"/>
        </a:solidFill>
        <a:latin typeface="+mn-lt"/>
        <a:ea typeface="+mn-ea"/>
        <a:cs typeface="+mn-cs"/>
      </a:defRPr>
    </a:lvl6pPr>
    <a:lvl7pPr marL="2742937" algn="l" defTabSz="914313" rtl="0" eaLnBrk="1" latinLnBrk="0" hangingPunct="1">
      <a:defRPr sz="1800" kern="1200">
        <a:solidFill>
          <a:schemeClr val="tx1"/>
        </a:solidFill>
        <a:latin typeface="+mn-lt"/>
        <a:ea typeface="+mn-ea"/>
        <a:cs typeface="+mn-cs"/>
      </a:defRPr>
    </a:lvl7pPr>
    <a:lvl8pPr marL="3200093" algn="l" defTabSz="914313" rtl="0" eaLnBrk="1" latinLnBrk="0" hangingPunct="1">
      <a:defRPr sz="1800" kern="1200">
        <a:solidFill>
          <a:schemeClr val="tx1"/>
        </a:solidFill>
        <a:latin typeface="+mn-lt"/>
        <a:ea typeface="+mn-ea"/>
        <a:cs typeface="+mn-cs"/>
      </a:defRPr>
    </a:lvl8pPr>
    <a:lvl9pPr marL="3657249" algn="l" defTabSz="91431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6" d="100"/>
          <a:sy n="106" d="100"/>
        </p:scale>
        <p:origin x="-78" y="-588"/>
      </p:cViewPr>
      <p:guideLst>
        <p:guide orient="horz" pos="1543"/>
        <p:guide pos="2835"/>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75085" y="1521383"/>
            <a:ext cx="7650956" cy="104977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50169" y="2775218"/>
            <a:ext cx="6300788" cy="1251567"/>
          </a:xfrm>
        </p:spPr>
        <p:txBody>
          <a:bodyPr/>
          <a:lstStyle>
            <a:lvl1pPr marL="0" indent="0" algn="ctr">
              <a:buNone/>
              <a:defRPr>
                <a:solidFill>
                  <a:schemeClr val="tx1">
                    <a:tint val="75000"/>
                  </a:schemeClr>
                </a:solidFill>
              </a:defRPr>
            </a:lvl1pPr>
            <a:lvl2pPr marL="457156" indent="0" algn="ctr">
              <a:buNone/>
              <a:defRPr>
                <a:solidFill>
                  <a:schemeClr val="tx1">
                    <a:tint val="75000"/>
                  </a:schemeClr>
                </a:solidFill>
              </a:defRPr>
            </a:lvl2pPr>
            <a:lvl3pPr marL="914313" indent="0" algn="ctr">
              <a:buNone/>
              <a:defRPr>
                <a:solidFill>
                  <a:schemeClr val="tx1">
                    <a:tint val="75000"/>
                  </a:schemeClr>
                </a:solidFill>
              </a:defRPr>
            </a:lvl3pPr>
            <a:lvl4pPr marL="1371468" indent="0" algn="ctr">
              <a:buNone/>
              <a:defRPr>
                <a:solidFill>
                  <a:schemeClr val="tx1">
                    <a:tint val="75000"/>
                  </a:schemeClr>
                </a:solidFill>
              </a:defRPr>
            </a:lvl4pPr>
            <a:lvl5pPr marL="1828624" indent="0" algn="ctr">
              <a:buNone/>
              <a:defRPr>
                <a:solidFill>
                  <a:schemeClr val="tx1">
                    <a:tint val="75000"/>
                  </a:schemeClr>
                </a:solidFill>
              </a:defRPr>
            </a:lvl5pPr>
            <a:lvl6pPr marL="2285781" indent="0" algn="ctr">
              <a:buNone/>
              <a:defRPr>
                <a:solidFill>
                  <a:schemeClr val="tx1">
                    <a:tint val="75000"/>
                  </a:schemeClr>
                </a:solidFill>
              </a:defRPr>
            </a:lvl6pPr>
            <a:lvl7pPr marL="2742937" indent="0" algn="ctr">
              <a:buNone/>
              <a:defRPr>
                <a:solidFill>
                  <a:schemeClr val="tx1">
                    <a:tint val="75000"/>
                  </a:schemeClr>
                </a:solidFill>
              </a:defRPr>
            </a:lvl7pPr>
            <a:lvl8pPr marL="3200093" indent="0" algn="ctr">
              <a:buNone/>
              <a:defRPr>
                <a:solidFill>
                  <a:schemeClr val="tx1">
                    <a:tint val="75000"/>
                  </a:schemeClr>
                </a:solidFill>
              </a:defRPr>
            </a:lvl8pPr>
            <a:lvl9pPr marL="3657249"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A233CC7D-D777-4BCB-8472-A3B013343CC7}" type="datetimeFigureOut">
              <a:rPr lang="de-DE" smtClean="0"/>
              <a:pPr/>
              <a:t>29.07.2014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3B98B8A4-9F80-457C-A307-85E5F841BE75}" type="slidenum">
              <a:rPr lang="de-DE" smtClean="0"/>
              <a:pPr/>
              <a:t>‹#›</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A233CC7D-D777-4BCB-8472-A3B013343CC7}" type="datetimeFigureOut">
              <a:rPr lang="de-DE" smtClean="0"/>
              <a:pPr/>
              <a:t>29.07.2014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3B98B8A4-9F80-457C-A307-85E5F841BE75}" type="slidenum">
              <a:rPr lang="de-DE" smtClean="0"/>
              <a:pPr/>
              <a:t>‹#›</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525817" y="196127"/>
            <a:ext cx="2025253" cy="4178694"/>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0057" y="196127"/>
            <a:ext cx="5925741" cy="4178694"/>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A233CC7D-D777-4BCB-8472-A3B013343CC7}" type="datetimeFigureOut">
              <a:rPr lang="de-DE" smtClean="0"/>
              <a:pPr/>
              <a:t>29.07.2014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3B98B8A4-9F80-457C-A307-85E5F841BE75}" type="slidenum">
              <a:rPr lang="de-DE" smtClean="0"/>
              <a:pPr/>
              <a:t>‹#›</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A233CC7D-D777-4BCB-8472-A3B013343CC7}" type="datetimeFigureOut">
              <a:rPr lang="de-DE" smtClean="0"/>
              <a:pPr/>
              <a:t>29.07.2014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3B98B8A4-9F80-457C-A307-85E5F841BE75}" type="slidenum">
              <a:rPr lang="de-DE" smtClean="0"/>
              <a:pPr/>
              <a:t>‹#›</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11027" y="3147060"/>
            <a:ext cx="7650956" cy="97268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11027" y="2075744"/>
            <a:ext cx="7650956" cy="1071314"/>
          </a:xfrm>
        </p:spPr>
        <p:txBody>
          <a:bodyPr anchor="b"/>
          <a:lstStyle>
            <a:lvl1pPr marL="0" indent="0">
              <a:buNone/>
              <a:defRPr sz="2000">
                <a:solidFill>
                  <a:schemeClr val="tx1">
                    <a:tint val="75000"/>
                  </a:schemeClr>
                </a:solidFill>
              </a:defRPr>
            </a:lvl1pPr>
            <a:lvl2pPr marL="457156" indent="0">
              <a:buNone/>
              <a:defRPr sz="1800">
                <a:solidFill>
                  <a:schemeClr val="tx1">
                    <a:tint val="75000"/>
                  </a:schemeClr>
                </a:solidFill>
              </a:defRPr>
            </a:lvl2pPr>
            <a:lvl3pPr marL="914313" indent="0">
              <a:buNone/>
              <a:defRPr sz="1600">
                <a:solidFill>
                  <a:schemeClr val="tx1">
                    <a:tint val="75000"/>
                  </a:schemeClr>
                </a:solidFill>
              </a:defRPr>
            </a:lvl3pPr>
            <a:lvl4pPr marL="1371468" indent="0">
              <a:buNone/>
              <a:defRPr sz="1400">
                <a:solidFill>
                  <a:schemeClr val="tx1">
                    <a:tint val="75000"/>
                  </a:schemeClr>
                </a:solidFill>
              </a:defRPr>
            </a:lvl4pPr>
            <a:lvl5pPr marL="1828624" indent="0">
              <a:buNone/>
              <a:defRPr sz="1400">
                <a:solidFill>
                  <a:schemeClr val="tx1">
                    <a:tint val="75000"/>
                  </a:schemeClr>
                </a:solidFill>
              </a:defRPr>
            </a:lvl5pPr>
            <a:lvl6pPr marL="2285781" indent="0">
              <a:buNone/>
              <a:defRPr sz="1400">
                <a:solidFill>
                  <a:schemeClr val="tx1">
                    <a:tint val="75000"/>
                  </a:schemeClr>
                </a:solidFill>
              </a:defRPr>
            </a:lvl6pPr>
            <a:lvl7pPr marL="2742937" indent="0">
              <a:buNone/>
              <a:defRPr sz="1400">
                <a:solidFill>
                  <a:schemeClr val="tx1">
                    <a:tint val="75000"/>
                  </a:schemeClr>
                </a:solidFill>
              </a:defRPr>
            </a:lvl7pPr>
            <a:lvl8pPr marL="3200093" indent="0">
              <a:buNone/>
              <a:defRPr sz="1400">
                <a:solidFill>
                  <a:schemeClr val="tx1">
                    <a:tint val="75000"/>
                  </a:schemeClr>
                </a:solidFill>
              </a:defRPr>
            </a:lvl8pPr>
            <a:lvl9pPr marL="3657249"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p>
            <a:fld id="{A233CC7D-D777-4BCB-8472-A3B013343CC7}" type="datetimeFigureOut">
              <a:rPr lang="de-DE" smtClean="0"/>
              <a:pPr/>
              <a:t>29.07.2014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3B98B8A4-9F80-457C-A307-85E5F841BE75}" type="slidenum">
              <a:rPr lang="de-DE" smtClean="0"/>
              <a:pPr/>
              <a:t>‹#›</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0057" y="1142739"/>
            <a:ext cx="3975497" cy="323208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575574" y="1142739"/>
            <a:ext cx="3975497" cy="323208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A233CC7D-D777-4BCB-8472-A3B013343CC7}" type="datetimeFigureOut">
              <a:rPr lang="de-DE" smtClean="0"/>
              <a:pPr/>
              <a:t>29.07.2014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3B98B8A4-9F80-457C-A307-85E5F841BE75}" type="slidenum">
              <a:rPr lang="de-DE" smtClean="0"/>
              <a:pPr/>
              <a:t>‹#›</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0056" y="1096258"/>
            <a:ext cx="3977060" cy="456867"/>
          </a:xfrm>
        </p:spPr>
        <p:txBody>
          <a:bodyPr anchor="b"/>
          <a:lstStyle>
            <a:lvl1pPr marL="0" indent="0">
              <a:buNone/>
              <a:defRPr sz="2400" b="1"/>
            </a:lvl1pPr>
            <a:lvl2pPr marL="457156" indent="0">
              <a:buNone/>
              <a:defRPr sz="2000" b="1"/>
            </a:lvl2pPr>
            <a:lvl3pPr marL="914313" indent="0">
              <a:buNone/>
              <a:defRPr sz="1800" b="1"/>
            </a:lvl3pPr>
            <a:lvl4pPr marL="1371468" indent="0">
              <a:buNone/>
              <a:defRPr sz="1600" b="1"/>
            </a:lvl4pPr>
            <a:lvl5pPr marL="1828624" indent="0">
              <a:buNone/>
              <a:defRPr sz="1600" b="1"/>
            </a:lvl5pPr>
            <a:lvl6pPr marL="2285781" indent="0">
              <a:buNone/>
              <a:defRPr sz="1600" b="1"/>
            </a:lvl6pPr>
            <a:lvl7pPr marL="2742937" indent="0">
              <a:buNone/>
              <a:defRPr sz="1600" b="1"/>
            </a:lvl7pPr>
            <a:lvl8pPr marL="3200093" indent="0">
              <a:buNone/>
              <a:defRPr sz="1600" b="1"/>
            </a:lvl8pPr>
            <a:lvl9pPr marL="3657249"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0056" y="1553123"/>
            <a:ext cx="3977060" cy="282169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572448" y="1096258"/>
            <a:ext cx="3978622" cy="456867"/>
          </a:xfrm>
        </p:spPr>
        <p:txBody>
          <a:bodyPr anchor="b"/>
          <a:lstStyle>
            <a:lvl1pPr marL="0" indent="0">
              <a:buNone/>
              <a:defRPr sz="2400" b="1"/>
            </a:lvl1pPr>
            <a:lvl2pPr marL="457156" indent="0">
              <a:buNone/>
              <a:defRPr sz="2000" b="1"/>
            </a:lvl2pPr>
            <a:lvl3pPr marL="914313" indent="0">
              <a:buNone/>
              <a:defRPr sz="1800" b="1"/>
            </a:lvl3pPr>
            <a:lvl4pPr marL="1371468" indent="0">
              <a:buNone/>
              <a:defRPr sz="1600" b="1"/>
            </a:lvl4pPr>
            <a:lvl5pPr marL="1828624" indent="0">
              <a:buNone/>
              <a:defRPr sz="1600" b="1"/>
            </a:lvl5pPr>
            <a:lvl6pPr marL="2285781" indent="0">
              <a:buNone/>
              <a:defRPr sz="1600" b="1"/>
            </a:lvl6pPr>
            <a:lvl7pPr marL="2742937" indent="0">
              <a:buNone/>
              <a:defRPr sz="1600" b="1"/>
            </a:lvl7pPr>
            <a:lvl8pPr marL="3200093" indent="0">
              <a:buNone/>
              <a:defRPr sz="1600" b="1"/>
            </a:lvl8pPr>
            <a:lvl9pPr marL="3657249"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572448" y="1553123"/>
            <a:ext cx="3978622" cy="282169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A233CC7D-D777-4BCB-8472-A3B013343CC7}" type="datetimeFigureOut">
              <a:rPr lang="de-DE" smtClean="0"/>
              <a:pPr/>
              <a:t>29.07.2014</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3B98B8A4-9F80-457C-A307-85E5F841BE75}" type="slidenum">
              <a:rPr lang="de-DE" smtClean="0"/>
              <a:pPr/>
              <a:t>‹#›</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A233CC7D-D777-4BCB-8472-A3B013343CC7}" type="datetimeFigureOut">
              <a:rPr lang="de-DE" smtClean="0"/>
              <a:pPr/>
              <a:t>29.07.2014</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B98B8A4-9F80-457C-A307-85E5F841BE75}" type="slidenum">
              <a:rPr lang="de-DE" smtClean="0"/>
              <a:pPr/>
              <a:t>‹#›</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A233CC7D-D777-4BCB-8472-A3B013343CC7}" type="datetimeFigureOut">
              <a:rPr lang="de-DE" smtClean="0"/>
              <a:pPr/>
              <a:t>29.07.2014</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3B98B8A4-9F80-457C-A307-85E5F841BE75}" type="slidenum">
              <a:rPr lang="de-DE" smtClean="0"/>
              <a:pPr/>
              <a:t>‹#›</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0059" y="194991"/>
            <a:ext cx="2961308" cy="829843"/>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19192" y="194993"/>
            <a:ext cx="5031879" cy="417982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0059" y="1024835"/>
            <a:ext cx="2961308" cy="3349984"/>
          </a:xfrm>
        </p:spPr>
        <p:txBody>
          <a:bodyPr/>
          <a:lstStyle>
            <a:lvl1pPr marL="0" indent="0">
              <a:buNone/>
              <a:defRPr sz="1400"/>
            </a:lvl1pPr>
            <a:lvl2pPr marL="457156" indent="0">
              <a:buNone/>
              <a:defRPr sz="1200"/>
            </a:lvl2pPr>
            <a:lvl3pPr marL="914313" indent="0">
              <a:buNone/>
              <a:defRPr sz="1000"/>
            </a:lvl3pPr>
            <a:lvl4pPr marL="1371468" indent="0">
              <a:buNone/>
              <a:defRPr sz="900"/>
            </a:lvl4pPr>
            <a:lvl5pPr marL="1828624" indent="0">
              <a:buNone/>
              <a:defRPr sz="900"/>
            </a:lvl5pPr>
            <a:lvl6pPr marL="2285781" indent="0">
              <a:buNone/>
              <a:defRPr sz="900"/>
            </a:lvl6pPr>
            <a:lvl7pPr marL="2742937" indent="0">
              <a:buNone/>
              <a:defRPr sz="900"/>
            </a:lvl7pPr>
            <a:lvl8pPr marL="3200093" indent="0">
              <a:buNone/>
              <a:defRPr sz="900"/>
            </a:lvl8pPr>
            <a:lvl9pPr marL="3657249"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A233CC7D-D777-4BCB-8472-A3B013343CC7}" type="datetimeFigureOut">
              <a:rPr lang="de-DE" smtClean="0"/>
              <a:pPr/>
              <a:t>29.07.2014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3B98B8A4-9F80-457C-A307-85E5F841BE75}" type="slidenum">
              <a:rPr lang="de-DE" smtClean="0"/>
              <a:pPr/>
              <a:t>‹#›</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64285" y="3428209"/>
            <a:ext cx="5400675" cy="404719"/>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64285" y="437596"/>
            <a:ext cx="5400675" cy="2938463"/>
          </a:xfrm>
        </p:spPr>
        <p:txBody>
          <a:bodyPr/>
          <a:lstStyle>
            <a:lvl1pPr marL="0" indent="0">
              <a:buNone/>
              <a:defRPr sz="3200"/>
            </a:lvl1pPr>
            <a:lvl2pPr marL="457156" indent="0">
              <a:buNone/>
              <a:defRPr sz="2800"/>
            </a:lvl2pPr>
            <a:lvl3pPr marL="914313" indent="0">
              <a:buNone/>
              <a:defRPr sz="2400"/>
            </a:lvl3pPr>
            <a:lvl4pPr marL="1371468" indent="0">
              <a:buNone/>
              <a:defRPr sz="2000"/>
            </a:lvl4pPr>
            <a:lvl5pPr marL="1828624" indent="0">
              <a:buNone/>
              <a:defRPr sz="2000"/>
            </a:lvl5pPr>
            <a:lvl6pPr marL="2285781" indent="0">
              <a:buNone/>
              <a:defRPr sz="2000"/>
            </a:lvl6pPr>
            <a:lvl7pPr marL="2742937" indent="0">
              <a:buNone/>
              <a:defRPr sz="2000"/>
            </a:lvl7pPr>
            <a:lvl8pPr marL="3200093" indent="0">
              <a:buNone/>
              <a:defRPr sz="2000"/>
            </a:lvl8pPr>
            <a:lvl9pPr marL="3657249" indent="0">
              <a:buNone/>
              <a:defRPr sz="2000"/>
            </a:lvl9pPr>
          </a:lstStyle>
          <a:p>
            <a:endParaRPr lang="de-DE"/>
          </a:p>
        </p:txBody>
      </p:sp>
      <p:sp>
        <p:nvSpPr>
          <p:cNvPr id="4" name="Textplatzhalter 3"/>
          <p:cNvSpPr>
            <a:spLocks noGrp="1"/>
          </p:cNvSpPr>
          <p:nvPr>
            <p:ph type="body" sz="half" idx="2"/>
          </p:nvPr>
        </p:nvSpPr>
        <p:spPr>
          <a:xfrm>
            <a:off x="1764285" y="3832928"/>
            <a:ext cx="5400675" cy="574769"/>
          </a:xfrm>
        </p:spPr>
        <p:txBody>
          <a:bodyPr/>
          <a:lstStyle>
            <a:lvl1pPr marL="0" indent="0">
              <a:buNone/>
              <a:defRPr sz="1400"/>
            </a:lvl1pPr>
            <a:lvl2pPr marL="457156" indent="0">
              <a:buNone/>
              <a:defRPr sz="1200"/>
            </a:lvl2pPr>
            <a:lvl3pPr marL="914313" indent="0">
              <a:buNone/>
              <a:defRPr sz="1000"/>
            </a:lvl3pPr>
            <a:lvl4pPr marL="1371468" indent="0">
              <a:buNone/>
              <a:defRPr sz="900"/>
            </a:lvl4pPr>
            <a:lvl5pPr marL="1828624" indent="0">
              <a:buNone/>
              <a:defRPr sz="900"/>
            </a:lvl5pPr>
            <a:lvl6pPr marL="2285781" indent="0">
              <a:buNone/>
              <a:defRPr sz="900"/>
            </a:lvl6pPr>
            <a:lvl7pPr marL="2742937" indent="0">
              <a:buNone/>
              <a:defRPr sz="900"/>
            </a:lvl7pPr>
            <a:lvl8pPr marL="3200093" indent="0">
              <a:buNone/>
              <a:defRPr sz="900"/>
            </a:lvl8pPr>
            <a:lvl9pPr marL="3657249"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A233CC7D-D777-4BCB-8472-A3B013343CC7}" type="datetimeFigureOut">
              <a:rPr lang="de-DE" smtClean="0"/>
              <a:pPr/>
              <a:t>29.07.2014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3B98B8A4-9F80-457C-A307-85E5F841BE75}" type="slidenum">
              <a:rPr lang="de-DE" smtClean="0"/>
              <a:pPr/>
              <a:t>‹#›</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CDCDC"/>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0058" y="196127"/>
            <a:ext cx="8101013" cy="816240"/>
          </a:xfrm>
          <a:prstGeom prst="rect">
            <a:avLst/>
          </a:prstGeom>
        </p:spPr>
        <p:txBody>
          <a:bodyPr vert="horz" lIns="91431" tIns="45715" rIns="91431" bIns="45715"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0058" y="1142739"/>
            <a:ext cx="8101013" cy="3232083"/>
          </a:xfrm>
          <a:prstGeom prst="rect">
            <a:avLst/>
          </a:prstGeom>
        </p:spPr>
        <p:txBody>
          <a:bodyPr vert="horz" lIns="91431" tIns="45715" rIns="91431" bIns="45715"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0058" y="4539202"/>
            <a:ext cx="2100263" cy="260744"/>
          </a:xfrm>
          <a:prstGeom prst="rect">
            <a:avLst/>
          </a:prstGeom>
        </p:spPr>
        <p:txBody>
          <a:bodyPr vert="horz" lIns="91431" tIns="45715" rIns="91431" bIns="45715" rtlCol="0" anchor="ctr"/>
          <a:lstStyle>
            <a:lvl1pPr algn="l">
              <a:defRPr sz="1200">
                <a:solidFill>
                  <a:schemeClr val="tx1">
                    <a:tint val="75000"/>
                  </a:schemeClr>
                </a:solidFill>
              </a:defRPr>
            </a:lvl1pPr>
          </a:lstStyle>
          <a:p>
            <a:fld id="{A233CC7D-D777-4BCB-8472-A3B013343CC7}" type="datetimeFigureOut">
              <a:rPr lang="de-DE" smtClean="0"/>
              <a:pPr/>
              <a:t>29.07.2014</a:t>
            </a:fld>
            <a:endParaRPr lang="de-DE"/>
          </a:p>
        </p:txBody>
      </p:sp>
      <p:sp>
        <p:nvSpPr>
          <p:cNvPr id="5" name="Fußzeilenplatzhalter 4"/>
          <p:cNvSpPr>
            <a:spLocks noGrp="1"/>
          </p:cNvSpPr>
          <p:nvPr>
            <p:ph type="ftr" sz="quarter" idx="3"/>
          </p:nvPr>
        </p:nvSpPr>
        <p:spPr>
          <a:xfrm>
            <a:off x="3075385" y="4539202"/>
            <a:ext cx="2850356" cy="260744"/>
          </a:xfrm>
          <a:prstGeom prst="rect">
            <a:avLst/>
          </a:prstGeom>
        </p:spPr>
        <p:txBody>
          <a:bodyPr vert="horz" lIns="91431" tIns="45715" rIns="91431" bIns="45715"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450808" y="4539202"/>
            <a:ext cx="2100263" cy="260744"/>
          </a:xfrm>
          <a:prstGeom prst="rect">
            <a:avLst/>
          </a:prstGeom>
        </p:spPr>
        <p:txBody>
          <a:bodyPr vert="horz" lIns="91431" tIns="45715" rIns="91431" bIns="45715" rtlCol="0" anchor="ctr"/>
          <a:lstStyle>
            <a:lvl1pPr algn="r">
              <a:defRPr sz="1200">
                <a:solidFill>
                  <a:schemeClr val="tx1">
                    <a:tint val="75000"/>
                  </a:schemeClr>
                </a:solidFill>
              </a:defRPr>
            </a:lvl1pPr>
          </a:lstStyle>
          <a:p>
            <a:fld id="{3B98B8A4-9F80-457C-A307-85E5F841BE75}" type="slidenum">
              <a:rPr lang="de-DE" smtClean="0"/>
              <a:pPr/>
              <a:t>‹#›</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313" rtl="0" eaLnBrk="1" latinLnBrk="0" hangingPunct="1">
        <a:spcBef>
          <a:spcPct val="0"/>
        </a:spcBef>
        <a:buNone/>
        <a:defRPr sz="4400" kern="1200">
          <a:solidFill>
            <a:schemeClr val="tx1"/>
          </a:solidFill>
          <a:latin typeface="+mj-lt"/>
          <a:ea typeface="+mj-ea"/>
          <a:cs typeface="+mj-cs"/>
        </a:defRPr>
      </a:lvl1pPr>
    </p:titleStyle>
    <p:bodyStyle>
      <a:lvl1pPr marL="342867" indent="-342867" algn="l" defTabSz="914313"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878" indent="-285723" algn="l" defTabSz="914313"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890" indent="-228578" algn="l" defTabSz="914313"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046" indent="-228578" algn="l" defTabSz="914313"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203" indent="-228578" algn="l" defTabSz="914313"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359" indent="-228578" algn="l" defTabSz="91431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15" indent="-228578" algn="l" defTabSz="91431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71" indent="-228578" algn="l" defTabSz="91431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27" indent="-228578" algn="l" defTabSz="91431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313" rtl="0" eaLnBrk="1" latinLnBrk="0" hangingPunct="1">
        <a:defRPr sz="1800" kern="1200">
          <a:solidFill>
            <a:schemeClr val="tx1"/>
          </a:solidFill>
          <a:latin typeface="+mn-lt"/>
          <a:ea typeface="+mn-ea"/>
          <a:cs typeface="+mn-cs"/>
        </a:defRPr>
      </a:lvl1pPr>
      <a:lvl2pPr marL="457156" algn="l" defTabSz="914313" rtl="0" eaLnBrk="1" latinLnBrk="0" hangingPunct="1">
        <a:defRPr sz="1800" kern="1200">
          <a:solidFill>
            <a:schemeClr val="tx1"/>
          </a:solidFill>
          <a:latin typeface="+mn-lt"/>
          <a:ea typeface="+mn-ea"/>
          <a:cs typeface="+mn-cs"/>
        </a:defRPr>
      </a:lvl2pPr>
      <a:lvl3pPr marL="914313" algn="l" defTabSz="914313" rtl="0" eaLnBrk="1" latinLnBrk="0" hangingPunct="1">
        <a:defRPr sz="1800" kern="1200">
          <a:solidFill>
            <a:schemeClr val="tx1"/>
          </a:solidFill>
          <a:latin typeface="+mn-lt"/>
          <a:ea typeface="+mn-ea"/>
          <a:cs typeface="+mn-cs"/>
        </a:defRPr>
      </a:lvl3pPr>
      <a:lvl4pPr marL="1371468" algn="l" defTabSz="914313" rtl="0" eaLnBrk="1" latinLnBrk="0" hangingPunct="1">
        <a:defRPr sz="1800" kern="1200">
          <a:solidFill>
            <a:schemeClr val="tx1"/>
          </a:solidFill>
          <a:latin typeface="+mn-lt"/>
          <a:ea typeface="+mn-ea"/>
          <a:cs typeface="+mn-cs"/>
        </a:defRPr>
      </a:lvl4pPr>
      <a:lvl5pPr marL="1828624" algn="l" defTabSz="914313" rtl="0" eaLnBrk="1" latinLnBrk="0" hangingPunct="1">
        <a:defRPr sz="1800" kern="1200">
          <a:solidFill>
            <a:schemeClr val="tx1"/>
          </a:solidFill>
          <a:latin typeface="+mn-lt"/>
          <a:ea typeface="+mn-ea"/>
          <a:cs typeface="+mn-cs"/>
        </a:defRPr>
      </a:lvl5pPr>
      <a:lvl6pPr marL="2285781" algn="l" defTabSz="914313" rtl="0" eaLnBrk="1" latinLnBrk="0" hangingPunct="1">
        <a:defRPr sz="1800" kern="1200">
          <a:solidFill>
            <a:schemeClr val="tx1"/>
          </a:solidFill>
          <a:latin typeface="+mn-lt"/>
          <a:ea typeface="+mn-ea"/>
          <a:cs typeface="+mn-cs"/>
        </a:defRPr>
      </a:lvl6pPr>
      <a:lvl7pPr marL="2742937" algn="l" defTabSz="914313" rtl="0" eaLnBrk="1" latinLnBrk="0" hangingPunct="1">
        <a:defRPr sz="1800" kern="1200">
          <a:solidFill>
            <a:schemeClr val="tx1"/>
          </a:solidFill>
          <a:latin typeface="+mn-lt"/>
          <a:ea typeface="+mn-ea"/>
          <a:cs typeface="+mn-cs"/>
        </a:defRPr>
      </a:lvl7pPr>
      <a:lvl8pPr marL="3200093" algn="l" defTabSz="914313" rtl="0" eaLnBrk="1" latinLnBrk="0" hangingPunct="1">
        <a:defRPr sz="1800" kern="1200">
          <a:solidFill>
            <a:schemeClr val="tx1"/>
          </a:solidFill>
          <a:latin typeface="+mn-lt"/>
          <a:ea typeface="+mn-ea"/>
          <a:cs typeface="+mn-cs"/>
        </a:defRPr>
      </a:lvl8pPr>
      <a:lvl9pPr marL="3657249" algn="l" defTabSz="91431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396107" y="3600127"/>
            <a:ext cx="8208911" cy="880231"/>
          </a:xfrm>
          <a:prstGeom prst="rect">
            <a:avLst/>
          </a:prstGeom>
        </p:spPr>
        <p:txBody>
          <a:bodyPr wrap="square" lIns="91431" tIns="45715" rIns="91431" bIns="45715">
            <a:spAutoFit/>
          </a:bodyPr>
          <a:lstStyle/>
          <a:p>
            <a:pPr marL="331662" indent="-331662">
              <a:spcBef>
                <a:spcPct val="20000"/>
              </a:spcBef>
              <a:defRPr/>
            </a:pPr>
            <a:r>
              <a:rPr lang="de-DE" sz="1600" dirty="0" smtClean="0">
                <a:latin typeface="Lucida Sans" pitchFamily="34" charset="0"/>
              </a:rPr>
              <a:t>Ihre Antworten geben Sie gleich, indem Sie eine der Tasten in der oberen Reihe drücken.</a:t>
            </a:r>
          </a:p>
          <a:p>
            <a:pPr marL="331662" indent="-331662">
              <a:spcBef>
                <a:spcPct val="20000"/>
              </a:spcBef>
              <a:defRPr/>
            </a:pPr>
            <a:r>
              <a:rPr lang="de-DE" sz="1600" dirty="0" smtClean="0">
                <a:latin typeface="Lucida Sans" pitchFamily="34" charset="0"/>
              </a:rPr>
              <a:t>Bei den Instruktionsseiten können Sie mit den Strg-Tasten vorwärts und </a:t>
            </a:r>
            <a:r>
              <a:rPr lang="de-DE" sz="1600" dirty="0" smtClean="0">
                <a:latin typeface="Lucida Sans" pitchFamily="34" charset="0"/>
              </a:rPr>
              <a:t>rückwärts blättern</a:t>
            </a:r>
            <a:r>
              <a:rPr lang="de-DE" sz="1600" dirty="0" smtClean="0">
                <a:latin typeface="Lucida Sans" pitchFamily="34" charset="0"/>
              </a:rPr>
              <a:t>.</a:t>
            </a:r>
            <a:endParaRPr lang="de-DE" sz="1600" dirty="0" smtClean="0">
              <a:latin typeface="Lucida Sans" pitchFamily="34" charset="0"/>
            </a:endParaRPr>
          </a:p>
        </p:txBody>
      </p:sp>
      <p:pic>
        <p:nvPicPr>
          <p:cNvPr id="5" name="Picture 2"/>
          <p:cNvPicPr>
            <a:picLocks noChangeAspect="1" noChangeArrowheads="1"/>
          </p:cNvPicPr>
          <p:nvPr/>
        </p:nvPicPr>
        <p:blipFill>
          <a:blip r:embed="rId2" cstate="print"/>
          <a:srcRect/>
          <a:stretch>
            <a:fillRect/>
          </a:stretch>
        </p:blipFill>
        <p:spPr bwMode="auto">
          <a:xfrm>
            <a:off x="2268315" y="359767"/>
            <a:ext cx="4464496" cy="3135538"/>
          </a:xfrm>
          <a:prstGeom prst="rect">
            <a:avLst/>
          </a:prstGeom>
          <a:noFill/>
          <a:ln w="9525">
            <a:noFill/>
            <a:miter lim="800000"/>
            <a:headEnd/>
            <a:tailEnd/>
          </a:ln>
        </p:spPr>
      </p:pic>
      <p:sp>
        <p:nvSpPr>
          <p:cNvPr id="6" name="Inhaltsplatzhalter 2"/>
          <p:cNvSpPr txBox="1">
            <a:spLocks/>
          </p:cNvSpPr>
          <p:nvPr/>
        </p:nvSpPr>
        <p:spPr>
          <a:xfrm>
            <a:off x="1620243" y="287760"/>
            <a:ext cx="1368152" cy="360040"/>
          </a:xfrm>
          <a:prstGeom prst="rect">
            <a:avLst/>
          </a:prstGeom>
        </p:spPr>
        <p:txBody>
          <a:bodyPr vert="horz" lIns="88443" tIns="44221" rIns="88443" bIns="44221" rtlCol="0">
            <a:noAutofit/>
          </a:bodyPr>
          <a:lstStyle/>
          <a:p>
            <a:pPr marL="331662" indent="-331662" defTabSz="884429">
              <a:spcBef>
                <a:spcPct val="20000"/>
              </a:spcBef>
              <a:defRPr/>
            </a:pPr>
            <a:r>
              <a:rPr lang="de-DE" sz="1500" b="1" dirty="0" smtClean="0">
                <a:solidFill>
                  <a:srgbClr val="FF0000"/>
                </a:solidFill>
                <a:latin typeface="Lucida Sans" pitchFamily="34" charset="0"/>
              </a:rPr>
              <a:t>Antworten</a:t>
            </a:r>
          </a:p>
        </p:txBody>
      </p:sp>
      <p:sp>
        <p:nvSpPr>
          <p:cNvPr id="7" name="Inhaltsplatzhalter 2"/>
          <p:cNvSpPr txBox="1">
            <a:spLocks/>
          </p:cNvSpPr>
          <p:nvPr/>
        </p:nvSpPr>
        <p:spPr>
          <a:xfrm>
            <a:off x="1620242" y="2952055"/>
            <a:ext cx="864096" cy="360040"/>
          </a:xfrm>
          <a:prstGeom prst="rect">
            <a:avLst/>
          </a:prstGeom>
        </p:spPr>
        <p:txBody>
          <a:bodyPr vert="horz" lIns="88443" tIns="44221" rIns="88443" bIns="44221" rtlCol="0">
            <a:noAutofit/>
          </a:bodyPr>
          <a:lstStyle/>
          <a:p>
            <a:pPr marL="331662" indent="-331662" defTabSz="884429">
              <a:spcBef>
                <a:spcPct val="20000"/>
              </a:spcBef>
              <a:defRPr/>
            </a:pPr>
            <a:r>
              <a:rPr lang="de-DE" sz="1500" b="1" dirty="0" smtClean="0">
                <a:solidFill>
                  <a:srgbClr val="FF0000"/>
                </a:solidFill>
                <a:latin typeface="Lucida Sans" pitchFamily="34" charset="0"/>
              </a:rPr>
              <a:t>zurück</a:t>
            </a:r>
          </a:p>
        </p:txBody>
      </p:sp>
      <p:sp>
        <p:nvSpPr>
          <p:cNvPr id="8" name="Inhaltsplatzhalter 2"/>
          <p:cNvSpPr txBox="1">
            <a:spLocks/>
          </p:cNvSpPr>
          <p:nvPr/>
        </p:nvSpPr>
        <p:spPr>
          <a:xfrm>
            <a:off x="6372770" y="2952055"/>
            <a:ext cx="864096" cy="360040"/>
          </a:xfrm>
          <a:prstGeom prst="rect">
            <a:avLst/>
          </a:prstGeom>
        </p:spPr>
        <p:txBody>
          <a:bodyPr vert="horz" lIns="88443" tIns="44221" rIns="88443" bIns="44221" rtlCol="0">
            <a:noAutofit/>
          </a:bodyPr>
          <a:lstStyle/>
          <a:p>
            <a:pPr marL="331662" indent="-331662" defTabSz="884429">
              <a:spcBef>
                <a:spcPct val="20000"/>
              </a:spcBef>
              <a:defRPr/>
            </a:pPr>
            <a:r>
              <a:rPr lang="de-DE" sz="1500" b="1" dirty="0" smtClean="0">
                <a:solidFill>
                  <a:srgbClr val="FF0000"/>
                </a:solidFill>
                <a:latin typeface="Lucida Sans" pitchFamily="34" charset="0"/>
              </a:rPr>
              <a:t>weiter</a:t>
            </a:r>
          </a:p>
        </p:txBody>
      </p:sp>
      <p:cxnSp>
        <p:nvCxnSpPr>
          <p:cNvPr id="9" name="Gerade Verbindung mit Pfeil 8"/>
          <p:cNvCxnSpPr/>
          <p:nvPr/>
        </p:nvCxnSpPr>
        <p:spPr>
          <a:xfrm flipV="1">
            <a:off x="2484339" y="2736032"/>
            <a:ext cx="504056" cy="360040"/>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Gerade Verbindung mit Pfeil 9"/>
          <p:cNvCxnSpPr>
            <a:stCxn id="8" idx="1"/>
          </p:cNvCxnSpPr>
          <p:nvPr/>
        </p:nvCxnSpPr>
        <p:spPr>
          <a:xfrm flipH="1" flipV="1">
            <a:off x="5868714" y="2736031"/>
            <a:ext cx="504056" cy="396044"/>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Gerade Verbindung mit Pfeil 10"/>
          <p:cNvCxnSpPr/>
          <p:nvPr/>
        </p:nvCxnSpPr>
        <p:spPr>
          <a:xfrm>
            <a:off x="2844379" y="503783"/>
            <a:ext cx="504056" cy="792088"/>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2"/>
          <p:cNvSpPr>
            <a:spLocks noGrp="1"/>
          </p:cNvSpPr>
          <p:nvPr>
            <p:ph idx="1"/>
          </p:nvPr>
        </p:nvSpPr>
        <p:spPr>
          <a:xfrm>
            <a:off x="450059" y="287760"/>
            <a:ext cx="8226968" cy="4536503"/>
          </a:xfrm>
        </p:spPr>
        <p:txBody>
          <a:bodyPr>
            <a:normAutofit/>
          </a:bodyPr>
          <a:lstStyle/>
          <a:p>
            <a:pPr>
              <a:buNone/>
            </a:pPr>
            <a:endParaRPr lang="de-DE" sz="1600" dirty="0" smtClean="0">
              <a:latin typeface="Lucida Sans" pitchFamily="34" charset="0"/>
            </a:endParaRPr>
          </a:p>
          <a:p>
            <a:pPr>
              <a:buFont typeface="Wingdings" pitchFamily="2" charset="2"/>
              <a:buChar char="§"/>
            </a:pPr>
            <a:r>
              <a:rPr lang="de-DE" sz="1600" dirty="0" smtClean="0">
                <a:latin typeface="Lucida Sans" pitchFamily="34" charset="0"/>
              </a:rPr>
              <a:t>In diesem </a:t>
            </a:r>
            <a:r>
              <a:rPr lang="de-DE" sz="1600" dirty="0" smtClean="0">
                <a:latin typeface="Lucida Sans" pitchFamily="34" charset="0"/>
              </a:rPr>
              <a:t>Versuch </a:t>
            </a:r>
            <a:r>
              <a:rPr lang="de-DE" sz="1600" dirty="0" smtClean="0">
                <a:latin typeface="Lucida Sans" pitchFamily="34" charset="0"/>
              </a:rPr>
              <a:t>bearbeiten Sie insgesamt </a:t>
            </a:r>
            <a:r>
              <a:rPr lang="de-DE" sz="1600" dirty="0" smtClean="0">
                <a:latin typeface="Lucida Sans" pitchFamily="34" charset="0"/>
              </a:rPr>
              <a:t>2 </a:t>
            </a:r>
            <a:r>
              <a:rPr lang="de-DE" sz="1600" dirty="0" smtClean="0">
                <a:latin typeface="Lucida Sans" pitchFamily="34" charset="0"/>
              </a:rPr>
              <a:t>Blöcke einer Zuordnungsaufgabe: </a:t>
            </a:r>
          </a:p>
          <a:p>
            <a:pPr>
              <a:buFont typeface="Wingdings" pitchFamily="2" charset="2"/>
              <a:buChar char="§"/>
            </a:pPr>
            <a:endParaRPr lang="de-DE" sz="800" dirty="0" smtClean="0">
              <a:latin typeface="Lucida Sans" pitchFamily="34" charset="0"/>
            </a:endParaRPr>
          </a:p>
          <a:p>
            <a:pPr>
              <a:buFont typeface="Wingdings" pitchFamily="2" charset="2"/>
              <a:buChar char="§"/>
            </a:pPr>
            <a:r>
              <a:rPr lang="de-DE" sz="1600" dirty="0" smtClean="0">
                <a:latin typeface="Lucida Sans" pitchFamily="34" charset="0"/>
              </a:rPr>
              <a:t>In folgenden Block wird in jedem Durchgang in der Mitte des Bildschirms ein Zeichen präsentiert, das Sie einem bestimmten Buchstaben zuordnen sollen, indem Sie die entsprechende Taste auf der Tastatur drücken. </a:t>
            </a:r>
          </a:p>
          <a:p>
            <a:pPr>
              <a:buFont typeface="Wingdings" pitchFamily="2" charset="2"/>
              <a:buChar char="§"/>
            </a:pPr>
            <a:endParaRPr lang="de-DE" sz="800" dirty="0" smtClean="0">
              <a:latin typeface="Lucida Sans" pitchFamily="34" charset="0"/>
            </a:endParaRPr>
          </a:p>
          <a:p>
            <a:pPr>
              <a:buFont typeface="Wingdings" pitchFamily="2" charset="2"/>
              <a:buChar char="§"/>
            </a:pPr>
            <a:r>
              <a:rPr lang="de-DE" sz="1600" dirty="0" smtClean="0">
                <a:latin typeface="Lucida Sans" pitchFamily="34" charset="0"/>
              </a:rPr>
              <a:t>Die folgende Tabelle zeigt an, wie die Buchstaben den Zeichen zugeordnet sind. Die Tabelle bleibt während der Bearbeitung des gesamten Blocks unter dem dargebotenen Zeichen stehen.</a:t>
            </a:r>
          </a:p>
          <a:p>
            <a:pPr>
              <a:buFont typeface="Wingdings" pitchFamily="2" charset="2"/>
              <a:buChar char="§"/>
            </a:pPr>
            <a:endParaRPr lang="de-DE" sz="1600" dirty="0" smtClean="0">
              <a:latin typeface="Lucida Sans" pitchFamily="34" charset="0"/>
            </a:endParaRPr>
          </a:p>
          <a:p>
            <a:pPr>
              <a:buFont typeface="Wingdings" pitchFamily="2" charset="2"/>
              <a:buChar char="§"/>
            </a:pPr>
            <a:endParaRPr lang="de-DE" sz="1600" dirty="0" smtClean="0">
              <a:latin typeface="Lucida Sans" pitchFamily="34" charset="0"/>
            </a:endParaRPr>
          </a:p>
          <a:p>
            <a:pPr>
              <a:buFont typeface="Wingdings" pitchFamily="2" charset="2"/>
              <a:buChar char="§"/>
            </a:pPr>
            <a:endParaRPr lang="de-DE" sz="1600" dirty="0" smtClean="0">
              <a:latin typeface="Lucida Sans" pitchFamily="34" charset="0"/>
            </a:endParaRPr>
          </a:p>
          <a:p>
            <a:pPr>
              <a:buFont typeface="Wingdings" pitchFamily="2" charset="2"/>
              <a:buChar char="§"/>
            </a:pPr>
            <a:endParaRPr lang="de-DE" sz="1600" dirty="0" smtClean="0">
              <a:latin typeface="Lucida Sans" pitchFamily="34" charset="0"/>
            </a:endParaRPr>
          </a:p>
          <a:p>
            <a:pPr>
              <a:buFont typeface="Wingdings" pitchFamily="2" charset="2"/>
              <a:buChar char="§"/>
            </a:pPr>
            <a:endParaRPr lang="de-DE" sz="1600" dirty="0" smtClean="0">
              <a:latin typeface="Lucida Sans" pitchFamily="34" charset="0"/>
            </a:endParaRPr>
          </a:p>
          <a:p>
            <a:pPr>
              <a:buFont typeface="Wingdings" pitchFamily="2" charset="2"/>
              <a:buChar char="§"/>
            </a:pPr>
            <a:endParaRPr lang="de-DE" sz="1600" dirty="0" smtClean="0">
              <a:latin typeface="Lucida Sans" pitchFamily="34" charset="0"/>
            </a:endParaRPr>
          </a:p>
        </p:txBody>
      </p:sp>
      <p:pic>
        <p:nvPicPr>
          <p:cNvPr id="5" name="Picture 4"/>
          <p:cNvPicPr>
            <a:picLocks noChangeAspect="1" noChangeArrowheads="1"/>
          </p:cNvPicPr>
          <p:nvPr/>
        </p:nvPicPr>
        <p:blipFill>
          <a:blip r:embed="rId2" cstate="print"/>
          <a:srcRect/>
          <a:stretch>
            <a:fillRect/>
          </a:stretch>
        </p:blipFill>
        <p:spPr bwMode="auto">
          <a:xfrm>
            <a:off x="1692250" y="3384103"/>
            <a:ext cx="5695950" cy="127635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2"/>
          <p:cNvSpPr>
            <a:spLocks noGrp="1"/>
          </p:cNvSpPr>
          <p:nvPr>
            <p:ph idx="1"/>
          </p:nvPr>
        </p:nvSpPr>
        <p:spPr>
          <a:xfrm>
            <a:off x="450059" y="287760"/>
            <a:ext cx="8226968" cy="4536503"/>
          </a:xfrm>
        </p:spPr>
        <p:txBody>
          <a:bodyPr>
            <a:normAutofit/>
          </a:bodyPr>
          <a:lstStyle/>
          <a:p>
            <a:pPr algn="ctr">
              <a:buNone/>
            </a:pPr>
            <a:r>
              <a:rPr lang="de-DE" dirty="0" smtClean="0">
                <a:latin typeface="Lucida Sans" pitchFamily="34" charset="0"/>
              </a:rPr>
              <a:t>Block </a:t>
            </a:r>
            <a:r>
              <a:rPr lang="de-DE" dirty="0" smtClean="0">
                <a:latin typeface="Lucida Sans" pitchFamily="34" charset="0"/>
              </a:rPr>
              <a:t>1</a:t>
            </a:r>
            <a:endParaRPr lang="de-DE" dirty="0" smtClean="0">
              <a:latin typeface="Lucida Sans" pitchFamily="34" charset="0"/>
            </a:endParaRPr>
          </a:p>
          <a:p>
            <a:pPr>
              <a:buNone/>
            </a:pPr>
            <a:endParaRPr lang="de-DE" sz="800" dirty="0" smtClean="0">
              <a:latin typeface="Lucida Sans" pitchFamily="34" charset="0"/>
            </a:endParaRPr>
          </a:p>
          <a:p>
            <a:pPr>
              <a:buNone/>
            </a:pPr>
            <a:r>
              <a:rPr lang="de-DE" sz="1600" dirty="0" smtClean="0">
                <a:latin typeface="Lucida Sans" pitchFamily="34" charset="0"/>
              </a:rPr>
              <a:t>Noch einmal in Kürze: </a:t>
            </a:r>
          </a:p>
          <a:p>
            <a:pPr>
              <a:buNone/>
            </a:pPr>
            <a:endParaRPr lang="de-DE" sz="800" dirty="0" smtClean="0">
              <a:latin typeface="Lucida Sans" pitchFamily="34" charset="0"/>
            </a:endParaRPr>
          </a:p>
          <a:p>
            <a:pPr>
              <a:buFont typeface="Wingdings" pitchFamily="2" charset="2"/>
              <a:buChar char="§"/>
            </a:pPr>
            <a:r>
              <a:rPr lang="de-DE" sz="1600" dirty="0" smtClean="0">
                <a:latin typeface="Lucida Sans" pitchFamily="34" charset="0"/>
              </a:rPr>
              <a:t>In jedem Durchgang wird in der Mitte des Bildschirmes ein Zeichen dargeboten.</a:t>
            </a:r>
          </a:p>
          <a:p>
            <a:pPr>
              <a:buFont typeface="Wingdings" pitchFamily="2" charset="2"/>
              <a:buChar char="§"/>
            </a:pPr>
            <a:endParaRPr lang="de-DE" sz="800" dirty="0" smtClean="0">
              <a:latin typeface="Lucida Sans" pitchFamily="34" charset="0"/>
            </a:endParaRPr>
          </a:p>
          <a:p>
            <a:pPr>
              <a:buFont typeface="Wingdings" pitchFamily="2" charset="2"/>
              <a:buChar char="§"/>
            </a:pPr>
            <a:r>
              <a:rPr lang="de-DE" sz="1600" dirty="0" smtClean="0">
                <a:latin typeface="Lucida Sans" pitchFamily="34" charset="0"/>
              </a:rPr>
              <a:t>Ihr Aufgabe besteht darin, so schnell wie möglich die Taste mit dem entsprechende Buchstaben zu drücken.</a:t>
            </a:r>
          </a:p>
          <a:p>
            <a:pPr>
              <a:buFont typeface="Wingdings" pitchFamily="2" charset="2"/>
              <a:buChar char="§"/>
            </a:pPr>
            <a:endParaRPr lang="de-DE" sz="800" dirty="0" smtClean="0">
              <a:latin typeface="Lucida Sans" pitchFamily="34" charset="0"/>
            </a:endParaRPr>
          </a:p>
          <a:p>
            <a:pPr>
              <a:buFont typeface="Wingdings" pitchFamily="2" charset="2"/>
              <a:buChar char="§"/>
            </a:pPr>
            <a:r>
              <a:rPr lang="de-DE" sz="1600" dirty="0" smtClean="0">
                <a:latin typeface="Lucida Sans" pitchFamily="34" charset="0"/>
              </a:rPr>
              <a:t>Bitte arbeiten Sie so schnell und so akkurat wie möglich!</a:t>
            </a:r>
          </a:p>
          <a:p>
            <a:pPr>
              <a:buFont typeface="Wingdings" pitchFamily="2" charset="2"/>
              <a:buChar char="§"/>
            </a:pPr>
            <a:endParaRPr lang="de-DE" sz="1600" dirty="0" smtClean="0">
              <a:latin typeface="Lucida Sans" pitchFamily="34" charset="0"/>
            </a:endParaRPr>
          </a:p>
          <a:p>
            <a:pPr>
              <a:buFont typeface="Wingdings" pitchFamily="2" charset="2"/>
              <a:buChar char="§"/>
            </a:pPr>
            <a:endParaRPr lang="de-DE" sz="1600" dirty="0" smtClean="0">
              <a:latin typeface="Lucida Sans" pitchFamily="34" charset="0"/>
            </a:endParaRPr>
          </a:p>
          <a:p>
            <a:pPr>
              <a:buFont typeface="Wingdings" pitchFamily="2" charset="2"/>
              <a:buChar char="§"/>
            </a:pPr>
            <a:endParaRPr lang="de-DE" sz="1600" dirty="0" smtClean="0">
              <a:latin typeface="Lucida Sans" pitchFamily="34" charset="0"/>
            </a:endParaRPr>
          </a:p>
          <a:p>
            <a:pPr>
              <a:buFont typeface="Wingdings" pitchFamily="2" charset="2"/>
              <a:buChar char="§"/>
            </a:pPr>
            <a:endParaRPr lang="de-DE" sz="1600" dirty="0" smtClean="0">
              <a:latin typeface="Lucida Sans" pitchFamily="34" charset="0"/>
            </a:endParaRPr>
          </a:p>
          <a:p>
            <a:pPr>
              <a:buFont typeface="Wingdings" pitchFamily="2" charset="2"/>
              <a:buChar char="§"/>
            </a:pPr>
            <a:endParaRPr lang="de-DE" sz="1600" dirty="0" smtClean="0">
              <a:latin typeface="Lucida Sans" pitchFamily="34" charset="0"/>
            </a:endParaRPr>
          </a:p>
          <a:p>
            <a:pPr>
              <a:buFont typeface="Wingdings" pitchFamily="2" charset="2"/>
              <a:buChar char="§"/>
            </a:pPr>
            <a:endParaRPr lang="de-DE" sz="1600" dirty="0" smtClean="0">
              <a:latin typeface="Lucida Sans" pitchFamily="34" charset="0"/>
            </a:endParaRPr>
          </a:p>
        </p:txBody>
      </p:sp>
      <p:pic>
        <p:nvPicPr>
          <p:cNvPr id="3" name="Picture 2"/>
          <p:cNvPicPr>
            <a:picLocks noChangeAspect="1" noChangeArrowheads="1"/>
          </p:cNvPicPr>
          <p:nvPr/>
        </p:nvPicPr>
        <p:blipFill>
          <a:blip r:embed="rId2" cstate="print"/>
          <a:srcRect/>
          <a:stretch>
            <a:fillRect/>
          </a:stretch>
        </p:blipFill>
        <p:spPr bwMode="auto">
          <a:xfrm>
            <a:off x="1692250" y="3384103"/>
            <a:ext cx="5695950" cy="127635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2"/>
          <p:cNvSpPr>
            <a:spLocks noGrp="1"/>
          </p:cNvSpPr>
          <p:nvPr>
            <p:ph idx="1"/>
          </p:nvPr>
        </p:nvSpPr>
        <p:spPr>
          <a:xfrm>
            <a:off x="450059" y="287760"/>
            <a:ext cx="8226968" cy="4536503"/>
          </a:xfrm>
        </p:spPr>
        <p:txBody>
          <a:bodyPr>
            <a:normAutofit/>
          </a:bodyPr>
          <a:lstStyle/>
          <a:p>
            <a:pPr algn="ctr">
              <a:buNone/>
            </a:pPr>
            <a:r>
              <a:rPr lang="de-DE" dirty="0" smtClean="0">
                <a:latin typeface="Lucida Sans" pitchFamily="34" charset="0"/>
              </a:rPr>
              <a:t>Block </a:t>
            </a:r>
            <a:r>
              <a:rPr lang="de-DE" dirty="0" smtClean="0">
                <a:latin typeface="Lucida Sans" pitchFamily="34" charset="0"/>
              </a:rPr>
              <a:t>1</a:t>
            </a:r>
            <a:endParaRPr lang="de-DE" dirty="0" smtClean="0">
              <a:latin typeface="Lucida Sans" pitchFamily="34" charset="0"/>
            </a:endParaRPr>
          </a:p>
          <a:p>
            <a:pPr>
              <a:buNone/>
            </a:pPr>
            <a:endParaRPr lang="de-DE" sz="1600" dirty="0" smtClean="0">
              <a:latin typeface="Lucida Sans" pitchFamily="34" charset="0"/>
            </a:endParaRPr>
          </a:p>
          <a:p>
            <a:pPr>
              <a:buNone/>
            </a:pPr>
            <a:endParaRPr lang="de-DE" sz="1600" dirty="0" smtClean="0">
              <a:latin typeface="Lucida Sans" pitchFamily="34" charset="0"/>
            </a:endParaRPr>
          </a:p>
          <a:p>
            <a:pPr>
              <a:buFont typeface="Wingdings" pitchFamily="2" charset="2"/>
              <a:buChar char="§"/>
            </a:pPr>
            <a:r>
              <a:rPr lang="de-DE" sz="1600" dirty="0" smtClean="0">
                <a:latin typeface="Lucida Sans" pitchFamily="34" charset="0"/>
              </a:rPr>
              <a:t>Alles klar?</a:t>
            </a:r>
          </a:p>
          <a:p>
            <a:pPr>
              <a:buFont typeface="Wingdings" pitchFamily="2" charset="2"/>
              <a:buChar char="§"/>
            </a:pPr>
            <a:endParaRPr lang="de-DE" sz="1600" dirty="0" smtClean="0">
              <a:latin typeface="Lucida Sans" pitchFamily="34" charset="0"/>
            </a:endParaRPr>
          </a:p>
          <a:p>
            <a:pPr>
              <a:buFont typeface="Wingdings" pitchFamily="2" charset="2"/>
              <a:buChar char="§"/>
            </a:pPr>
            <a:r>
              <a:rPr lang="de-DE" sz="1600" dirty="0" smtClean="0">
                <a:latin typeface="Lucida Sans" pitchFamily="34" charset="0"/>
              </a:rPr>
              <a:t>Wenn Sie jetzt die rechte Taste drücken geht es direkt los! </a:t>
            </a:r>
          </a:p>
          <a:p>
            <a:pPr>
              <a:buFont typeface="Wingdings" pitchFamily="2" charset="2"/>
              <a:buChar char="§"/>
            </a:pPr>
            <a:endParaRPr lang="de-DE" sz="1600" dirty="0" smtClean="0">
              <a:latin typeface="Lucida Sans" pitchFamily="34" charset="0"/>
            </a:endParaRPr>
          </a:p>
          <a:p>
            <a:pPr>
              <a:buFont typeface="Wingdings" pitchFamily="2" charset="2"/>
              <a:buChar char="§"/>
            </a:pPr>
            <a:endParaRPr lang="de-DE" sz="1600" dirty="0" smtClean="0">
              <a:latin typeface="Lucida Sans" pitchFamily="34" charset="0"/>
            </a:endParaRPr>
          </a:p>
          <a:p>
            <a:pPr>
              <a:buFont typeface="Wingdings" pitchFamily="2" charset="2"/>
              <a:buChar char="§"/>
            </a:pPr>
            <a:endParaRPr lang="de-DE" sz="1600" dirty="0" smtClean="0">
              <a:latin typeface="Lucida Sans" pitchFamily="34" charset="0"/>
            </a:endParaRPr>
          </a:p>
          <a:p>
            <a:pPr>
              <a:buFont typeface="Wingdings" pitchFamily="2" charset="2"/>
              <a:buChar char="§"/>
            </a:pPr>
            <a:endParaRPr lang="de-DE" sz="1600" dirty="0" smtClean="0">
              <a:latin typeface="Lucida Sans" pitchFamily="34" charset="0"/>
            </a:endParaRPr>
          </a:p>
          <a:p>
            <a:pPr>
              <a:buFont typeface="Wingdings" pitchFamily="2" charset="2"/>
              <a:buChar char="§"/>
            </a:pPr>
            <a:endParaRPr lang="de-DE" sz="1600" dirty="0" smtClean="0">
              <a:latin typeface="Lucida Sans" pitchFamily="34" charset="0"/>
            </a:endParaRPr>
          </a:p>
        </p:txBody>
      </p:sp>
      <p:pic>
        <p:nvPicPr>
          <p:cNvPr id="4" name="Picture 3"/>
          <p:cNvPicPr>
            <a:picLocks noChangeAspect="1" noChangeArrowheads="1"/>
          </p:cNvPicPr>
          <p:nvPr/>
        </p:nvPicPr>
        <p:blipFill>
          <a:blip r:embed="rId2" cstate="print"/>
          <a:srcRect/>
          <a:stretch>
            <a:fillRect/>
          </a:stretch>
        </p:blipFill>
        <p:spPr bwMode="auto">
          <a:xfrm>
            <a:off x="1692250" y="3384103"/>
            <a:ext cx="5695950" cy="127635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2"/>
          <p:cNvSpPr>
            <a:spLocks noGrp="1"/>
          </p:cNvSpPr>
          <p:nvPr>
            <p:ph idx="1"/>
          </p:nvPr>
        </p:nvSpPr>
        <p:spPr>
          <a:xfrm>
            <a:off x="450059" y="287760"/>
            <a:ext cx="8226968" cy="4536503"/>
          </a:xfrm>
        </p:spPr>
        <p:txBody>
          <a:bodyPr>
            <a:normAutofit/>
          </a:bodyPr>
          <a:lstStyle/>
          <a:p>
            <a:pPr algn="ctr">
              <a:buNone/>
            </a:pPr>
            <a:r>
              <a:rPr lang="de-DE" dirty="0" smtClean="0">
                <a:latin typeface="Lucida Sans" pitchFamily="34" charset="0"/>
              </a:rPr>
              <a:t>Block </a:t>
            </a:r>
            <a:r>
              <a:rPr lang="de-DE" dirty="0" smtClean="0">
                <a:latin typeface="Lucida Sans" pitchFamily="34" charset="0"/>
              </a:rPr>
              <a:t>2</a:t>
            </a:r>
            <a:endParaRPr lang="de-DE" dirty="0" smtClean="0">
              <a:latin typeface="Lucida Sans" pitchFamily="34" charset="0"/>
            </a:endParaRPr>
          </a:p>
          <a:p>
            <a:pPr>
              <a:buNone/>
            </a:pPr>
            <a:endParaRPr lang="de-DE" sz="1600" dirty="0" smtClean="0">
              <a:latin typeface="Lucida Sans" pitchFamily="34" charset="0"/>
            </a:endParaRPr>
          </a:p>
          <a:p>
            <a:pPr>
              <a:buNone/>
            </a:pPr>
            <a:endParaRPr lang="de-DE" sz="1600" dirty="0" smtClean="0">
              <a:latin typeface="Lucida Sans" pitchFamily="34" charset="0"/>
            </a:endParaRPr>
          </a:p>
          <a:p>
            <a:pPr>
              <a:buFont typeface="Wingdings" pitchFamily="2" charset="2"/>
              <a:buChar char="§"/>
            </a:pPr>
            <a:r>
              <a:rPr lang="de-DE" sz="1600" dirty="0" smtClean="0">
                <a:latin typeface="Lucida Sans" pitchFamily="34" charset="0"/>
              </a:rPr>
              <a:t>Die Aufgabe bleibt gleich.</a:t>
            </a:r>
          </a:p>
          <a:p>
            <a:pPr>
              <a:buFont typeface="Wingdings" pitchFamily="2" charset="2"/>
              <a:buChar char="§"/>
            </a:pPr>
            <a:endParaRPr lang="de-DE" sz="1600" dirty="0" smtClean="0">
              <a:latin typeface="Lucida Sans" pitchFamily="34" charset="0"/>
            </a:endParaRPr>
          </a:p>
          <a:p>
            <a:pPr>
              <a:buFont typeface="Wingdings" pitchFamily="2" charset="2"/>
              <a:buChar char="§"/>
            </a:pPr>
            <a:r>
              <a:rPr lang="de-DE" sz="1600" dirty="0" smtClean="0">
                <a:latin typeface="Lucida Sans" pitchFamily="34" charset="0"/>
              </a:rPr>
              <a:t>Bitte antworten Sie weiterhin so schnell und so akkurat wie möglich!</a:t>
            </a:r>
          </a:p>
          <a:p>
            <a:pPr>
              <a:buFont typeface="Wingdings" pitchFamily="2" charset="2"/>
              <a:buChar char="§"/>
            </a:pPr>
            <a:endParaRPr lang="de-DE" sz="1600" dirty="0" smtClean="0">
              <a:latin typeface="Lucida Sans" pitchFamily="34" charset="0"/>
            </a:endParaRPr>
          </a:p>
          <a:p>
            <a:pPr>
              <a:buFont typeface="Wingdings" pitchFamily="2" charset="2"/>
              <a:buChar char="§"/>
            </a:pPr>
            <a:endParaRPr lang="de-DE" sz="1600" dirty="0" smtClean="0">
              <a:latin typeface="Lucida Sans" pitchFamily="34" charset="0"/>
            </a:endParaRPr>
          </a:p>
          <a:p>
            <a:pPr>
              <a:buFont typeface="Wingdings" pitchFamily="2" charset="2"/>
              <a:buChar char="§"/>
            </a:pPr>
            <a:endParaRPr lang="de-DE" sz="1600" dirty="0" smtClean="0">
              <a:latin typeface="Lucida Sans" pitchFamily="34" charset="0"/>
            </a:endParaRPr>
          </a:p>
          <a:p>
            <a:pPr>
              <a:buFont typeface="Wingdings" pitchFamily="2" charset="2"/>
              <a:buChar char="§"/>
            </a:pPr>
            <a:endParaRPr lang="de-DE" sz="1600" dirty="0" smtClean="0">
              <a:latin typeface="Lucida Sans" pitchFamily="34" charset="0"/>
            </a:endParaRPr>
          </a:p>
        </p:txBody>
      </p:sp>
      <p:pic>
        <p:nvPicPr>
          <p:cNvPr id="3" name="Picture 2"/>
          <p:cNvPicPr>
            <a:picLocks noChangeAspect="1" noChangeArrowheads="1"/>
          </p:cNvPicPr>
          <p:nvPr/>
        </p:nvPicPr>
        <p:blipFill>
          <a:blip r:embed="rId2" cstate="print"/>
          <a:srcRect/>
          <a:stretch>
            <a:fillRect/>
          </a:stretch>
        </p:blipFill>
        <p:spPr bwMode="auto">
          <a:xfrm>
            <a:off x="1692250" y="3384103"/>
            <a:ext cx="5695950" cy="127635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2"/>
          <p:cNvSpPr>
            <a:spLocks noGrp="1"/>
          </p:cNvSpPr>
          <p:nvPr>
            <p:ph idx="1"/>
          </p:nvPr>
        </p:nvSpPr>
        <p:spPr>
          <a:xfrm>
            <a:off x="2556346" y="1079848"/>
            <a:ext cx="5976664" cy="2016224"/>
          </a:xfrm>
        </p:spPr>
        <p:txBody>
          <a:bodyPr>
            <a:noAutofit/>
          </a:bodyPr>
          <a:lstStyle/>
          <a:p>
            <a:pPr>
              <a:buNone/>
            </a:pPr>
            <a:r>
              <a:rPr lang="de-DE" sz="2000" dirty="0" smtClean="0">
                <a:latin typeface="Lucida Sans" pitchFamily="34" charset="0"/>
              </a:rPr>
              <a:t>Bitte benachrichtigen Sie die Versuchsleitung!</a:t>
            </a:r>
          </a:p>
          <a:p>
            <a:pPr>
              <a:buNone/>
            </a:pPr>
            <a:endParaRPr lang="de-DE" sz="2000" dirty="0" smtClean="0">
              <a:latin typeface="Lucida Sans" pitchFamily="34" charset="0"/>
            </a:endParaRPr>
          </a:p>
          <a:p>
            <a:pPr>
              <a:buNone/>
            </a:pPr>
            <a:r>
              <a:rPr lang="de-DE" sz="1500" dirty="0" smtClean="0">
                <a:solidFill>
                  <a:srgbClr val="FF0000"/>
                </a:solidFill>
                <a:latin typeface="Lucida Sans" pitchFamily="34" charset="0"/>
              </a:rPr>
              <a:t>Nun soll folgende Schablone über den Antworttasten liegen</a:t>
            </a:r>
            <a:r>
              <a:rPr lang="de-DE" sz="1500" b="1" dirty="0" smtClean="0">
                <a:solidFill>
                  <a:srgbClr val="FF0000"/>
                </a:solidFill>
                <a:latin typeface="Lucida Sans" pitchFamily="34" charset="0"/>
              </a:rPr>
              <a:t>:</a:t>
            </a:r>
            <a:endParaRPr lang="de-DE" sz="1500" dirty="0" smtClean="0">
              <a:solidFill>
                <a:srgbClr val="FF0000"/>
              </a:solidFill>
              <a:latin typeface="Lucida Sans" pitchFamily="34" charset="0"/>
            </a:endParaRPr>
          </a:p>
        </p:txBody>
      </p:sp>
      <p:pic>
        <p:nvPicPr>
          <p:cNvPr id="3" name="Picture 3"/>
          <p:cNvPicPr>
            <a:picLocks noChangeAspect="1" noChangeArrowheads="1"/>
          </p:cNvPicPr>
          <p:nvPr/>
        </p:nvPicPr>
        <p:blipFill>
          <a:blip r:embed="rId2" cstate="print"/>
          <a:srcRect/>
          <a:stretch>
            <a:fillRect/>
          </a:stretch>
        </p:blipFill>
        <p:spPr bwMode="auto">
          <a:xfrm>
            <a:off x="396107" y="1079847"/>
            <a:ext cx="2009775" cy="2009775"/>
          </a:xfrm>
          <a:prstGeom prst="rect">
            <a:avLst/>
          </a:prstGeom>
          <a:noFill/>
          <a:ln w="9525">
            <a:noFill/>
            <a:miter lim="800000"/>
            <a:headEnd/>
            <a:tailEnd/>
          </a:ln>
        </p:spPr>
      </p:pic>
      <p:pic>
        <p:nvPicPr>
          <p:cNvPr id="4" name="Picture 2"/>
          <p:cNvPicPr>
            <a:picLocks noChangeAspect="1" noChangeArrowheads="1"/>
          </p:cNvPicPr>
          <p:nvPr/>
        </p:nvPicPr>
        <p:blipFill>
          <a:blip r:embed="rId3" cstate="print"/>
          <a:srcRect/>
          <a:stretch>
            <a:fillRect/>
          </a:stretch>
        </p:blipFill>
        <p:spPr bwMode="auto">
          <a:xfrm>
            <a:off x="2628354" y="2303983"/>
            <a:ext cx="5695950" cy="657225"/>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2"/>
          <p:cNvSpPr>
            <a:spLocks noGrp="1"/>
          </p:cNvSpPr>
          <p:nvPr>
            <p:ph idx="1"/>
          </p:nvPr>
        </p:nvSpPr>
        <p:spPr>
          <a:xfrm>
            <a:off x="252090" y="287761"/>
            <a:ext cx="8496944" cy="1512167"/>
          </a:xfrm>
        </p:spPr>
        <p:txBody>
          <a:bodyPr>
            <a:noAutofit/>
          </a:bodyPr>
          <a:lstStyle/>
          <a:p>
            <a:pPr algn="ctr">
              <a:buNone/>
            </a:pPr>
            <a:endParaRPr lang="de-DE" sz="1500" dirty="0" smtClean="0">
              <a:latin typeface="Lucida Sans" pitchFamily="34" charset="0"/>
            </a:endParaRPr>
          </a:p>
          <a:p>
            <a:pPr algn="ctr">
              <a:buNone/>
            </a:pPr>
            <a:endParaRPr lang="de-DE" sz="1500" dirty="0" smtClean="0">
              <a:latin typeface="Lucida Sans" pitchFamily="34" charset="0"/>
            </a:endParaRPr>
          </a:p>
          <a:p>
            <a:pPr algn="ctr">
              <a:buNone/>
            </a:pPr>
            <a:r>
              <a:rPr lang="de-DE" sz="1500" dirty="0" smtClean="0">
                <a:latin typeface="Lucida Sans" pitchFamily="34" charset="0"/>
              </a:rPr>
              <a:t>Über der Tastenreihe oben in der Mitte der Tastatur </a:t>
            </a:r>
          </a:p>
          <a:p>
            <a:pPr algn="ctr">
              <a:buNone/>
            </a:pPr>
            <a:r>
              <a:rPr lang="de-DE" sz="1500" dirty="0" smtClean="0">
                <a:latin typeface="Lucida Sans" pitchFamily="34" charset="0"/>
              </a:rPr>
              <a:t>sollten Sie nun folgende Zahlen sehen:</a:t>
            </a:r>
          </a:p>
        </p:txBody>
      </p:sp>
      <p:sp>
        <p:nvSpPr>
          <p:cNvPr id="3" name="Inhaltsplatzhalter 2"/>
          <p:cNvSpPr txBox="1">
            <a:spLocks/>
          </p:cNvSpPr>
          <p:nvPr/>
        </p:nvSpPr>
        <p:spPr>
          <a:xfrm>
            <a:off x="252090" y="2952055"/>
            <a:ext cx="8496944" cy="1872208"/>
          </a:xfrm>
          <a:prstGeom prst="rect">
            <a:avLst/>
          </a:prstGeom>
        </p:spPr>
        <p:txBody>
          <a:bodyPr vert="horz" lIns="88443" tIns="44221" rIns="88443" bIns="44221" rtlCol="0">
            <a:noAutofit/>
          </a:bodyPr>
          <a:lstStyle/>
          <a:p>
            <a:pPr marL="331662" indent="-331662" algn="ctr" defTabSz="884429">
              <a:spcBef>
                <a:spcPct val="20000"/>
              </a:spcBef>
              <a:defRPr/>
            </a:pPr>
            <a:r>
              <a:rPr lang="de-DE" sz="1500" dirty="0" smtClean="0">
                <a:latin typeface="Lucida Sans" pitchFamily="34" charset="0"/>
              </a:rPr>
              <a:t>Bitte melden Sie sich, wenn dies </a:t>
            </a:r>
            <a:r>
              <a:rPr lang="de-DE" sz="1500" i="1" dirty="0" smtClean="0">
                <a:latin typeface="Lucida Sans" pitchFamily="34" charset="0"/>
              </a:rPr>
              <a:t>nicht</a:t>
            </a:r>
            <a:r>
              <a:rPr lang="de-DE" sz="1500" dirty="0" smtClean="0">
                <a:latin typeface="Lucida Sans" pitchFamily="34" charset="0"/>
              </a:rPr>
              <a:t> der Fall ist.</a:t>
            </a:r>
          </a:p>
          <a:p>
            <a:pPr marL="331662" indent="-331662" defTabSz="884429">
              <a:spcBef>
                <a:spcPct val="20000"/>
              </a:spcBef>
              <a:defRPr/>
            </a:pPr>
            <a:endParaRPr lang="de-DE" sz="1500" dirty="0" smtClean="0">
              <a:latin typeface="Lucida Sans" pitchFamily="34" charset="0"/>
            </a:endParaRPr>
          </a:p>
          <a:p>
            <a:pPr marL="331662" indent="-331662" defTabSz="884429">
              <a:spcBef>
                <a:spcPct val="20000"/>
              </a:spcBef>
              <a:defRPr/>
            </a:pPr>
            <a:endParaRPr lang="de-DE" sz="1500" dirty="0" smtClean="0">
              <a:latin typeface="Lucida Sans" pitchFamily="34" charset="0"/>
            </a:endParaRPr>
          </a:p>
        </p:txBody>
      </p:sp>
      <p:pic>
        <p:nvPicPr>
          <p:cNvPr id="4" name="Picture 2"/>
          <p:cNvPicPr>
            <a:picLocks noChangeAspect="1" noChangeArrowheads="1"/>
          </p:cNvPicPr>
          <p:nvPr/>
        </p:nvPicPr>
        <p:blipFill>
          <a:blip r:embed="rId2" cstate="print"/>
          <a:srcRect/>
          <a:stretch>
            <a:fillRect/>
          </a:stretch>
        </p:blipFill>
        <p:spPr bwMode="auto">
          <a:xfrm>
            <a:off x="1756940" y="1718767"/>
            <a:ext cx="5695950" cy="657225"/>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2"/>
          <p:cNvSpPr>
            <a:spLocks noGrp="1"/>
          </p:cNvSpPr>
          <p:nvPr>
            <p:ph idx="1"/>
          </p:nvPr>
        </p:nvSpPr>
        <p:spPr>
          <a:xfrm>
            <a:off x="450059" y="287760"/>
            <a:ext cx="8226968" cy="4536503"/>
          </a:xfrm>
        </p:spPr>
        <p:txBody>
          <a:bodyPr>
            <a:normAutofit/>
          </a:bodyPr>
          <a:lstStyle/>
          <a:p>
            <a:pPr>
              <a:buFont typeface="Wingdings" pitchFamily="2" charset="2"/>
              <a:buChar char="§"/>
            </a:pPr>
            <a:endParaRPr lang="de-DE" sz="1600" dirty="0" smtClean="0">
              <a:latin typeface="Lucida Sans" pitchFamily="34" charset="0"/>
            </a:endParaRPr>
          </a:p>
          <a:p>
            <a:pPr>
              <a:buFont typeface="Wingdings" pitchFamily="2" charset="2"/>
              <a:buChar char="§"/>
            </a:pPr>
            <a:r>
              <a:rPr lang="de-DE" sz="1600" dirty="0" smtClean="0">
                <a:latin typeface="Lucida Sans" pitchFamily="34" charset="0"/>
              </a:rPr>
              <a:t>In </a:t>
            </a:r>
            <a:r>
              <a:rPr lang="de-DE" sz="1600" dirty="0" smtClean="0">
                <a:latin typeface="Lucida Sans" pitchFamily="34" charset="0"/>
              </a:rPr>
              <a:t>diesem Versuch bearbeiten Sie insgesamt 2 Blöcke einer Zuordnungsaufgabe: </a:t>
            </a:r>
            <a:endParaRPr lang="de-DE" sz="1600" dirty="0" smtClean="0">
              <a:latin typeface="Lucida Sans" pitchFamily="34" charset="0"/>
            </a:endParaRPr>
          </a:p>
          <a:p>
            <a:pPr>
              <a:buFont typeface="Wingdings" pitchFamily="2" charset="2"/>
              <a:buChar char="§"/>
            </a:pPr>
            <a:endParaRPr lang="de-DE" sz="1600" dirty="0" smtClean="0">
              <a:latin typeface="Lucida Sans" pitchFamily="34" charset="0"/>
            </a:endParaRPr>
          </a:p>
          <a:p>
            <a:pPr>
              <a:buFont typeface="Wingdings" pitchFamily="2" charset="2"/>
              <a:buChar char="§"/>
            </a:pPr>
            <a:r>
              <a:rPr lang="de-DE" sz="1600" dirty="0" smtClean="0">
                <a:latin typeface="Lucida Sans" pitchFamily="34" charset="0"/>
              </a:rPr>
              <a:t>In </a:t>
            </a:r>
            <a:r>
              <a:rPr lang="de-DE" sz="1600" dirty="0" smtClean="0">
                <a:latin typeface="Lucida Sans" pitchFamily="34" charset="0"/>
              </a:rPr>
              <a:t>folgenden Block wird in jedem Durchgang in der Mitte des Bildschirms ein Buchstabe präsentiert, den Sie einer bestimmten Zahl zuordnen sollen, indem Sie die entsprechende Taste auf der Tastatur drücken. </a:t>
            </a:r>
            <a:endParaRPr lang="de-DE" sz="1600" dirty="0" smtClean="0">
              <a:latin typeface="Lucida Sans" pitchFamily="34" charset="0"/>
            </a:endParaRPr>
          </a:p>
          <a:p>
            <a:pPr>
              <a:buFont typeface="Wingdings" pitchFamily="2" charset="2"/>
              <a:buChar char="§"/>
            </a:pPr>
            <a:endParaRPr lang="de-DE" sz="1600" dirty="0" smtClean="0">
              <a:latin typeface="Lucida Sans" pitchFamily="34" charset="0"/>
            </a:endParaRPr>
          </a:p>
          <a:p>
            <a:pPr>
              <a:buFont typeface="Wingdings" pitchFamily="2" charset="2"/>
              <a:buChar char="§"/>
            </a:pPr>
            <a:r>
              <a:rPr lang="de-DE" sz="1600" dirty="0" smtClean="0">
                <a:latin typeface="Lucida Sans" pitchFamily="34" charset="0"/>
              </a:rPr>
              <a:t>Die folgende Tabelle zeigt an, wie die Zahlen den Buchstaben zugeordnet sind. Die Tabelle bleibt während der Bearbeitung des gesamten Blocks unter dem dargebotenen Buchstaben stehen.</a:t>
            </a:r>
          </a:p>
          <a:p>
            <a:pPr>
              <a:buFont typeface="Wingdings" pitchFamily="2" charset="2"/>
              <a:buChar char="§"/>
            </a:pPr>
            <a:endParaRPr lang="de-DE" sz="1600" dirty="0" smtClean="0">
              <a:latin typeface="Lucida Sans" pitchFamily="34" charset="0"/>
            </a:endParaRPr>
          </a:p>
          <a:p>
            <a:pPr>
              <a:buFont typeface="Wingdings" pitchFamily="2" charset="2"/>
              <a:buChar char="§"/>
            </a:pPr>
            <a:endParaRPr lang="de-DE" sz="1600" dirty="0" smtClean="0">
              <a:latin typeface="Lucida Sans" pitchFamily="34" charset="0"/>
            </a:endParaRPr>
          </a:p>
          <a:p>
            <a:pPr>
              <a:buFont typeface="Wingdings" pitchFamily="2" charset="2"/>
              <a:buChar char="§"/>
            </a:pPr>
            <a:endParaRPr lang="de-DE" sz="1600" dirty="0" smtClean="0">
              <a:latin typeface="Lucida Sans" pitchFamily="34" charset="0"/>
            </a:endParaRPr>
          </a:p>
          <a:p>
            <a:pPr>
              <a:buFont typeface="Wingdings" pitchFamily="2" charset="2"/>
              <a:buChar char="§"/>
            </a:pPr>
            <a:endParaRPr lang="de-DE" sz="1600" dirty="0" smtClean="0">
              <a:latin typeface="Lucida Sans" pitchFamily="34" charset="0"/>
            </a:endParaRPr>
          </a:p>
          <a:p>
            <a:pPr>
              <a:buFont typeface="Wingdings" pitchFamily="2" charset="2"/>
              <a:buChar char="§"/>
            </a:pPr>
            <a:endParaRPr lang="de-DE" sz="1600" dirty="0" smtClean="0">
              <a:latin typeface="Lucida Sans" pitchFamily="34" charset="0"/>
            </a:endParaRPr>
          </a:p>
          <a:p>
            <a:pPr>
              <a:buFont typeface="Wingdings" pitchFamily="2" charset="2"/>
              <a:buChar char="§"/>
            </a:pPr>
            <a:endParaRPr lang="de-DE" sz="1600" dirty="0" smtClean="0">
              <a:latin typeface="Lucida Sans" pitchFamily="34" charset="0"/>
            </a:endParaRPr>
          </a:p>
          <a:p>
            <a:pPr>
              <a:buFont typeface="Wingdings" pitchFamily="2" charset="2"/>
              <a:buChar char="§"/>
            </a:pPr>
            <a:endParaRPr lang="de-DE" sz="1600" dirty="0" smtClean="0">
              <a:latin typeface="Lucida Sans" pitchFamily="34" charset="0"/>
            </a:endParaRPr>
          </a:p>
          <a:p>
            <a:pPr>
              <a:buFont typeface="Wingdings" pitchFamily="2" charset="2"/>
              <a:buChar char="§"/>
            </a:pPr>
            <a:endParaRPr lang="de-DE" sz="1600" dirty="0" smtClean="0">
              <a:latin typeface="Lucida Sans" pitchFamily="34" charset="0"/>
            </a:endParaRPr>
          </a:p>
        </p:txBody>
      </p:sp>
      <p:pic>
        <p:nvPicPr>
          <p:cNvPr id="3" name="Picture 2"/>
          <p:cNvPicPr>
            <a:picLocks noChangeAspect="1" noChangeArrowheads="1"/>
          </p:cNvPicPr>
          <p:nvPr/>
        </p:nvPicPr>
        <p:blipFill>
          <a:blip r:embed="rId2" cstate="print"/>
          <a:srcRect/>
          <a:stretch>
            <a:fillRect/>
          </a:stretch>
        </p:blipFill>
        <p:spPr bwMode="auto">
          <a:xfrm>
            <a:off x="1764258" y="3475905"/>
            <a:ext cx="5695950" cy="127635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2"/>
          <p:cNvSpPr>
            <a:spLocks noGrp="1"/>
          </p:cNvSpPr>
          <p:nvPr>
            <p:ph idx="1"/>
          </p:nvPr>
        </p:nvSpPr>
        <p:spPr>
          <a:xfrm>
            <a:off x="450059" y="287760"/>
            <a:ext cx="8226968" cy="4536503"/>
          </a:xfrm>
        </p:spPr>
        <p:txBody>
          <a:bodyPr>
            <a:normAutofit/>
          </a:bodyPr>
          <a:lstStyle/>
          <a:p>
            <a:pPr algn="ctr">
              <a:buNone/>
            </a:pPr>
            <a:r>
              <a:rPr lang="de-DE" dirty="0" smtClean="0">
                <a:latin typeface="Lucida Sans" pitchFamily="34" charset="0"/>
              </a:rPr>
              <a:t>Block </a:t>
            </a:r>
            <a:r>
              <a:rPr lang="de-DE" dirty="0" smtClean="0">
                <a:latin typeface="Lucida Sans" pitchFamily="34" charset="0"/>
              </a:rPr>
              <a:t>1</a:t>
            </a:r>
            <a:endParaRPr lang="de-DE" dirty="0" smtClean="0">
              <a:latin typeface="Lucida Sans" pitchFamily="34" charset="0"/>
            </a:endParaRPr>
          </a:p>
          <a:p>
            <a:pPr>
              <a:buNone/>
            </a:pPr>
            <a:endParaRPr lang="de-DE" sz="800" dirty="0" smtClean="0">
              <a:latin typeface="Lucida Sans" pitchFamily="34" charset="0"/>
            </a:endParaRPr>
          </a:p>
          <a:p>
            <a:pPr>
              <a:buNone/>
            </a:pPr>
            <a:r>
              <a:rPr lang="de-DE" sz="1600" dirty="0" smtClean="0">
                <a:latin typeface="Lucida Sans" pitchFamily="34" charset="0"/>
              </a:rPr>
              <a:t>Noch einmal in Kürze: </a:t>
            </a:r>
          </a:p>
          <a:p>
            <a:pPr>
              <a:buNone/>
            </a:pPr>
            <a:endParaRPr lang="de-DE" sz="800" dirty="0" smtClean="0">
              <a:latin typeface="Lucida Sans" pitchFamily="34" charset="0"/>
            </a:endParaRPr>
          </a:p>
          <a:p>
            <a:pPr>
              <a:buFont typeface="Wingdings" pitchFamily="2" charset="2"/>
              <a:buChar char="§"/>
            </a:pPr>
            <a:r>
              <a:rPr lang="de-DE" sz="1600" dirty="0" smtClean="0">
                <a:latin typeface="Lucida Sans" pitchFamily="34" charset="0"/>
              </a:rPr>
              <a:t>In jedem Durchgang wird in der Mitte des Bildschirmes ein Buchstabe dargeboten.</a:t>
            </a:r>
          </a:p>
          <a:p>
            <a:pPr>
              <a:buFont typeface="Wingdings" pitchFamily="2" charset="2"/>
              <a:buChar char="§"/>
            </a:pPr>
            <a:endParaRPr lang="de-DE" sz="800" dirty="0" smtClean="0">
              <a:latin typeface="Lucida Sans" pitchFamily="34" charset="0"/>
            </a:endParaRPr>
          </a:p>
          <a:p>
            <a:pPr>
              <a:buFont typeface="Wingdings" pitchFamily="2" charset="2"/>
              <a:buChar char="§"/>
            </a:pPr>
            <a:r>
              <a:rPr lang="de-DE" sz="1600" dirty="0" smtClean="0">
                <a:latin typeface="Lucida Sans" pitchFamily="34" charset="0"/>
              </a:rPr>
              <a:t>Ihr Aufgabe besteht darin, so schnell wie möglich die Taste mit der entsprechende Zahl zu drücken.</a:t>
            </a:r>
          </a:p>
          <a:p>
            <a:pPr>
              <a:buFont typeface="Wingdings" pitchFamily="2" charset="2"/>
              <a:buChar char="§"/>
            </a:pPr>
            <a:endParaRPr lang="de-DE" sz="800" dirty="0" smtClean="0">
              <a:latin typeface="Lucida Sans" pitchFamily="34" charset="0"/>
            </a:endParaRPr>
          </a:p>
          <a:p>
            <a:pPr>
              <a:buFont typeface="Wingdings" pitchFamily="2" charset="2"/>
              <a:buChar char="§"/>
            </a:pPr>
            <a:r>
              <a:rPr lang="de-DE" sz="1600" dirty="0" smtClean="0">
                <a:latin typeface="Lucida Sans" pitchFamily="34" charset="0"/>
              </a:rPr>
              <a:t>Bitte arbeiten Sie so schnell und so akkurat wie möglich!</a:t>
            </a:r>
          </a:p>
          <a:p>
            <a:pPr>
              <a:buFont typeface="Wingdings" pitchFamily="2" charset="2"/>
              <a:buChar char="§"/>
            </a:pPr>
            <a:endParaRPr lang="de-DE" sz="1600" dirty="0" smtClean="0">
              <a:latin typeface="Lucida Sans" pitchFamily="34" charset="0"/>
            </a:endParaRPr>
          </a:p>
          <a:p>
            <a:pPr>
              <a:buFont typeface="Wingdings" pitchFamily="2" charset="2"/>
              <a:buChar char="§"/>
            </a:pPr>
            <a:endParaRPr lang="de-DE" sz="1600" dirty="0" smtClean="0">
              <a:latin typeface="Lucida Sans" pitchFamily="34" charset="0"/>
            </a:endParaRPr>
          </a:p>
          <a:p>
            <a:pPr>
              <a:buFont typeface="Wingdings" pitchFamily="2" charset="2"/>
              <a:buChar char="§"/>
            </a:pPr>
            <a:endParaRPr lang="de-DE" sz="1600" dirty="0" smtClean="0">
              <a:latin typeface="Lucida Sans" pitchFamily="34" charset="0"/>
            </a:endParaRPr>
          </a:p>
          <a:p>
            <a:pPr>
              <a:buFont typeface="Wingdings" pitchFamily="2" charset="2"/>
              <a:buChar char="§"/>
            </a:pPr>
            <a:endParaRPr lang="de-DE" sz="1600" dirty="0" smtClean="0">
              <a:latin typeface="Lucida Sans" pitchFamily="34" charset="0"/>
            </a:endParaRPr>
          </a:p>
          <a:p>
            <a:pPr>
              <a:buFont typeface="Wingdings" pitchFamily="2" charset="2"/>
              <a:buChar char="§"/>
            </a:pPr>
            <a:endParaRPr lang="de-DE" sz="1600" dirty="0" smtClean="0">
              <a:latin typeface="Lucida Sans" pitchFamily="34" charset="0"/>
            </a:endParaRPr>
          </a:p>
          <a:p>
            <a:pPr>
              <a:buFont typeface="Wingdings" pitchFamily="2" charset="2"/>
              <a:buChar char="§"/>
            </a:pPr>
            <a:endParaRPr lang="de-DE" sz="1600" dirty="0" smtClean="0">
              <a:latin typeface="Lucida Sans" pitchFamily="34" charset="0"/>
            </a:endParaRPr>
          </a:p>
        </p:txBody>
      </p:sp>
      <p:pic>
        <p:nvPicPr>
          <p:cNvPr id="3" name="Picture 2"/>
          <p:cNvPicPr>
            <a:picLocks noChangeAspect="1" noChangeArrowheads="1"/>
          </p:cNvPicPr>
          <p:nvPr/>
        </p:nvPicPr>
        <p:blipFill>
          <a:blip r:embed="rId2" cstate="print"/>
          <a:srcRect/>
          <a:stretch>
            <a:fillRect/>
          </a:stretch>
        </p:blipFill>
        <p:spPr bwMode="auto">
          <a:xfrm>
            <a:off x="1764258" y="3475905"/>
            <a:ext cx="5695950" cy="127635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2"/>
          <p:cNvSpPr>
            <a:spLocks noGrp="1"/>
          </p:cNvSpPr>
          <p:nvPr>
            <p:ph idx="1"/>
          </p:nvPr>
        </p:nvSpPr>
        <p:spPr>
          <a:xfrm>
            <a:off x="450059" y="287760"/>
            <a:ext cx="8226968" cy="4536503"/>
          </a:xfrm>
        </p:spPr>
        <p:txBody>
          <a:bodyPr>
            <a:normAutofit/>
          </a:bodyPr>
          <a:lstStyle/>
          <a:p>
            <a:pPr algn="ctr">
              <a:buNone/>
            </a:pPr>
            <a:r>
              <a:rPr lang="de-DE" dirty="0" smtClean="0">
                <a:latin typeface="Lucida Sans" pitchFamily="34" charset="0"/>
              </a:rPr>
              <a:t>Block </a:t>
            </a:r>
            <a:r>
              <a:rPr lang="de-DE" dirty="0" smtClean="0">
                <a:latin typeface="Lucida Sans" pitchFamily="34" charset="0"/>
              </a:rPr>
              <a:t>1</a:t>
            </a:r>
            <a:endParaRPr lang="de-DE" dirty="0" smtClean="0">
              <a:latin typeface="Lucida Sans" pitchFamily="34" charset="0"/>
            </a:endParaRPr>
          </a:p>
          <a:p>
            <a:pPr>
              <a:buNone/>
            </a:pPr>
            <a:endParaRPr lang="de-DE" sz="1600" dirty="0" smtClean="0">
              <a:latin typeface="Lucida Sans" pitchFamily="34" charset="0"/>
            </a:endParaRPr>
          </a:p>
          <a:p>
            <a:pPr>
              <a:buNone/>
            </a:pPr>
            <a:endParaRPr lang="de-DE" sz="1600" dirty="0" smtClean="0">
              <a:latin typeface="Lucida Sans" pitchFamily="34" charset="0"/>
            </a:endParaRPr>
          </a:p>
          <a:p>
            <a:pPr>
              <a:buFont typeface="Wingdings" pitchFamily="2" charset="2"/>
              <a:buChar char="§"/>
            </a:pPr>
            <a:r>
              <a:rPr lang="de-DE" sz="1600" dirty="0" smtClean="0">
                <a:latin typeface="Lucida Sans" pitchFamily="34" charset="0"/>
              </a:rPr>
              <a:t>Alles klar?</a:t>
            </a:r>
          </a:p>
          <a:p>
            <a:pPr>
              <a:buFont typeface="Wingdings" pitchFamily="2" charset="2"/>
              <a:buChar char="§"/>
            </a:pPr>
            <a:endParaRPr lang="de-DE" sz="1600" dirty="0" smtClean="0">
              <a:latin typeface="Lucida Sans" pitchFamily="34" charset="0"/>
            </a:endParaRPr>
          </a:p>
          <a:p>
            <a:pPr>
              <a:buFont typeface="Wingdings" pitchFamily="2" charset="2"/>
              <a:buChar char="§"/>
            </a:pPr>
            <a:r>
              <a:rPr lang="de-DE" sz="1600" dirty="0" smtClean="0">
                <a:latin typeface="Lucida Sans" pitchFamily="34" charset="0"/>
              </a:rPr>
              <a:t>Wenn Sie jetzt die rechte Taste drücken geht es direkt los! </a:t>
            </a:r>
          </a:p>
          <a:p>
            <a:pPr>
              <a:buFont typeface="Wingdings" pitchFamily="2" charset="2"/>
              <a:buChar char="§"/>
            </a:pPr>
            <a:endParaRPr lang="de-DE" sz="1600" dirty="0" smtClean="0">
              <a:latin typeface="Lucida Sans" pitchFamily="34" charset="0"/>
            </a:endParaRPr>
          </a:p>
          <a:p>
            <a:pPr>
              <a:buFont typeface="Wingdings" pitchFamily="2" charset="2"/>
              <a:buChar char="§"/>
            </a:pPr>
            <a:endParaRPr lang="de-DE" sz="1600" dirty="0" smtClean="0">
              <a:latin typeface="Lucida Sans" pitchFamily="34" charset="0"/>
            </a:endParaRPr>
          </a:p>
          <a:p>
            <a:pPr>
              <a:buFont typeface="Wingdings" pitchFamily="2" charset="2"/>
              <a:buChar char="§"/>
            </a:pPr>
            <a:endParaRPr lang="de-DE" sz="1600" dirty="0" smtClean="0">
              <a:latin typeface="Lucida Sans" pitchFamily="34" charset="0"/>
            </a:endParaRPr>
          </a:p>
          <a:p>
            <a:pPr>
              <a:buFont typeface="Wingdings" pitchFamily="2" charset="2"/>
              <a:buChar char="§"/>
            </a:pPr>
            <a:endParaRPr lang="de-DE" sz="1600" dirty="0" smtClean="0">
              <a:latin typeface="Lucida Sans" pitchFamily="34" charset="0"/>
            </a:endParaRPr>
          </a:p>
          <a:p>
            <a:pPr>
              <a:buFont typeface="Wingdings" pitchFamily="2" charset="2"/>
              <a:buChar char="§"/>
            </a:pPr>
            <a:endParaRPr lang="de-DE" sz="1600" dirty="0" smtClean="0">
              <a:latin typeface="Lucida Sans" pitchFamily="34" charset="0"/>
            </a:endParaRPr>
          </a:p>
        </p:txBody>
      </p:sp>
      <p:pic>
        <p:nvPicPr>
          <p:cNvPr id="6" name="Picture 5"/>
          <p:cNvPicPr>
            <a:picLocks noChangeAspect="1" noChangeArrowheads="1"/>
          </p:cNvPicPr>
          <p:nvPr/>
        </p:nvPicPr>
        <p:blipFill>
          <a:blip r:embed="rId2" cstate="print"/>
          <a:srcRect/>
          <a:stretch>
            <a:fillRect/>
          </a:stretch>
        </p:blipFill>
        <p:spPr bwMode="auto">
          <a:xfrm>
            <a:off x="1764258" y="3475905"/>
            <a:ext cx="5695950" cy="127635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2"/>
          <p:cNvSpPr>
            <a:spLocks noGrp="1"/>
          </p:cNvSpPr>
          <p:nvPr>
            <p:ph idx="1"/>
          </p:nvPr>
        </p:nvSpPr>
        <p:spPr>
          <a:xfrm>
            <a:off x="450059" y="287760"/>
            <a:ext cx="8226968" cy="4536503"/>
          </a:xfrm>
        </p:spPr>
        <p:txBody>
          <a:bodyPr>
            <a:normAutofit/>
          </a:bodyPr>
          <a:lstStyle/>
          <a:p>
            <a:pPr algn="ctr">
              <a:buNone/>
            </a:pPr>
            <a:r>
              <a:rPr lang="de-DE" dirty="0" smtClean="0">
                <a:latin typeface="Lucida Sans" pitchFamily="34" charset="0"/>
              </a:rPr>
              <a:t>Block </a:t>
            </a:r>
            <a:r>
              <a:rPr lang="de-DE" dirty="0" smtClean="0">
                <a:latin typeface="Lucida Sans" pitchFamily="34" charset="0"/>
              </a:rPr>
              <a:t>2</a:t>
            </a:r>
            <a:endParaRPr lang="de-DE" dirty="0" smtClean="0">
              <a:latin typeface="Lucida Sans" pitchFamily="34" charset="0"/>
            </a:endParaRPr>
          </a:p>
          <a:p>
            <a:pPr>
              <a:buNone/>
            </a:pPr>
            <a:endParaRPr lang="de-DE" sz="1600" dirty="0" smtClean="0">
              <a:latin typeface="Lucida Sans" pitchFamily="34" charset="0"/>
            </a:endParaRPr>
          </a:p>
          <a:p>
            <a:pPr>
              <a:buNone/>
            </a:pPr>
            <a:endParaRPr lang="de-DE" sz="1600" dirty="0" smtClean="0">
              <a:latin typeface="Lucida Sans" pitchFamily="34" charset="0"/>
            </a:endParaRPr>
          </a:p>
          <a:p>
            <a:pPr>
              <a:buFont typeface="Wingdings" pitchFamily="2" charset="2"/>
              <a:buChar char="§"/>
            </a:pPr>
            <a:r>
              <a:rPr lang="de-DE" sz="1600" dirty="0" smtClean="0">
                <a:latin typeface="Lucida Sans" pitchFamily="34" charset="0"/>
              </a:rPr>
              <a:t>Die Aufgabe bleibt gleich.</a:t>
            </a:r>
          </a:p>
          <a:p>
            <a:pPr>
              <a:buFont typeface="Wingdings" pitchFamily="2" charset="2"/>
              <a:buChar char="§"/>
            </a:pPr>
            <a:endParaRPr lang="de-DE" sz="1600" dirty="0" smtClean="0">
              <a:latin typeface="Lucida Sans" pitchFamily="34" charset="0"/>
            </a:endParaRPr>
          </a:p>
          <a:p>
            <a:pPr>
              <a:buFont typeface="Wingdings" pitchFamily="2" charset="2"/>
              <a:buChar char="§"/>
            </a:pPr>
            <a:r>
              <a:rPr lang="de-DE" sz="1600" dirty="0" smtClean="0">
                <a:latin typeface="Lucida Sans" pitchFamily="34" charset="0"/>
              </a:rPr>
              <a:t>Bitte antworten Sie weiterhin so schnell und so akkurat wie möglich!</a:t>
            </a:r>
          </a:p>
          <a:p>
            <a:pPr>
              <a:buFont typeface="Wingdings" pitchFamily="2" charset="2"/>
              <a:buChar char="§"/>
            </a:pPr>
            <a:endParaRPr lang="de-DE" sz="1600" dirty="0" smtClean="0">
              <a:latin typeface="Lucida Sans" pitchFamily="34" charset="0"/>
            </a:endParaRPr>
          </a:p>
          <a:p>
            <a:pPr>
              <a:buFont typeface="Wingdings" pitchFamily="2" charset="2"/>
              <a:buChar char="§"/>
            </a:pPr>
            <a:endParaRPr lang="de-DE" sz="1600" dirty="0" smtClean="0">
              <a:latin typeface="Lucida Sans" pitchFamily="34" charset="0"/>
            </a:endParaRPr>
          </a:p>
          <a:p>
            <a:pPr>
              <a:buFont typeface="Wingdings" pitchFamily="2" charset="2"/>
              <a:buChar char="§"/>
            </a:pPr>
            <a:endParaRPr lang="de-DE" sz="1600" dirty="0" smtClean="0">
              <a:latin typeface="Lucida Sans" pitchFamily="34" charset="0"/>
            </a:endParaRPr>
          </a:p>
          <a:p>
            <a:pPr>
              <a:buFont typeface="Wingdings" pitchFamily="2" charset="2"/>
              <a:buChar char="§"/>
            </a:pPr>
            <a:endParaRPr lang="de-DE" sz="1600" dirty="0" smtClean="0">
              <a:latin typeface="Lucida Sans" pitchFamily="34" charset="0"/>
            </a:endParaRPr>
          </a:p>
        </p:txBody>
      </p:sp>
      <p:pic>
        <p:nvPicPr>
          <p:cNvPr id="3" name="Picture 2"/>
          <p:cNvPicPr>
            <a:picLocks noChangeAspect="1" noChangeArrowheads="1"/>
          </p:cNvPicPr>
          <p:nvPr/>
        </p:nvPicPr>
        <p:blipFill>
          <a:blip r:embed="rId2" cstate="print"/>
          <a:srcRect/>
          <a:stretch>
            <a:fillRect/>
          </a:stretch>
        </p:blipFill>
        <p:spPr bwMode="auto">
          <a:xfrm>
            <a:off x="1764258" y="3475905"/>
            <a:ext cx="5695950" cy="127635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2"/>
          <p:cNvSpPr>
            <a:spLocks noGrp="1"/>
          </p:cNvSpPr>
          <p:nvPr>
            <p:ph idx="1"/>
          </p:nvPr>
        </p:nvSpPr>
        <p:spPr>
          <a:xfrm>
            <a:off x="2556346" y="1079848"/>
            <a:ext cx="5976664" cy="2016224"/>
          </a:xfrm>
        </p:spPr>
        <p:txBody>
          <a:bodyPr>
            <a:noAutofit/>
          </a:bodyPr>
          <a:lstStyle/>
          <a:p>
            <a:pPr>
              <a:buNone/>
            </a:pPr>
            <a:r>
              <a:rPr lang="de-DE" sz="2000" dirty="0" smtClean="0">
                <a:latin typeface="Lucida Sans" pitchFamily="34" charset="0"/>
              </a:rPr>
              <a:t>Bitte benachrichtigen Sie die Versuchsleitung!</a:t>
            </a:r>
          </a:p>
          <a:p>
            <a:pPr>
              <a:buNone/>
            </a:pPr>
            <a:endParaRPr lang="de-DE" sz="2000" dirty="0" smtClean="0">
              <a:latin typeface="Lucida Sans" pitchFamily="34" charset="0"/>
            </a:endParaRPr>
          </a:p>
          <a:p>
            <a:pPr>
              <a:buNone/>
            </a:pPr>
            <a:r>
              <a:rPr lang="de-DE" sz="1500" dirty="0" smtClean="0">
                <a:solidFill>
                  <a:srgbClr val="FF0000"/>
                </a:solidFill>
                <a:latin typeface="Lucida Sans" pitchFamily="34" charset="0"/>
              </a:rPr>
              <a:t>Nun soll folgende Schablone über den Antworttasten liegen</a:t>
            </a:r>
            <a:r>
              <a:rPr lang="de-DE" sz="1500" b="1" dirty="0" smtClean="0">
                <a:solidFill>
                  <a:srgbClr val="FF0000"/>
                </a:solidFill>
                <a:latin typeface="Lucida Sans" pitchFamily="34" charset="0"/>
              </a:rPr>
              <a:t>:</a:t>
            </a:r>
            <a:endParaRPr lang="de-DE" sz="1500" dirty="0" smtClean="0">
              <a:solidFill>
                <a:srgbClr val="FF0000"/>
              </a:solidFill>
              <a:latin typeface="Lucida Sans" pitchFamily="34" charset="0"/>
            </a:endParaRPr>
          </a:p>
        </p:txBody>
      </p:sp>
      <p:pic>
        <p:nvPicPr>
          <p:cNvPr id="3" name="Picture 2"/>
          <p:cNvPicPr>
            <a:picLocks noChangeAspect="1" noChangeArrowheads="1"/>
          </p:cNvPicPr>
          <p:nvPr/>
        </p:nvPicPr>
        <p:blipFill>
          <a:blip r:embed="rId2" cstate="print"/>
          <a:srcRect/>
          <a:stretch>
            <a:fillRect/>
          </a:stretch>
        </p:blipFill>
        <p:spPr bwMode="auto">
          <a:xfrm>
            <a:off x="2628354" y="2366839"/>
            <a:ext cx="5695950" cy="657225"/>
          </a:xfrm>
          <a:prstGeom prst="rect">
            <a:avLst/>
          </a:prstGeom>
          <a:noFill/>
          <a:ln w="9525">
            <a:noFill/>
            <a:miter lim="800000"/>
            <a:headEnd/>
            <a:tailEnd/>
          </a:ln>
        </p:spPr>
      </p:pic>
      <p:pic>
        <p:nvPicPr>
          <p:cNvPr id="4" name="Picture 3"/>
          <p:cNvPicPr>
            <a:picLocks noChangeAspect="1" noChangeArrowheads="1"/>
          </p:cNvPicPr>
          <p:nvPr/>
        </p:nvPicPr>
        <p:blipFill>
          <a:blip r:embed="rId3" cstate="print"/>
          <a:srcRect/>
          <a:stretch>
            <a:fillRect/>
          </a:stretch>
        </p:blipFill>
        <p:spPr bwMode="auto">
          <a:xfrm>
            <a:off x="396107" y="1079847"/>
            <a:ext cx="2009775" cy="2009775"/>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2"/>
          <p:cNvSpPr>
            <a:spLocks noGrp="1"/>
          </p:cNvSpPr>
          <p:nvPr>
            <p:ph idx="1"/>
          </p:nvPr>
        </p:nvSpPr>
        <p:spPr>
          <a:xfrm>
            <a:off x="2556346" y="1079848"/>
            <a:ext cx="5976664" cy="2016224"/>
          </a:xfrm>
        </p:spPr>
        <p:txBody>
          <a:bodyPr>
            <a:noAutofit/>
          </a:bodyPr>
          <a:lstStyle/>
          <a:p>
            <a:pPr>
              <a:buNone/>
            </a:pPr>
            <a:r>
              <a:rPr lang="de-DE" sz="2000" dirty="0" smtClean="0">
                <a:latin typeface="Lucida Sans" pitchFamily="34" charset="0"/>
              </a:rPr>
              <a:t>Bitte benachrichtigen Sie die Versuchsleitung!</a:t>
            </a:r>
          </a:p>
          <a:p>
            <a:pPr>
              <a:buNone/>
            </a:pPr>
            <a:endParaRPr lang="de-DE" sz="1500" dirty="0" smtClean="0">
              <a:latin typeface="Lucida Sans" pitchFamily="34" charset="0"/>
            </a:endParaRPr>
          </a:p>
          <a:p>
            <a:pPr>
              <a:buNone/>
            </a:pPr>
            <a:r>
              <a:rPr lang="de-DE" sz="1500" dirty="0" smtClean="0">
                <a:solidFill>
                  <a:srgbClr val="FF0000"/>
                </a:solidFill>
                <a:latin typeface="Lucida Sans" pitchFamily="34" charset="0"/>
              </a:rPr>
              <a:t>Es werden keine Schablonen mehr benötigt!</a:t>
            </a:r>
          </a:p>
          <a:p>
            <a:pPr>
              <a:buNone/>
            </a:pPr>
            <a:endParaRPr lang="de-DE" sz="1500" dirty="0" smtClean="0">
              <a:latin typeface="Lucida Sans" pitchFamily="34" charset="0"/>
            </a:endParaRPr>
          </a:p>
        </p:txBody>
      </p:sp>
      <p:pic>
        <p:nvPicPr>
          <p:cNvPr id="3" name="Picture 3"/>
          <p:cNvPicPr>
            <a:picLocks noChangeAspect="1" noChangeArrowheads="1"/>
          </p:cNvPicPr>
          <p:nvPr/>
        </p:nvPicPr>
        <p:blipFill>
          <a:blip r:embed="rId2" cstate="print"/>
          <a:srcRect/>
          <a:stretch>
            <a:fillRect/>
          </a:stretch>
        </p:blipFill>
        <p:spPr bwMode="auto">
          <a:xfrm>
            <a:off x="396107" y="1079847"/>
            <a:ext cx="2009775" cy="2009775"/>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2"/>
          <p:cNvSpPr>
            <a:spLocks noGrp="1"/>
          </p:cNvSpPr>
          <p:nvPr>
            <p:ph idx="1"/>
          </p:nvPr>
        </p:nvSpPr>
        <p:spPr>
          <a:xfrm>
            <a:off x="450059" y="431776"/>
            <a:ext cx="8101013" cy="4104456"/>
          </a:xfrm>
        </p:spPr>
        <p:txBody>
          <a:bodyPr>
            <a:normAutofit/>
          </a:bodyPr>
          <a:lstStyle/>
          <a:p>
            <a:pPr algn="ctr">
              <a:buNone/>
            </a:pPr>
            <a:endParaRPr lang="de-DE" sz="1600" b="1" dirty="0" smtClean="0">
              <a:latin typeface="Lucida Sans" pitchFamily="34" charset="0"/>
            </a:endParaRPr>
          </a:p>
          <a:p>
            <a:pPr algn="ctr">
              <a:buNone/>
            </a:pPr>
            <a:endParaRPr lang="de-DE" sz="1600" b="1" dirty="0" smtClean="0">
              <a:latin typeface="Lucida Sans" pitchFamily="34" charset="0"/>
            </a:endParaRPr>
          </a:p>
          <a:p>
            <a:pPr algn="ctr">
              <a:buNone/>
            </a:pPr>
            <a:r>
              <a:rPr lang="de-DE" sz="4000" b="1" dirty="0" smtClean="0">
                <a:solidFill>
                  <a:srgbClr val="00B050"/>
                </a:solidFill>
                <a:latin typeface="Lucida Sans" pitchFamily="34" charset="0"/>
              </a:rPr>
              <a:t>Vielen Dank!</a:t>
            </a:r>
            <a:r>
              <a:rPr lang="de-DE" sz="4000" b="1" dirty="0" smtClean="0">
                <a:solidFill>
                  <a:srgbClr val="0070C0"/>
                </a:solidFill>
                <a:latin typeface="Lucida Sans" pitchFamily="34" charset="0"/>
              </a:rPr>
              <a:t> </a:t>
            </a:r>
          </a:p>
          <a:p>
            <a:pPr algn="ctr">
              <a:buNone/>
            </a:pPr>
            <a:endParaRPr lang="de-DE" sz="1600" b="1" dirty="0" smtClean="0">
              <a:latin typeface="Lucida Sans" pitchFamily="34" charset="0"/>
            </a:endParaRPr>
          </a:p>
          <a:p>
            <a:pPr algn="ctr">
              <a:buNone/>
            </a:pPr>
            <a:endParaRPr lang="de-DE" sz="1600" b="1" dirty="0" smtClean="0">
              <a:latin typeface="Lucida Sans" pitchFamily="34" charset="0"/>
            </a:endParaRPr>
          </a:p>
          <a:p>
            <a:pPr algn="ctr">
              <a:buNone/>
            </a:pPr>
            <a:endParaRPr lang="de-DE" sz="1600" dirty="0" smtClean="0">
              <a:latin typeface="Lucida Sans" pitchFamily="34" charset="0"/>
            </a:endParaRPr>
          </a:p>
          <a:p>
            <a:pPr algn="ctr">
              <a:buNone/>
            </a:pPr>
            <a:endParaRPr lang="de-DE" sz="1600" dirty="0" smtClean="0">
              <a:latin typeface="Lucida Sans" pitchFamily="34" charset="0"/>
            </a:endParaRPr>
          </a:p>
          <a:p>
            <a:pPr algn="ctr">
              <a:buNone/>
            </a:pPr>
            <a:endParaRPr lang="de-DE" sz="1600" dirty="0" smtClean="0">
              <a:latin typeface="Lucida Sans" pitchFamily="34" charset="0"/>
            </a:endParaRPr>
          </a:p>
          <a:p>
            <a:pPr algn="ctr">
              <a:buNone/>
            </a:pPr>
            <a:r>
              <a:rPr lang="de-DE" sz="1600" dirty="0" smtClean="0">
                <a:latin typeface="Lucida Sans" pitchFamily="34" charset="0"/>
              </a:rPr>
              <a:t>Dieser Versuchsteil ist abgeschlossen. </a:t>
            </a:r>
          </a:p>
          <a:p>
            <a:pPr algn="ctr">
              <a:buNone/>
            </a:pPr>
            <a:endParaRPr lang="de-DE" sz="1600" dirty="0" smtClean="0">
              <a:latin typeface="Lucida Sans" pitchFamily="34" charset="0"/>
            </a:endParaRPr>
          </a:p>
          <a:p>
            <a:pPr algn="ctr">
              <a:buNone/>
            </a:pPr>
            <a:r>
              <a:rPr lang="de-DE" sz="1600" dirty="0" smtClean="0">
                <a:latin typeface="Lucida Sans" pitchFamily="34" charset="0"/>
              </a:rPr>
              <a:t> </a:t>
            </a:r>
          </a:p>
          <a:p>
            <a:pPr algn="ctr">
              <a:buNone/>
            </a:pPr>
            <a:endParaRPr lang="de-DE" sz="1600" dirty="0" smtClean="0">
              <a:latin typeface="Lucida Sans"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2"/>
          <p:cNvSpPr>
            <a:spLocks noGrp="1"/>
          </p:cNvSpPr>
          <p:nvPr>
            <p:ph idx="1"/>
          </p:nvPr>
        </p:nvSpPr>
        <p:spPr>
          <a:xfrm>
            <a:off x="252090" y="287761"/>
            <a:ext cx="8496944" cy="1512167"/>
          </a:xfrm>
        </p:spPr>
        <p:txBody>
          <a:bodyPr>
            <a:noAutofit/>
          </a:bodyPr>
          <a:lstStyle/>
          <a:p>
            <a:pPr algn="ctr">
              <a:buNone/>
            </a:pPr>
            <a:endParaRPr lang="de-DE" sz="1500" dirty="0" smtClean="0">
              <a:latin typeface="Lucida Sans" pitchFamily="34" charset="0"/>
            </a:endParaRPr>
          </a:p>
          <a:p>
            <a:pPr algn="ctr">
              <a:buNone/>
            </a:pPr>
            <a:endParaRPr lang="de-DE" sz="1500" dirty="0" smtClean="0">
              <a:latin typeface="Lucida Sans" pitchFamily="34" charset="0"/>
            </a:endParaRPr>
          </a:p>
          <a:p>
            <a:pPr algn="ctr">
              <a:buNone/>
            </a:pPr>
            <a:r>
              <a:rPr lang="de-DE" sz="1500" dirty="0" smtClean="0">
                <a:latin typeface="Lucida Sans" pitchFamily="34" charset="0"/>
              </a:rPr>
              <a:t>Über der Tastenreihe oben in der Mitte der Tastatur </a:t>
            </a:r>
          </a:p>
          <a:p>
            <a:pPr algn="ctr">
              <a:buNone/>
            </a:pPr>
            <a:r>
              <a:rPr lang="de-DE" sz="1500" dirty="0" smtClean="0">
                <a:latin typeface="Lucida Sans" pitchFamily="34" charset="0"/>
              </a:rPr>
              <a:t>sollten Sie nun folgende Zeichen sehen:</a:t>
            </a:r>
          </a:p>
        </p:txBody>
      </p:sp>
      <p:sp>
        <p:nvSpPr>
          <p:cNvPr id="3" name="Inhaltsplatzhalter 2"/>
          <p:cNvSpPr txBox="1">
            <a:spLocks/>
          </p:cNvSpPr>
          <p:nvPr/>
        </p:nvSpPr>
        <p:spPr>
          <a:xfrm>
            <a:off x="252090" y="2952055"/>
            <a:ext cx="8496944" cy="1872208"/>
          </a:xfrm>
          <a:prstGeom prst="rect">
            <a:avLst/>
          </a:prstGeom>
        </p:spPr>
        <p:txBody>
          <a:bodyPr vert="horz" lIns="88443" tIns="44221" rIns="88443" bIns="44221" rtlCol="0">
            <a:noAutofit/>
          </a:bodyPr>
          <a:lstStyle/>
          <a:p>
            <a:pPr marL="331662" indent="-331662" algn="ctr" defTabSz="884429">
              <a:spcBef>
                <a:spcPct val="20000"/>
              </a:spcBef>
              <a:defRPr/>
            </a:pPr>
            <a:r>
              <a:rPr lang="de-DE" sz="1500" dirty="0" smtClean="0">
                <a:latin typeface="Lucida Sans" pitchFamily="34" charset="0"/>
              </a:rPr>
              <a:t>Bitte melden Sie sich, wenn dies </a:t>
            </a:r>
            <a:r>
              <a:rPr lang="de-DE" sz="1500" i="1" dirty="0" smtClean="0">
                <a:latin typeface="Lucida Sans" pitchFamily="34" charset="0"/>
              </a:rPr>
              <a:t>nicht</a:t>
            </a:r>
            <a:r>
              <a:rPr lang="de-DE" sz="1500" dirty="0" smtClean="0">
                <a:latin typeface="Lucida Sans" pitchFamily="34" charset="0"/>
              </a:rPr>
              <a:t> der Fall ist.</a:t>
            </a:r>
          </a:p>
          <a:p>
            <a:pPr marL="331662" indent="-331662" defTabSz="884429">
              <a:spcBef>
                <a:spcPct val="20000"/>
              </a:spcBef>
              <a:defRPr/>
            </a:pPr>
            <a:endParaRPr lang="de-DE" sz="1500" dirty="0" smtClean="0">
              <a:latin typeface="Lucida Sans" pitchFamily="34" charset="0"/>
            </a:endParaRPr>
          </a:p>
          <a:p>
            <a:pPr marL="331662" indent="-331662" defTabSz="884429">
              <a:spcBef>
                <a:spcPct val="20000"/>
              </a:spcBef>
              <a:defRPr/>
            </a:pPr>
            <a:endParaRPr lang="de-DE" sz="1500" dirty="0" smtClean="0">
              <a:latin typeface="Lucida Sans" pitchFamily="34" charset="0"/>
            </a:endParaRPr>
          </a:p>
        </p:txBody>
      </p:sp>
      <p:pic>
        <p:nvPicPr>
          <p:cNvPr id="4" name="Picture 2"/>
          <p:cNvPicPr>
            <a:picLocks noChangeAspect="1" noChangeArrowheads="1"/>
          </p:cNvPicPr>
          <p:nvPr/>
        </p:nvPicPr>
        <p:blipFill>
          <a:blip r:embed="rId2" cstate="print"/>
          <a:srcRect/>
          <a:stretch>
            <a:fillRect/>
          </a:stretch>
        </p:blipFill>
        <p:spPr bwMode="auto">
          <a:xfrm>
            <a:off x="1684932" y="1790774"/>
            <a:ext cx="5695950" cy="657225"/>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2"/>
          <p:cNvSpPr>
            <a:spLocks noGrp="1"/>
          </p:cNvSpPr>
          <p:nvPr>
            <p:ph idx="1"/>
          </p:nvPr>
        </p:nvSpPr>
        <p:spPr>
          <a:xfrm>
            <a:off x="450059" y="287760"/>
            <a:ext cx="8226968" cy="4536503"/>
          </a:xfrm>
        </p:spPr>
        <p:txBody>
          <a:bodyPr>
            <a:normAutofit/>
          </a:bodyPr>
          <a:lstStyle/>
          <a:p>
            <a:pPr>
              <a:buNone/>
            </a:pPr>
            <a:endParaRPr lang="de-DE" sz="1600" dirty="0" smtClean="0">
              <a:latin typeface="Lucida Sans" pitchFamily="34" charset="0"/>
            </a:endParaRPr>
          </a:p>
          <a:p>
            <a:pPr>
              <a:buFont typeface="Wingdings" pitchFamily="2" charset="2"/>
              <a:buChar char="§"/>
            </a:pPr>
            <a:r>
              <a:rPr lang="de-DE" sz="1600" dirty="0" smtClean="0">
                <a:latin typeface="Lucida Sans" pitchFamily="34" charset="0"/>
              </a:rPr>
              <a:t>In diesem </a:t>
            </a:r>
            <a:r>
              <a:rPr lang="de-DE" sz="1600" dirty="0" smtClean="0">
                <a:latin typeface="Lucida Sans" pitchFamily="34" charset="0"/>
              </a:rPr>
              <a:t>Versuch </a:t>
            </a:r>
            <a:r>
              <a:rPr lang="de-DE" sz="1600" dirty="0" smtClean="0">
                <a:latin typeface="Lucida Sans" pitchFamily="34" charset="0"/>
              </a:rPr>
              <a:t>bearbeiten Sie insgesamt </a:t>
            </a:r>
            <a:r>
              <a:rPr lang="de-DE" sz="1600" dirty="0" smtClean="0">
                <a:latin typeface="Lucida Sans" pitchFamily="34" charset="0"/>
              </a:rPr>
              <a:t>2 </a:t>
            </a:r>
            <a:r>
              <a:rPr lang="de-DE" sz="1600" dirty="0" smtClean="0">
                <a:latin typeface="Lucida Sans" pitchFamily="34" charset="0"/>
              </a:rPr>
              <a:t>Blöcke einer Zuordnungsaufgabe: </a:t>
            </a:r>
          </a:p>
          <a:p>
            <a:pPr>
              <a:buFont typeface="Wingdings" pitchFamily="2" charset="2"/>
              <a:buChar char="§"/>
            </a:pPr>
            <a:endParaRPr lang="de-DE" sz="800" dirty="0" smtClean="0">
              <a:latin typeface="Lucida Sans" pitchFamily="34" charset="0"/>
            </a:endParaRPr>
          </a:p>
          <a:p>
            <a:pPr>
              <a:buFont typeface="Wingdings" pitchFamily="2" charset="2"/>
              <a:buChar char="§"/>
            </a:pPr>
            <a:r>
              <a:rPr lang="de-DE" sz="1600" dirty="0" smtClean="0">
                <a:latin typeface="Lucida Sans" pitchFamily="34" charset="0"/>
              </a:rPr>
              <a:t>Im folgenden Block wird in jedem Durchgang in der Mitte des Bildschirms eine Zahl präsentiert, die Sie einem bestimmten Zeichen zuordnen sollen, indem Sie die entsprechende Taste oben auf der Tastatur drücken. </a:t>
            </a:r>
          </a:p>
          <a:p>
            <a:pPr>
              <a:buFont typeface="Wingdings" pitchFamily="2" charset="2"/>
              <a:buChar char="§"/>
            </a:pPr>
            <a:endParaRPr lang="de-DE" sz="800" dirty="0" smtClean="0">
              <a:latin typeface="Lucida Sans" pitchFamily="34" charset="0"/>
            </a:endParaRPr>
          </a:p>
          <a:p>
            <a:pPr>
              <a:buFont typeface="Wingdings" pitchFamily="2" charset="2"/>
              <a:buChar char="§"/>
            </a:pPr>
            <a:r>
              <a:rPr lang="de-DE" sz="1600" dirty="0" smtClean="0">
                <a:latin typeface="Lucida Sans" pitchFamily="34" charset="0"/>
              </a:rPr>
              <a:t>Die folgende Tabelle zeigt an, wie die Zeichen den Zahlen zugeordnet sind. Die Tabelle bleibt während der Bearbeitung des gesamten Blocks unter der dargebotenen Zahl stehen.</a:t>
            </a:r>
          </a:p>
          <a:p>
            <a:pPr>
              <a:buFont typeface="Wingdings" pitchFamily="2" charset="2"/>
              <a:buChar char="§"/>
            </a:pPr>
            <a:endParaRPr lang="de-DE" sz="1600" dirty="0" smtClean="0">
              <a:latin typeface="Lucida Sans" pitchFamily="34" charset="0"/>
            </a:endParaRPr>
          </a:p>
          <a:p>
            <a:pPr>
              <a:buFont typeface="Wingdings" pitchFamily="2" charset="2"/>
              <a:buChar char="§"/>
            </a:pPr>
            <a:endParaRPr lang="de-DE" sz="1600" dirty="0" smtClean="0">
              <a:latin typeface="Lucida Sans" pitchFamily="34" charset="0"/>
            </a:endParaRPr>
          </a:p>
          <a:p>
            <a:pPr>
              <a:buFont typeface="Wingdings" pitchFamily="2" charset="2"/>
              <a:buChar char="§"/>
            </a:pPr>
            <a:endParaRPr lang="de-DE" sz="1600" dirty="0" smtClean="0">
              <a:latin typeface="Lucida Sans" pitchFamily="34" charset="0"/>
            </a:endParaRPr>
          </a:p>
          <a:p>
            <a:pPr>
              <a:buFont typeface="Wingdings" pitchFamily="2" charset="2"/>
              <a:buChar char="§"/>
            </a:pPr>
            <a:endParaRPr lang="de-DE" sz="1600" dirty="0" smtClean="0">
              <a:latin typeface="Lucida Sans" pitchFamily="34" charset="0"/>
            </a:endParaRPr>
          </a:p>
          <a:p>
            <a:pPr>
              <a:buFont typeface="Wingdings" pitchFamily="2" charset="2"/>
              <a:buChar char="§"/>
            </a:pPr>
            <a:endParaRPr lang="de-DE" sz="1600" dirty="0" smtClean="0">
              <a:latin typeface="Lucida Sans" pitchFamily="34" charset="0"/>
            </a:endParaRPr>
          </a:p>
          <a:p>
            <a:pPr>
              <a:buFont typeface="Wingdings" pitchFamily="2" charset="2"/>
              <a:buChar char="§"/>
            </a:pPr>
            <a:endParaRPr lang="de-DE" sz="1600" dirty="0" smtClean="0">
              <a:latin typeface="Lucida Sans" pitchFamily="34" charset="0"/>
            </a:endParaRPr>
          </a:p>
        </p:txBody>
      </p:sp>
      <p:pic>
        <p:nvPicPr>
          <p:cNvPr id="3" name="Picture 3"/>
          <p:cNvPicPr>
            <a:picLocks noChangeAspect="1" noChangeArrowheads="1"/>
          </p:cNvPicPr>
          <p:nvPr/>
        </p:nvPicPr>
        <p:blipFill>
          <a:blip r:embed="rId2" cstate="print"/>
          <a:srcRect/>
          <a:stretch>
            <a:fillRect/>
          </a:stretch>
        </p:blipFill>
        <p:spPr bwMode="auto">
          <a:xfrm>
            <a:off x="1692250" y="3403897"/>
            <a:ext cx="5695950" cy="127635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2"/>
          <p:cNvSpPr>
            <a:spLocks noGrp="1"/>
          </p:cNvSpPr>
          <p:nvPr>
            <p:ph idx="1"/>
          </p:nvPr>
        </p:nvSpPr>
        <p:spPr>
          <a:xfrm>
            <a:off x="450059" y="287760"/>
            <a:ext cx="8226968" cy="4536503"/>
          </a:xfrm>
        </p:spPr>
        <p:txBody>
          <a:bodyPr>
            <a:normAutofit/>
          </a:bodyPr>
          <a:lstStyle/>
          <a:p>
            <a:pPr algn="ctr">
              <a:buNone/>
            </a:pPr>
            <a:r>
              <a:rPr lang="de-DE" dirty="0" smtClean="0">
                <a:latin typeface="Lucida Sans" pitchFamily="34" charset="0"/>
              </a:rPr>
              <a:t>Block </a:t>
            </a:r>
            <a:r>
              <a:rPr lang="de-DE" dirty="0" smtClean="0">
                <a:latin typeface="Lucida Sans" pitchFamily="34" charset="0"/>
              </a:rPr>
              <a:t>1</a:t>
            </a:r>
            <a:endParaRPr lang="de-DE" dirty="0" smtClean="0">
              <a:latin typeface="Lucida Sans" pitchFamily="34" charset="0"/>
            </a:endParaRPr>
          </a:p>
          <a:p>
            <a:pPr>
              <a:buNone/>
            </a:pPr>
            <a:endParaRPr lang="de-DE" sz="800" dirty="0" smtClean="0">
              <a:latin typeface="Lucida Sans" pitchFamily="34" charset="0"/>
            </a:endParaRPr>
          </a:p>
          <a:p>
            <a:pPr>
              <a:buNone/>
            </a:pPr>
            <a:r>
              <a:rPr lang="de-DE" sz="1600" dirty="0" smtClean="0">
                <a:latin typeface="Lucida Sans" pitchFamily="34" charset="0"/>
              </a:rPr>
              <a:t>Noch einmal in Kürze: </a:t>
            </a:r>
          </a:p>
          <a:p>
            <a:pPr>
              <a:buNone/>
            </a:pPr>
            <a:endParaRPr lang="de-DE" sz="800" dirty="0" smtClean="0">
              <a:latin typeface="Lucida Sans" pitchFamily="34" charset="0"/>
            </a:endParaRPr>
          </a:p>
          <a:p>
            <a:pPr>
              <a:buFont typeface="Wingdings" pitchFamily="2" charset="2"/>
              <a:buChar char="§"/>
            </a:pPr>
            <a:r>
              <a:rPr lang="de-DE" sz="1600" dirty="0" smtClean="0">
                <a:latin typeface="Lucida Sans" pitchFamily="34" charset="0"/>
              </a:rPr>
              <a:t>In jedem Durchgang wird in der Mitte des Bildschirmes eine Zahl dargeboten.</a:t>
            </a:r>
          </a:p>
          <a:p>
            <a:pPr>
              <a:buFont typeface="Wingdings" pitchFamily="2" charset="2"/>
              <a:buChar char="§"/>
            </a:pPr>
            <a:endParaRPr lang="de-DE" sz="800" dirty="0" smtClean="0">
              <a:latin typeface="Lucida Sans" pitchFamily="34" charset="0"/>
            </a:endParaRPr>
          </a:p>
          <a:p>
            <a:pPr>
              <a:buFont typeface="Wingdings" pitchFamily="2" charset="2"/>
              <a:buChar char="§"/>
            </a:pPr>
            <a:r>
              <a:rPr lang="de-DE" sz="1600" dirty="0" smtClean="0">
                <a:latin typeface="Lucida Sans" pitchFamily="34" charset="0"/>
              </a:rPr>
              <a:t>Ihr Aufgabe besteht darin, so schnell wie möglich die Taste mit dem entsprechende Zeichen zu drücken.</a:t>
            </a:r>
          </a:p>
          <a:p>
            <a:pPr>
              <a:buFont typeface="Wingdings" pitchFamily="2" charset="2"/>
              <a:buChar char="§"/>
            </a:pPr>
            <a:endParaRPr lang="de-DE" sz="800" dirty="0" smtClean="0">
              <a:latin typeface="Lucida Sans" pitchFamily="34" charset="0"/>
            </a:endParaRPr>
          </a:p>
          <a:p>
            <a:pPr>
              <a:buFont typeface="Wingdings" pitchFamily="2" charset="2"/>
              <a:buChar char="§"/>
            </a:pPr>
            <a:r>
              <a:rPr lang="de-DE" sz="1600" dirty="0" smtClean="0">
                <a:latin typeface="Lucida Sans" pitchFamily="34" charset="0"/>
              </a:rPr>
              <a:t>Bitte arbeiten Sie so schnell und so akkurat wie möglich!</a:t>
            </a:r>
          </a:p>
          <a:p>
            <a:pPr>
              <a:buFont typeface="Wingdings" pitchFamily="2" charset="2"/>
              <a:buChar char="§"/>
            </a:pPr>
            <a:endParaRPr lang="de-DE" sz="1600" dirty="0" smtClean="0">
              <a:latin typeface="Lucida Sans" pitchFamily="34" charset="0"/>
            </a:endParaRPr>
          </a:p>
          <a:p>
            <a:pPr>
              <a:buFont typeface="Wingdings" pitchFamily="2" charset="2"/>
              <a:buChar char="§"/>
            </a:pPr>
            <a:endParaRPr lang="de-DE" sz="1600" dirty="0" smtClean="0">
              <a:latin typeface="Lucida Sans" pitchFamily="34" charset="0"/>
            </a:endParaRPr>
          </a:p>
          <a:p>
            <a:pPr>
              <a:buFont typeface="Wingdings" pitchFamily="2" charset="2"/>
              <a:buChar char="§"/>
            </a:pPr>
            <a:endParaRPr lang="de-DE" sz="1600" dirty="0" smtClean="0">
              <a:latin typeface="Lucida Sans" pitchFamily="34" charset="0"/>
            </a:endParaRPr>
          </a:p>
          <a:p>
            <a:pPr>
              <a:buFont typeface="Wingdings" pitchFamily="2" charset="2"/>
              <a:buChar char="§"/>
            </a:pPr>
            <a:endParaRPr lang="de-DE" sz="1600" dirty="0" smtClean="0">
              <a:latin typeface="Lucida Sans" pitchFamily="34" charset="0"/>
            </a:endParaRPr>
          </a:p>
          <a:p>
            <a:pPr>
              <a:buFont typeface="Wingdings" pitchFamily="2" charset="2"/>
              <a:buChar char="§"/>
            </a:pPr>
            <a:endParaRPr lang="de-DE" sz="1600" dirty="0" smtClean="0">
              <a:latin typeface="Lucida Sans" pitchFamily="34" charset="0"/>
            </a:endParaRPr>
          </a:p>
          <a:p>
            <a:pPr>
              <a:buFont typeface="Wingdings" pitchFamily="2" charset="2"/>
              <a:buChar char="§"/>
            </a:pPr>
            <a:endParaRPr lang="de-DE" sz="1600" dirty="0" smtClean="0">
              <a:latin typeface="Lucida Sans" pitchFamily="34" charset="0"/>
            </a:endParaRPr>
          </a:p>
        </p:txBody>
      </p:sp>
      <p:pic>
        <p:nvPicPr>
          <p:cNvPr id="3" name="Picture 3"/>
          <p:cNvPicPr>
            <a:picLocks noChangeAspect="1" noChangeArrowheads="1"/>
          </p:cNvPicPr>
          <p:nvPr/>
        </p:nvPicPr>
        <p:blipFill>
          <a:blip r:embed="rId2" cstate="print"/>
          <a:srcRect/>
          <a:stretch>
            <a:fillRect/>
          </a:stretch>
        </p:blipFill>
        <p:spPr bwMode="auto">
          <a:xfrm>
            <a:off x="1692250" y="3403897"/>
            <a:ext cx="5695950" cy="127635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2"/>
          <p:cNvSpPr>
            <a:spLocks noGrp="1"/>
          </p:cNvSpPr>
          <p:nvPr>
            <p:ph idx="1"/>
          </p:nvPr>
        </p:nvSpPr>
        <p:spPr>
          <a:xfrm>
            <a:off x="450059" y="287760"/>
            <a:ext cx="8226968" cy="4536503"/>
          </a:xfrm>
        </p:spPr>
        <p:txBody>
          <a:bodyPr>
            <a:normAutofit/>
          </a:bodyPr>
          <a:lstStyle/>
          <a:p>
            <a:pPr algn="ctr">
              <a:buNone/>
            </a:pPr>
            <a:r>
              <a:rPr lang="de-DE" dirty="0" smtClean="0">
                <a:latin typeface="Lucida Sans" pitchFamily="34" charset="0"/>
              </a:rPr>
              <a:t>Block </a:t>
            </a:r>
            <a:r>
              <a:rPr lang="de-DE" dirty="0" smtClean="0">
                <a:latin typeface="Lucida Sans" pitchFamily="34" charset="0"/>
              </a:rPr>
              <a:t>1</a:t>
            </a:r>
            <a:endParaRPr lang="de-DE" dirty="0" smtClean="0">
              <a:latin typeface="Lucida Sans" pitchFamily="34" charset="0"/>
            </a:endParaRPr>
          </a:p>
          <a:p>
            <a:pPr>
              <a:buNone/>
            </a:pPr>
            <a:endParaRPr lang="de-DE" sz="1600" dirty="0" smtClean="0">
              <a:latin typeface="Lucida Sans" pitchFamily="34" charset="0"/>
            </a:endParaRPr>
          </a:p>
          <a:p>
            <a:pPr>
              <a:buNone/>
            </a:pPr>
            <a:endParaRPr lang="de-DE" sz="1600" dirty="0" smtClean="0">
              <a:latin typeface="Lucida Sans" pitchFamily="34" charset="0"/>
            </a:endParaRPr>
          </a:p>
          <a:p>
            <a:pPr>
              <a:buFont typeface="Wingdings" pitchFamily="2" charset="2"/>
              <a:buChar char="§"/>
            </a:pPr>
            <a:r>
              <a:rPr lang="de-DE" sz="1600" dirty="0" smtClean="0">
                <a:latin typeface="Lucida Sans" pitchFamily="34" charset="0"/>
              </a:rPr>
              <a:t>Alles klar?</a:t>
            </a:r>
          </a:p>
          <a:p>
            <a:pPr>
              <a:buFont typeface="Wingdings" pitchFamily="2" charset="2"/>
              <a:buChar char="§"/>
            </a:pPr>
            <a:endParaRPr lang="de-DE" sz="1600" dirty="0" smtClean="0">
              <a:latin typeface="Lucida Sans" pitchFamily="34" charset="0"/>
            </a:endParaRPr>
          </a:p>
          <a:p>
            <a:pPr>
              <a:buFont typeface="Wingdings" pitchFamily="2" charset="2"/>
              <a:buChar char="§"/>
            </a:pPr>
            <a:r>
              <a:rPr lang="de-DE" sz="1600" dirty="0" smtClean="0">
                <a:latin typeface="Lucida Sans" pitchFamily="34" charset="0"/>
              </a:rPr>
              <a:t>Wenn Sie jetzt die rechte Taste drücken geht es direkt los! </a:t>
            </a:r>
          </a:p>
          <a:p>
            <a:pPr>
              <a:buFont typeface="Wingdings" pitchFamily="2" charset="2"/>
              <a:buChar char="§"/>
            </a:pPr>
            <a:endParaRPr lang="de-DE" sz="1600" dirty="0" smtClean="0">
              <a:latin typeface="Lucida Sans" pitchFamily="34" charset="0"/>
            </a:endParaRPr>
          </a:p>
          <a:p>
            <a:pPr>
              <a:buFont typeface="Wingdings" pitchFamily="2" charset="2"/>
              <a:buChar char="§"/>
            </a:pPr>
            <a:endParaRPr lang="de-DE" sz="1600" dirty="0" smtClean="0">
              <a:latin typeface="Lucida Sans" pitchFamily="34" charset="0"/>
            </a:endParaRPr>
          </a:p>
          <a:p>
            <a:pPr>
              <a:buFont typeface="Wingdings" pitchFamily="2" charset="2"/>
              <a:buChar char="§"/>
            </a:pPr>
            <a:endParaRPr lang="de-DE" sz="1600" dirty="0" smtClean="0">
              <a:latin typeface="Lucida Sans" pitchFamily="34" charset="0"/>
            </a:endParaRPr>
          </a:p>
          <a:p>
            <a:pPr>
              <a:buFont typeface="Wingdings" pitchFamily="2" charset="2"/>
              <a:buChar char="§"/>
            </a:pPr>
            <a:endParaRPr lang="de-DE" sz="1600" dirty="0" smtClean="0">
              <a:latin typeface="Lucida Sans" pitchFamily="34" charset="0"/>
            </a:endParaRPr>
          </a:p>
          <a:p>
            <a:pPr>
              <a:buFont typeface="Wingdings" pitchFamily="2" charset="2"/>
              <a:buChar char="§"/>
            </a:pPr>
            <a:endParaRPr lang="de-DE" sz="1600" dirty="0" smtClean="0">
              <a:latin typeface="Lucida Sans" pitchFamily="34" charset="0"/>
            </a:endParaRPr>
          </a:p>
        </p:txBody>
      </p:sp>
      <p:pic>
        <p:nvPicPr>
          <p:cNvPr id="3" name="Picture 3"/>
          <p:cNvPicPr>
            <a:picLocks noChangeAspect="1" noChangeArrowheads="1"/>
          </p:cNvPicPr>
          <p:nvPr/>
        </p:nvPicPr>
        <p:blipFill>
          <a:blip r:embed="rId2" cstate="print"/>
          <a:srcRect/>
          <a:stretch>
            <a:fillRect/>
          </a:stretch>
        </p:blipFill>
        <p:spPr bwMode="auto">
          <a:xfrm>
            <a:off x="1692250" y="3403897"/>
            <a:ext cx="5695950" cy="127635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2"/>
          <p:cNvSpPr>
            <a:spLocks noGrp="1"/>
          </p:cNvSpPr>
          <p:nvPr>
            <p:ph idx="1"/>
          </p:nvPr>
        </p:nvSpPr>
        <p:spPr>
          <a:xfrm>
            <a:off x="450059" y="287760"/>
            <a:ext cx="8226968" cy="4536503"/>
          </a:xfrm>
        </p:spPr>
        <p:txBody>
          <a:bodyPr>
            <a:normAutofit/>
          </a:bodyPr>
          <a:lstStyle/>
          <a:p>
            <a:pPr algn="ctr">
              <a:buNone/>
            </a:pPr>
            <a:r>
              <a:rPr lang="de-DE" dirty="0" smtClean="0">
                <a:latin typeface="Lucida Sans" pitchFamily="34" charset="0"/>
              </a:rPr>
              <a:t>Block </a:t>
            </a:r>
            <a:r>
              <a:rPr lang="de-DE" dirty="0" smtClean="0">
                <a:latin typeface="Lucida Sans" pitchFamily="34" charset="0"/>
              </a:rPr>
              <a:t>2</a:t>
            </a:r>
            <a:endParaRPr lang="de-DE" dirty="0" smtClean="0">
              <a:latin typeface="Lucida Sans" pitchFamily="34" charset="0"/>
            </a:endParaRPr>
          </a:p>
          <a:p>
            <a:pPr>
              <a:buNone/>
            </a:pPr>
            <a:endParaRPr lang="de-DE" sz="1600" dirty="0" smtClean="0">
              <a:latin typeface="Lucida Sans" pitchFamily="34" charset="0"/>
            </a:endParaRPr>
          </a:p>
          <a:p>
            <a:pPr>
              <a:buNone/>
            </a:pPr>
            <a:endParaRPr lang="de-DE" sz="1600" dirty="0" smtClean="0">
              <a:latin typeface="Lucida Sans" pitchFamily="34" charset="0"/>
            </a:endParaRPr>
          </a:p>
          <a:p>
            <a:pPr>
              <a:buFont typeface="Wingdings" pitchFamily="2" charset="2"/>
              <a:buChar char="§"/>
            </a:pPr>
            <a:r>
              <a:rPr lang="de-DE" sz="1600" dirty="0" smtClean="0">
                <a:latin typeface="Lucida Sans" pitchFamily="34" charset="0"/>
              </a:rPr>
              <a:t>Die Aufgabe bleibt gleich.</a:t>
            </a:r>
          </a:p>
          <a:p>
            <a:pPr>
              <a:buFont typeface="Wingdings" pitchFamily="2" charset="2"/>
              <a:buChar char="§"/>
            </a:pPr>
            <a:endParaRPr lang="de-DE" sz="1600" dirty="0" smtClean="0">
              <a:latin typeface="Lucida Sans" pitchFamily="34" charset="0"/>
            </a:endParaRPr>
          </a:p>
          <a:p>
            <a:pPr>
              <a:buFont typeface="Wingdings" pitchFamily="2" charset="2"/>
              <a:buChar char="§"/>
            </a:pPr>
            <a:r>
              <a:rPr lang="de-DE" sz="1600" dirty="0" smtClean="0">
                <a:latin typeface="Lucida Sans" pitchFamily="34" charset="0"/>
              </a:rPr>
              <a:t>Bitte antworten Sie weiterhin so schnell und so akkurat wie möglich!</a:t>
            </a:r>
          </a:p>
          <a:p>
            <a:pPr>
              <a:buFont typeface="Wingdings" pitchFamily="2" charset="2"/>
              <a:buChar char="§"/>
            </a:pPr>
            <a:endParaRPr lang="de-DE" sz="1600" dirty="0" smtClean="0">
              <a:latin typeface="Lucida Sans" pitchFamily="34" charset="0"/>
            </a:endParaRPr>
          </a:p>
          <a:p>
            <a:pPr>
              <a:buFont typeface="Wingdings" pitchFamily="2" charset="2"/>
              <a:buChar char="§"/>
            </a:pPr>
            <a:endParaRPr lang="de-DE" sz="1600" dirty="0" smtClean="0">
              <a:latin typeface="Lucida Sans" pitchFamily="34" charset="0"/>
            </a:endParaRPr>
          </a:p>
          <a:p>
            <a:pPr>
              <a:buFont typeface="Wingdings" pitchFamily="2" charset="2"/>
              <a:buChar char="§"/>
            </a:pPr>
            <a:endParaRPr lang="de-DE" sz="1600" dirty="0" smtClean="0">
              <a:latin typeface="Lucida Sans" pitchFamily="34" charset="0"/>
            </a:endParaRPr>
          </a:p>
          <a:p>
            <a:pPr>
              <a:buFont typeface="Wingdings" pitchFamily="2" charset="2"/>
              <a:buChar char="§"/>
            </a:pPr>
            <a:endParaRPr lang="de-DE" sz="1600" dirty="0" smtClean="0">
              <a:latin typeface="Lucida Sans" pitchFamily="34" charset="0"/>
            </a:endParaRPr>
          </a:p>
        </p:txBody>
      </p:sp>
      <p:pic>
        <p:nvPicPr>
          <p:cNvPr id="3" name="Picture 3"/>
          <p:cNvPicPr>
            <a:picLocks noChangeAspect="1" noChangeArrowheads="1"/>
          </p:cNvPicPr>
          <p:nvPr/>
        </p:nvPicPr>
        <p:blipFill>
          <a:blip r:embed="rId2" cstate="print"/>
          <a:srcRect/>
          <a:stretch>
            <a:fillRect/>
          </a:stretch>
        </p:blipFill>
        <p:spPr bwMode="auto">
          <a:xfrm>
            <a:off x="1692250" y="3403897"/>
            <a:ext cx="5695950" cy="127635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2"/>
          <p:cNvSpPr>
            <a:spLocks noGrp="1"/>
          </p:cNvSpPr>
          <p:nvPr>
            <p:ph idx="1"/>
          </p:nvPr>
        </p:nvSpPr>
        <p:spPr>
          <a:xfrm>
            <a:off x="2556346" y="1079848"/>
            <a:ext cx="5976664" cy="2016224"/>
          </a:xfrm>
        </p:spPr>
        <p:txBody>
          <a:bodyPr>
            <a:noAutofit/>
          </a:bodyPr>
          <a:lstStyle/>
          <a:p>
            <a:pPr>
              <a:buNone/>
            </a:pPr>
            <a:r>
              <a:rPr lang="de-DE" sz="2000" dirty="0" smtClean="0">
                <a:latin typeface="Lucida Sans" pitchFamily="34" charset="0"/>
              </a:rPr>
              <a:t>Bitte benachrichtigen Sie die Versuchsleitung!</a:t>
            </a:r>
          </a:p>
          <a:p>
            <a:pPr>
              <a:buNone/>
            </a:pPr>
            <a:endParaRPr lang="de-DE" sz="2000" dirty="0" smtClean="0">
              <a:latin typeface="Lucida Sans" pitchFamily="34" charset="0"/>
            </a:endParaRPr>
          </a:p>
          <a:p>
            <a:pPr>
              <a:buNone/>
            </a:pPr>
            <a:r>
              <a:rPr lang="de-DE" sz="1500" dirty="0" smtClean="0">
                <a:solidFill>
                  <a:srgbClr val="FF0000"/>
                </a:solidFill>
                <a:latin typeface="Lucida Sans" pitchFamily="34" charset="0"/>
              </a:rPr>
              <a:t>Nun soll folgende Schablone über den Antworttasten liegen</a:t>
            </a:r>
            <a:r>
              <a:rPr lang="de-DE" sz="1500" b="1" dirty="0" smtClean="0">
                <a:solidFill>
                  <a:srgbClr val="FF0000"/>
                </a:solidFill>
                <a:latin typeface="Lucida Sans" pitchFamily="34" charset="0"/>
              </a:rPr>
              <a:t>:</a:t>
            </a:r>
            <a:endParaRPr lang="de-DE" sz="1500" dirty="0" smtClean="0">
              <a:solidFill>
                <a:srgbClr val="FF0000"/>
              </a:solidFill>
              <a:latin typeface="Lucida Sans" pitchFamily="34" charset="0"/>
            </a:endParaRPr>
          </a:p>
        </p:txBody>
      </p:sp>
      <p:pic>
        <p:nvPicPr>
          <p:cNvPr id="3" name="Picture 3"/>
          <p:cNvPicPr>
            <a:picLocks noChangeAspect="1" noChangeArrowheads="1"/>
          </p:cNvPicPr>
          <p:nvPr/>
        </p:nvPicPr>
        <p:blipFill>
          <a:blip r:embed="rId2" cstate="print"/>
          <a:srcRect/>
          <a:stretch>
            <a:fillRect/>
          </a:stretch>
        </p:blipFill>
        <p:spPr bwMode="auto">
          <a:xfrm>
            <a:off x="396107" y="1079847"/>
            <a:ext cx="2009775" cy="2009775"/>
          </a:xfrm>
          <a:prstGeom prst="rect">
            <a:avLst/>
          </a:prstGeom>
          <a:noFill/>
          <a:ln w="9525">
            <a:noFill/>
            <a:miter lim="800000"/>
            <a:headEnd/>
            <a:tailEnd/>
          </a:ln>
        </p:spPr>
      </p:pic>
      <p:pic>
        <p:nvPicPr>
          <p:cNvPr id="4" name="Picture 2"/>
          <p:cNvPicPr>
            <a:picLocks noChangeAspect="1" noChangeArrowheads="1"/>
          </p:cNvPicPr>
          <p:nvPr/>
        </p:nvPicPr>
        <p:blipFill>
          <a:blip r:embed="rId3" cstate="print"/>
          <a:srcRect/>
          <a:stretch>
            <a:fillRect/>
          </a:stretch>
        </p:blipFill>
        <p:spPr bwMode="auto">
          <a:xfrm>
            <a:off x="2628354" y="2303983"/>
            <a:ext cx="5695950" cy="65722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2"/>
          <p:cNvSpPr>
            <a:spLocks noGrp="1"/>
          </p:cNvSpPr>
          <p:nvPr>
            <p:ph idx="1"/>
          </p:nvPr>
        </p:nvSpPr>
        <p:spPr>
          <a:xfrm>
            <a:off x="252090" y="287761"/>
            <a:ext cx="8496944" cy="1512167"/>
          </a:xfrm>
        </p:spPr>
        <p:txBody>
          <a:bodyPr>
            <a:noAutofit/>
          </a:bodyPr>
          <a:lstStyle/>
          <a:p>
            <a:pPr algn="ctr">
              <a:buNone/>
            </a:pPr>
            <a:endParaRPr lang="de-DE" sz="1500" dirty="0" smtClean="0">
              <a:latin typeface="Lucida Sans" pitchFamily="34" charset="0"/>
            </a:endParaRPr>
          </a:p>
          <a:p>
            <a:pPr algn="ctr">
              <a:buNone/>
            </a:pPr>
            <a:endParaRPr lang="de-DE" sz="1500" dirty="0" smtClean="0">
              <a:latin typeface="Lucida Sans" pitchFamily="34" charset="0"/>
            </a:endParaRPr>
          </a:p>
          <a:p>
            <a:pPr algn="ctr">
              <a:buNone/>
            </a:pPr>
            <a:r>
              <a:rPr lang="de-DE" sz="1500" dirty="0" smtClean="0">
                <a:latin typeface="Lucida Sans" pitchFamily="34" charset="0"/>
              </a:rPr>
              <a:t>Über der Tastenreihe oben in der Mitte der Tastatur </a:t>
            </a:r>
          </a:p>
          <a:p>
            <a:pPr algn="ctr">
              <a:buNone/>
            </a:pPr>
            <a:r>
              <a:rPr lang="de-DE" sz="1500" dirty="0" smtClean="0">
                <a:latin typeface="Lucida Sans" pitchFamily="34" charset="0"/>
              </a:rPr>
              <a:t>sollten Sie nun folgende Buchstaben sehen:</a:t>
            </a:r>
          </a:p>
        </p:txBody>
      </p:sp>
      <p:sp>
        <p:nvSpPr>
          <p:cNvPr id="3" name="Inhaltsplatzhalter 2"/>
          <p:cNvSpPr txBox="1">
            <a:spLocks/>
          </p:cNvSpPr>
          <p:nvPr/>
        </p:nvSpPr>
        <p:spPr>
          <a:xfrm>
            <a:off x="252090" y="2952055"/>
            <a:ext cx="8496944" cy="1872208"/>
          </a:xfrm>
          <a:prstGeom prst="rect">
            <a:avLst/>
          </a:prstGeom>
        </p:spPr>
        <p:txBody>
          <a:bodyPr vert="horz" lIns="88443" tIns="44221" rIns="88443" bIns="44221" rtlCol="0">
            <a:noAutofit/>
          </a:bodyPr>
          <a:lstStyle/>
          <a:p>
            <a:pPr marL="331662" indent="-331662" algn="ctr" defTabSz="884429">
              <a:spcBef>
                <a:spcPct val="20000"/>
              </a:spcBef>
              <a:defRPr/>
            </a:pPr>
            <a:r>
              <a:rPr lang="de-DE" sz="1500" dirty="0" smtClean="0">
                <a:latin typeface="Lucida Sans" pitchFamily="34" charset="0"/>
              </a:rPr>
              <a:t>Bitte melden Sie sich, wenn dies </a:t>
            </a:r>
            <a:r>
              <a:rPr lang="de-DE" sz="1500" i="1" dirty="0" smtClean="0">
                <a:latin typeface="Lucida Sans" pitchFamily="34" charset="0"/>
              </a:rPr>
              <a:t>nicht</a:t>
            </a:r>
            <a:r>
              <a:rPr lang="de-DE" sz="1500" dirty="0" smtClean="0">
                <a:latin typeface="Lucida Sans" pitchFamily="34" charset="0"/>
              </a:rPr>
              <a:t> der Fall ist.</a:t>
            </a:r>
          </a:p>
          <a:p>
            <a:pPr marL="331662" indent="-331662" defTabSz="884429">
              <a:spcBef>
                <a:spcPct val="20000"/>
              </a:spcBef>
              <a:defRPr/>
            </a:pPr>
            <a:endParaRPr lang="de-DE" sz="1500" dirty="0" smtClean="0">
              <a:latin typeface="Lucida Sans" pitchFamily="34" charset="0"/>
            </a:endParaRPr>
          </a:p>
          <a:p>
            <a:pPr marL="331662" indent="-331662" defTabSz="884429">
              <a:spcBef>
                <a:spcPct val="20000"/>
              </a:spcBef>
              <a:defRPr/>
            </a:pPr>
            <a:endParaRPr lang="de-DE" sz="1500" dirty="0" smtClean="0">
              <a:latin typeface="Lucida Sans" pitchFamily="34" charset="0"/>
            </a:endParaRPr>
          </a:p>
        </p:txBody>
      </p:sp>
      <p:pic>
        <p:nvPicPr>
          <p:cNvPr id="4" name="Picture 2"/>
          <p:cNvPicPr>
            <a:picLocks noChangeAspect="1" noChangeArrowheads="1"/>
          </p:cNvPicPr>
          <p:nvPr/>
        </p:nvPicPr>
        <p:blipFill>
          <a:blip r:embed="rId2" cstate="print"/>
          <a:srcRect/>
          <a:stretch>
            <a:fillRect/>
          </a:stretch>
        </p:blipFill>
        <p:spPr bwMode="auto">
          <a:xfrm>
            <a:off x="1692250" y="1871935"/>
            <a:ext cx="5695950" cy="657225"/>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661</Words>
  <Application>Microsoft Office PowerPoint</Application>
  <PresentationFormat>Custom</PresentationFormat>
  <Paragraphs>165</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Larissa-Design</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Florian Schmitz</dc:creator>
  <cp:lastModifiedBy>bio</cp:lastModifiedBy>
  <cp:revision>23</cp:revision>
  <dcterms:created xsi:type="dcterms:W3CDTF">2014-07-13T10:04:22Z</dcterms:created>
  <dcterms:modified xsi:type="dcterms:W3CDTF">2014-07-29T15:24:34Z</dcterms:modified>
</cp:coreProperties>
</file>