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an Moin" initials="SM" lastIdx="1" clrIdx="0">
    <p:extLst>
      <p:ext uri="{19B8F6BF-5375-455C-9EA6-DF929625EA0E}">
        <p15:presenceInfo xmlns:p15="http://schemas.microsoft.com/office/powerpoint/2012/main" userId="S-1-5-21-300393298-3845243470-732235010-13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1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1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13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6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6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9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4092-83B1-4D5B-9314-FA36FAAC5456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7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Tickets/ IO Summary</a:t>
            </a:r>
            <a:b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 team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418" y="4777381"/>
            <a:ext cx="8825658" cy="86142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Aug. 2023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95958"/>
              </p:ext>
            </p:extLst>
          </p:nvPr>
        </p:nvGraphicFramePr>
        <p:xfrm>
          <a:off x="1506995" y="1722326"/>
          <a:ext cx="6626811" cy="25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Aug-2023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IOs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 forward from</a:t>
                      </a:r>
                      <a:r>
                        <a:rPr lang="en-US" baseline="0" dirty="0" smtClean="0"/>
                        <a:t> last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90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unique 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 forward to</a:t>
                      </a:r>
                      <a:r>
                        <a:rPr lang="en-US" baseline="0" dirty="0" smtClean="0"/>
                        <a:t> next month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2124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58949" y="975360"/>
            <a:ext cx="14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051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96057"/>
              </p:ext>
            </p:extLst>
          </p:nvPr>
        </p:nvGraphicFramePr>
        <p:xfrm>
          <a:off x="252549" y="1210491"/>
          <a:ext cx="11695612" cy="444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75">
                  <a:extLst>
                    <a:ext uri="{9D8B030D-6E8A-4147-A177-3AD203B41FA5}">
                      <a16:colId xmlns:a16="http://schemas.microsoft.com/office/drawing/2014/main" val="1315997306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3882929555"/>
                    </a:ext>
                  </a:extLst>
                </a:gridCol>
                <a:gridCol w="99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4513">
                  <a:extLst>
                    <a:ext uri="{9D8B030D-6E8A-4147-A177-3AD203B41FA5}">
                      <a16:colId xmlns:a16="http://schemas.microsoft.com/office/drawing/2014/main" val="61670789"/>
                    </a:ext>
                  </a:extLst>
                </a:gridCol>
                <a:gridCol w="2706043">
                  <a:extLst>
                    <a:ext uri="{9D8B030D-6E8A-4147-A177-3AD203B41FA5}">
                      <a16:colId xmlns:a16="http://schemas.microsoft.com/office/drawing/2014/main" val="3977726035"/>
                    </a:ext>
                  </a:extLst>
                </a:gridCol>
                <a:gridCol w="740687">
                  <a:extLst>
                    <a:ext uri="{9D8B030D-6E8A-4147-A177-3AD203B41FA5}">
                      <a16:colId xmlns:a16="http://schemas.microsoft.com/office/drawing/2014/main" val="2911239603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1083190128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210283183"/>
                    </a:ext>
                  </a:extLst>
                </a:gridCol>
                <a:gridCol w="2290355">
                  <a:extLst>
                    <a:ext uri="{9D8B030D-6E8A-4147-A177-3AD203B41FA5}">
                      <a16:colId xmlns:a16="http://schemas.microsoft.com/office/drawing/2014/main" val="1177662505"/>
                    </a:ext>
                  </a:extLst>
                </a:gridCol>
              </a:tblGrid>
              <a:tr h="1440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SYNC issue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Unsuccessful sync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Understanding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Called user and helped them to run sync completely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1692963560124/</a:t>
                      </a:r>
                    </a:p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1692331144072/</a:t>
                      </a:r>
                    </a:p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1691730155274/</a:t>
                      </a:r>
                    </a:p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1691138222753/</a:t>
                      </a:r>
                    </a:p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1691136377704/</a:t>
                      </a:r>
                    </a:p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1693375168807/  </a:t>
                      </a:r>
                    </a:p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1692774360883/</a:t>
                      </a:r>
                    </a:p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1690875021520/</a:t>
                      </a:r>
                    </a:p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1691642488413</a:t>
                      </a:r>
                    </a:p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9303" y="71410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IOs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48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92732"/>
              </p:ext>
            </p:extLst>
          </p:nvPr>
        </p:nvGraphicFramePr>
        <p:xfrm>
          <a:off x="452847" y="1018902"/>
          <a:ext cx="9892934" cy="5028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33">
                  <a:extLst>
                    <a:ext uri="{9D8B030D-6E8A-4147-A177-3AD203B41FA5}">
                      <a16:colId xmlns:a16="http://schemas.microsoft.com/office/drawing/2014/main" val="131599730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3882929555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61670789"/>
                    </a:ext>
                  </a:extLst>
                </a:gridCol>
                <a:gridCol w="1795365">
                  <a:extLst>
                    <a:ext uri="{9D8B030D-6E8A-4147-A177-3AD203B41FA5}">
                      <a16:colId xmlns:a16="http://schemas.microsoft.com/office/drawing/2014/main" val="3977726035"/>
                    </a:ext>
                  </a:extLst>
                </a:gridCol>
                <a:gridCol w="735335">
                  <a:extLst>
                    <a:ext uri="{9D8B030D-6E8A-4147-A177-3AD203B41FA5}">
                      <a16:colId xmlns:a16="http://schemas.microsoft.com/office/drawing/2014/main" val="2911239603"/>
                    </a:ext>
                  </a:extLst>
                </a:gridCol>
                <a:gridCol w="466566">
                  <a:extLst>
                    <a:ext uri="{9D8B030D-6E8A-4147-A177-3AD203B41FA5}">
                      <a16:colId xmlns:a16="http://schemas.microsoft.com/office/drawing/2014/main" val="3222057014"/>
                    </a:ext>
                  </a:extLst>
                </a:gridCol>
                <a:gridCol w="991260">
                  <a:extLst>
                    <a:ext uri="{9D8B030D-6E8A-4147-A177-3AD203B41FA5}">
                      <a16:colId xmlns:a16="http://schemas.microsoft.com/office/drawing/2014/main" val="997576068"/>
                    </a:ext>
                  </a:extLst>
                </a:gridCol>
                <a:gridCol w="1733004">
                  <a:extLst>
                    <a:ext uri="{9D8B030D-6E8A-4147-A177-3AD203B41FA5}">
                      <a16:colId xmlns:a16="http://schemas.microsoft.com/office/drawing/2014/main" val="248822894"/>
                    </a:ext>
                  </a:extLst>
                </a:gridCol>
              </a:tblGrid>
              <a:tr h="920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5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Login issue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Unable to login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Domain was missing in the email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which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was part of the login ID. W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corrected in HCM and SMS system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1692255770484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0051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Login issue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Unable to login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Understanding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Wrong password was entered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1691491835090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0953552"/>
                  </a:ext>
                </a:extLst>
              </a:tr>
              <a:tr h="170215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Finance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Incomplete details provided.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Requested Raabta to get more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details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but user did not respond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1690862690326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5051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2515" y="531223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</a:t>
            </a:r>
            <a:r>
              <a:rPr lang="en-US" dirty="0" smtClean="0"/>
              <a:t>IOs…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00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3113"/>
              </p:ext>
            </p:extLst>
          </p:nvPr>
        </p:nvGraphicFramePr>
        <p:xfrm>
          <a:off x="357053" y="1132113"/>
          <a:ext cx="10197737" cy="4867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70">
                  <a:extLst>
                    <a:ext uri="{9D8B030D-6E8A-4147-A177-3AD203B41FA5}">
                      <a16:colId xmlns:a16="http://schemas.microsoft.com/office/drawing/2014/main" val="1315997306"/>
                    </a:ext>
                  </a:extLst>
                </a:gridCol>
                <a:gridCol w="818606">
                  <a:extLst>
                    <a:ext uri="{9D8B030D-6E8A-4147-A177-3AD203B41FA5}">
                      <a16:colId xmlns:a16="http://schemas.microsoft.com/office/drawing/2014/main" val="3882929555"/>
                    </a:ext>
                  </a:extLst>
                </a:gridCol>
                <a:gridCol w="175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195">
                  <a:extLst>
                    <a:ext uri="{9D8B030D-6E8A-4147-A177-3AD203B41FA5}">
                      <a16:colId xmlns:a16="http://schemas.microsoft.com/office/drawing/2014/main" val="61670789"/>
                    </a:ext>
                  </a:extLst>
                </a:gridCol>
                <a:gridCol w="1196779">
                  <a:extLst>
                    <a:ext uri="{9D8B030D-6E8A-4147-A177-3AD203B41FA5}">
                      <a16:colId xmlns:a16="http://schemas.microsoft.com/office/drawing/2014/main" val="3977726035"/>
                    </a:ext>
                  </a:extLst>
                </a:gridCol>
                <a:gridCol w="893278">
                  <a:extLst>
                    <a:ext uri="{9D8B030D-6E8A-4147-A177-3AD203B41FA5}">
                      <a16:colId xmlns:a16="http://schemas.microsoft.com/office/drawing/2014/main" val="2911239603"/>
                    </a:ext>
                  </a:extLst>
                </a:gridCol>
                <a:gridCol w="967864">
                  <a:extLst>
                    <a:ext uri="{9D8B030D-6E8A-4147-A177-3AD203B41FA5}">
                      <a16:colId xmlns:a16="http://schemas.microsoft.com/office/drawing/2014/main" val="1096556155"/>
                    </a:ext>
                  </a:extLst>
                </a:gridCol>
                <a:gridCol w="1215625">
                  <a:extLst>
                    <a:ext uri="{9D8B030D-6E8A-4147-A177-3AD203B41FA5}">
                      <a16:colId xmlns:a16="http://schemas.microsoft.com/office/drawing/2014/main" val="3898446106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3004973165"/>
                    </a:ext>
                  </a:extLst>
                </a:gridCol>
              </a:tblGrid>
              <a:tr h="72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Access Required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REM - North is not able to view all the assigned areas.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Forwarded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HR, as tagging needs to be updated in HCM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1692175701893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6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Finance SMS report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Finance Deposit slip report on SMS showing multiple records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Improved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 logic of the report and deployed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1692879016310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0953552"/>
                  </a:ext>
                </a:extLst>
              </a:tr>
              <a:tr h="1596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Finance SMS report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Finance Deposit slip image is not showing on "Deposit slip verification report"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Image path was corrected.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1692879366184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5051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7053" y="548640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</a:t>
            </a:r>
            <a:r>
              <a:rPr lang="en-US" dirty="0" smtClean="0"/>
              <a:t>IOs…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99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77169"/>
              </p:ext>
            </p:extLst>
          </p:nvPr>
        </p:nvGraphicFramePr>
        <p:xfrm>
          <a:off x="226424" y="853440"/>
          <a:ext cx="10781210" cy="522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896">
                  <a:extLst>
                    <a:ext uri="{9D8B030D-6E8A-4147-A177-3AD203B41FA5}">
                      <a16:colId xmlns:a16="http://schemas.microsoft.com/office/drawing/2014/main" val="1315997306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882929555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61670789"/>
                    </a:ext>
                  </a:extLst>
                </a:gridCol>
                <a:gridCol w="2220211">
                  <a:extLst>
                    <a:ext uri="{9D8B030D-6E8A-4147-A177-3AD203B41FA5}">
                      <a16:colId xmlns:a16="http://schemas.microsoft.com/office/drawing/2014/main" val="3977726035"/>
                    </a:ext>
                  </a:extLst>
                </a:gridCol>
                <a:gridCol w="852501">
                  <a:extLst>
                    <a:ext uri="{9D8B030D-6E8A-4147-A177-3AD203B41FA5}">
                      <a16:colId xmlns:a16="http://schemas.microsoft.com/office/drawing/2014/main" val="2911239603"/>
                    </a:ext>
                  </a:extLst>
                </a:gridCol>
                <a:gridCol w="417302">
                  <a:extLst>
                    <a:ext uri="{9D8B030D-6E8A-4147-A177-3AD203B41FA5}">
                      <a16:colId xmlns:a16="http://schemas.microsoft.com/office/drawing/2014/main" val="899183766"/>
                    </a:ext>
                  </a:extLst>
                </a:gridCol>
                <a:gridCol w="960066">
                  <a:extLst>
                    <a:ext uri="{9D8B030D-6E8A-4147-A177-3AD203B41FA5}">
                      <a16:colId xmlns:a16="http://schemas.microsoft.com/office/drawing/2014/main" val="131508727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5842669"/>
                    </a:ext>
                  </a:extLst>
                </a:gridCol>
              </a:tblGrid>
              <a:tr h="795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Finance E-alert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was not an issue, some details are being required about Finance department exception.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Understanding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Details provided.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1692249206334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3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 id creation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Raabta requested to create Volunteer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Requirement was addressed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1692865197967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0953552"/>
                  </a:ext>
                </a:extLst>
              </a:tr>
              <a:tr h="1713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Student Ageing E-alert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 per user, student attendance ageing is wrong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Forwarded to PS Ops, as this alert was made on the requirements of PS and it was deployed after their UAT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1692780889670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50516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630" y="48410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</a:t>
            </a:r>
            <a:r>
              <a:rPr lang="en-US" dirty="0" smtClean="0"/>
              <a:t>IOs…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52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54542"/>
              </p:ext>
            </p:extLst>
          </p:nvPr>
        </p:nvGraphicFramePr>
        <p:xfrm>
          <a:off x="496390" y="844782"/>
          <a:ext cx="10824753" cy="5560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401">
                  <a:extLst>
                    <a:ext uri="{9D8B030D-6E8A-4147-A177-3AD203B41FA5}">
                      <a16:colId xmlns:a16="http://schemas.microsoft.com/office/drawing/2014/main" val="1315997306"/>
                    </a:ext>
                  </a:extLst>
                </a:gridCol>
                <a:gridCol w="841395">
                  <a:extLst>
                    <a:ext uri="{9D8B030D-6E8A-4147-A177-3AD203B41FA5}">
                      <a16:colId xmlns:a16="http://schemas.microsoft.com/office/drawing/2014/main" val="3882929555"/>
                    </a:ext>
                  </a:extLst>
                </a:gridCol>
                <a:gridCol w="169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164">
                  <a:extLst>
                    <a:ext uri="{9D8B030D-6E8A-4147-A177-3AD203B41FA5}">
                      <a16:colId xmlns:a16="http://schemas.microsoft.com/office/drawing/2014/main" val="61670789"/>
                    </a:ext>
                  </a:extLst>
                </a:gridCol>
                <a:gridCol w="1994263">
                  <a:extLst>
                    <a:ext uri="{9D8B030D-6E8A-4147-A177-3AD203B41FA5}">
                      <a16:colId xmlns:a16="http://schemas.microsoft.com/office/drawing/2014/main" val="397772603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29112396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911560755"/>
                    </a:ext>
                  </a:extLst>
                </a:gridCol>
                <a:gridCol w="673157">
                  <a:extLst>
                    <a:ext uri="{9D8B030D-6E8A-4147-A177-3AD203B41FA5}">
                      <a16:colId xmlns:a16="http://schemas.microsoft.com/office/drawing/2014/main" val="1738854770"/>
                    </a:ext>
                  </a:extLst>
                </a:gridCol>
                <a:gridCol w="2435803">
                  <a:extLst>
                    <a:ext uri="{9D8B030D-6E8A-4147-A177-3AD203B41FA5}">
                      <a16:colId xmlns:a16="http://schemas.microsoft.com/office/drawing/2014/main" val="3269522229"/>
                    </a:ext>
                  </a:extLst>
                </a:gridCol>
              </a:tblGrid>
              <a:tr h="789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8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Section adding request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Following sections adding request By PS Ops </a:t>
                      </a:r>
                      <a:b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 Parwaz Year I-A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Parwaz Year I-B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Parwaz Year II-A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Parwaz Year II-B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Since it's UI is not available in SMS, it was handled from backend.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1692256233558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Ageing E-alert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 per user, three schools ageing were showing wrong.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Understanding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 team has checked in the database, data showing in the report were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correct.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Updated the user to contact PS Ops if having confusion about the ageing formula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1692259756904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0953552"/>
                  </a:ext>
                </a:extLst>
              </a:tr>
              <a:tr h="1461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Access Required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unable to view Imprest data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Provided access after the approval of PS Ops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1692084853489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5051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6722" y="475450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</a:t>
            </a:r>
            <a:r>
              <a:rPr lang="en-US" dirty="0" smtClean="0"/>
              <a:t>IOs…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46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16635"/>
              </p:ext>
            </p:extLst>
          </p:nvPr>
        </p:nvGraphicFramePr>
        <p:xfrm>
          <a:off x="339636" y="1184365"/>
          <a:ext cx="10180319" cy="327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896">
                  <a:extLst>
                    <a:ext uri="{9D8B030D-6E8A-4147-A177-3AD203B41FA5}">
                      <a16:colId xmlns:a16="http://schemas.microsoft.com/office/drawing/2014/main" val="1315997306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882929555"/>
                    </a:ext>
                  </a:extLst>
                </a:gridCol>
                <a:gridCol w="2081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61670789"/>
                    </a:ext>
                  </a:extLst>
                </a:gridCol>
                <a:gridCol w="1565529">
                  <a:extLst>
                    <a:ext uri="{9D8B030D-6E8A-4147-A177-3AD203B41FA5}">
                      <a16:colId xmlns:a16="http://schemas.microsoft.com/office/drawing/2014/main" val="3977726035"/>
                    </a:ext>
                  </a:extLst>
                </a:gridCol>
                <a:gridCol w="797054">
                  <a:extLst>
                    <a:ext uri="{9D8B030D-6E8A-4147-A177-3AD203B41FA5}">
                      <a16:colId xmlns:a16="http://schemas.microsoft.com/office/drawing/2014/main" val="2911239603"/>
                    </a:ext>
                  </a:extLst>
                </a:gridCol>
                <a:gridCol w="467703">
                  <a:extLst>
                    <a:ext uri="{9D8B030D-6E8A-4147-A177-3AD203B41FA5}">
                      <a16:colId xmlns:a16="http://schemas.microsoft.com/office/drawing/2014/main" val="369675064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73140355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418914"/>
                    </a:ext>
                  </a:extLst>
                </a:gridCol>
              </a:tblGrid>
              <a:tr h="72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 SSRS Report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Image in the report was showing 404 error.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 and carry forwarded to next month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1693382198914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6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System other than SMA/SMS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Question Bank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facing file format issue during exporting paper.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Technical</a:t>
                      </a:r>
                    </a:p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 and carry forwarded to next month</a:t>
                      </a:r>
                    </a:p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1693394124120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09535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1258" y="705395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IOs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82" y="2141902"/>
            <a:ext cx="5112360" cy="20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9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3552</TotalTime>
  <Words>646</Words>
  <Application>Microsoft Office PowerPoint</Application>
  <PresentationFormat>Widescreen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Tickets/ IO Summary App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 Summary</dc:title>
  <dc:creator>Salman Saleem</dc:creator>
  <cp:lastModifiedBy>Salman Moin</cp:lastModifiedBy>
  <cp:revision>537</cp:revision>
  <dcterms:created xsi:type="dcterms:W3CDTF">2022-11-01T11:27:02Z</dcterms:created>
  <dcterms:modified xsi:type="dcterms:W3CDTF">2023-09-07T06:50:40Z</dcterms:modified>
</cp:coreProperties>
</file>