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an Moin" initials="SM" lastIdx="1" clrIdx="0">
    <p:extLst>
      <p:ext uri="{19B8F6BF-5375-455C-9EA6-DF929625EA0E}">
        <p15:presenceInfo xmlns:p15="http://schemas.microsoft.com/office/powerpoint/2012/main" userId="S-1-5-21-300393298-3845243470-732235010-136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10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14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13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6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5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8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6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9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1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4092-83B1-4D5B-9314-FA36FAAC545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E9F9A1-5701-4391-BBF8-82F1D5AE8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7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Tickets/ IO Summary</a:t>
            </a:r>
            <a:b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 team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418" y="4777381"/>
            <a:ext cx="8825658" cy="86142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Sept. 2023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3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98691"/>
              </p:ext>
            </p:extLst>
          </p:nvPr>
        </p:nvGraphicFramePr>
        <p:xfrm>
          <a:off x="1506995" y="1722326"/>
          <a:ext cx="6626811" cy="253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0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Sept-2023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IOs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Carry forward from</a:t>
                      </a:r>
                      <a:r>
                        <a:rPr lang="en-US" baseline="0" dirty="0" smtClean="0"/>
                        <a:t> last 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2590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IOs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unique IOs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Carry forward to</a:t>
                      </a:r>
                      <a:r>
                        <a:rPr lang="en-US" baseline="0" dirty="0" smtClean="0"/>
                        <a:t> next month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4332124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58949" y="975360"/>
            <a:ext cx="14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051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65008"/>
              </p:ext>
            </p:extLst>
          </p:nvPr>
        </p:nvGraphicFramePr>
        <p:xfrm>
          <a:off x="252549" y="1210491"/>
          <a:ext cx="11695612" cy="444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75">
                  <a:extLst>
                    <a:ext uri="{9D8B030D-6E8A-4147-A177-3AD203B41FA5}">
                      <a16:colId xmlns:a16="http://schemas.microsoft.com/office/drawing/2014/main" xmlns="" val="1315997306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xmlns="" val="3882929555"/>
                    </a:ext>
                  </a:extLst>
                </a:gridCol>
                <a:gridCol w="9512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74207">
                  <a:extLst>
                    <a:ext uri="{9D8B030D-6E8A-4147-A177-3AD203B41FA5}">
                      <a16:colId xmlns:a16="http://schemas.microsoft.com/office/drawing/2014/main" xmlns="" val="61670789"/>
                    </a:ext>
                  </a:extLst>
                </a:gridCol>
                <a:gridCol w="2706043">
                  <a:extLst>
                    <a:ext uri="{9D8B030D-6E8A-4147-A177-3AD203B41FA5}">
                      <a16:colId xmlns:a16="http://schemas.microsoft.com/office/drawing/2014/main" xmlns="" val="3977726035"/>
                    </a:ext>
                  </a:extLst>
                </a:gridCol>
                <a:gridCol w="740687">
                  <a:extLst>
                    <a:ext uri="{9D8B030D-6E8A-4147-A177-3AD203B41FA5}">
                      <a16:colId xmlns:a16="http://schemas.microsoft.com/office/drawing/2014/main" xmlns="" val="2911239603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xmlns="" val="1083190128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xmlns="" val="3210283183"/>
                    </a:ext>
                  </a:extLst>
                </a:gridCol>
                <a:gridCol w="2290355">
                  <a:extLst>
                    <a:ext uri="{9D8B030D-6E8A-4147-A177-3AD203B41FA5}">
                      <a16:colId xmlns:a16="http://schemas.microsoft.com/office/drawing/2014/main" xmlns="" val="1177662505"/>
                    </a:ext>
                  </a:extLst>
                </a:gridCol>
              </a:tblGrid>
              <a:tr h="14404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 (technical/ process/ understanding)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Remedial action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ATAT (days)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days taken to complete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Number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SMS SSRS Report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Image in the report was showing 404 error.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Technical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 path was corrected.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1693382198914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9303" y="71410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unique IOs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48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74508"/>
              </p:ext>
            </p:extLst>
          </p:nvPr>
        </p:nvGraphicFramePr>
        <p:xfrm>
          <a:off x="452847" y="1018902"/>
          <a:ext cx="9892934" cy="5028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33">
                  <a:extLst>
                    <a:ext uri="{9D8B030D-6E8A-4147-A177-3AD203B41FA5}">
                      <a16:colId xmlns:a16="http://schemas.microsoft.com/office/drawing/2014/main" xmlns="" val="1315997306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xmlns="" val="3882929555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xmlns="" val="61670789"/>
                    </a:ext>
                  </a:extLst>
                </a:gridCol>
                <a:gridCol w="1795365">
                  <a:extLst>
                    <a:ext uri="{9D8B030D-6E8A-4147-A177-3AD203B41FA5}">
                      <a16:colId xmlns:a16="http://schemas.microsoft.com/office/drawing/2014/main" xmlns="" val="3977726035"/>
                    </a:ext>
                  </a:extLst>
                </a:gridCol>
                <a:gridCol w="735335">
                  <a:extLst>
                    <a:ext uri="{9D8B030D-6E8A-4147-A177-3AD203B41FA5}">
                      <a16:colId xmlns:a16="http://schemas.microsoft.com/office/drawing/2014/main" xmlns="" val="2911239603"/>
                    </a:ext>
                  </a:extLst>
                </a:gridCol>
                <a:gridCol w="466566">
                  <a:extLst>
                    <a:ext uri="{9D8B030D-6E8A-4147-A177-3AD203B41FA5}">
                      <a16:colId xmlns:a16="http://schemas.microsoft.com/office/drawing/2014/main" xmlns="" val="3222057014"/>
                    </a:ext>
                  </a:extLst>
                </a:gridCol>
                <a:gridCol w="991260">
                  <a:extLst>
                    <a:ext uri="{9D8B030D-6E8A-4147-A177-3AD203B41FA5}">
                      <a16:colId xmlns:a16="http://schemas.microsoft.com/office/drawing/2014/main" xmlns="" val="997576068"/>
                    </a:ext>
                  </a:extLst>
                </a:gridCol>
                <a:gridCol w="1733004">
                  <a:extLst>
                    <a:ext uri="{9D8B030D-6E8A-4147-A177-3AD203B41FA5}">
                      <a16:colId xmlns:a16="http://schemas.microsoft.com/office/drawing/2014/main" xmlns="" val="248822894"/>
                    </a:ext>
                  </a:extLst>
                </a:gridCol>
              </a:tblGrid>
              <a:tr h="920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 (technical/ process/ understanding)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Remedial action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ATAT (days)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days taken to complete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Number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System other than SMA/SMS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Question Bank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 facing file format issue during exporting paper.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Technical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Fixed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downloading </a:t>
                      </a:r>
                      <a:r>
                        <a:rPr lang="en-US" sz="12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format in 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1693394124120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10051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430953552"/>
                  </a:ext>
                </a:extLst>
              </a:tr>
              <a:tr h="170215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8745051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2515" y="531223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unique IOs…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00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89525"/>
              </p:ext>
            </p:extLst>
          </p:nvPr>
        </p:nvGraphicFramePr>
        <p:xfrm>
          <a:off x="357053" y="1132113"/>
          <a:ext cx="10197737" cy="4867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770">
                  <a:extLst>
                    <a:ext uri="{9D8B030D-6E8A-4147-A177-3AD203B41FA5}">
                      <a16:colId xmlns:a16="http://schemas.microsoft.com/office/drawing/2014/main" xmlns="" val="1315997306"/>
                    </a:ext>
                  </a:extLst>
                </a:gridCol>
                <a:gridCol w="818606">
                  <a:extLst>
                    <a:ext uri="{9D8B030D-6E8A-4147-A177-3AD203B41FA5}">
                      <a16:colId xmlns:a16="http://schemas.microsoft.com/office/drawing/2014/main" xmlns="" val="3882929555"/>
                    </a:ext>
                  </a:extLst>
                </a:gridCol>
                <a:gridCol w="17504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0195">
                  <a:extLst>
                    <a:ext uri="{9D8B030D-6E8A-4147-A177-3AD203B41FA5}">
                      <a16:colId xmlns:a16="http://schemas.microsoft.com/office/drawing/2014/main" xmlns="" val="61670789"/>
                    </a:ext>
                  </a:extLst>
                </a:gridCol>
                <a:gridCol w="1196779">
                  <a:extLst>
                    <a:ext uri="{9D8B030D-6E8A-4147-A177-3AD203B41FA5}">
                      <a16:colId xmlns:a16="http://schemas.microsoft.com/office/drawing/2014/main" xmlns="" val="3977726035"/>
                    </a:ext>
                  </a:extLst>
                </a:gridCol>
                <a:gridCol w="893278">
                  <a:extLst>
                    <a:ext uri="{9D8B030D-6E8A-4147-A177-3AD203B41FA5}">
                      <a16:colId xmlns:a16="http://schemas.microsoft.com/office/drawing/2014/main" xmlns="" val="2911239603"/>
                    </a:ext>
                  </a:extLst>
                </a:gridCol>
                <a:gridCol w="967864">
                  <a:extLst>
                    <a:ext uri="{9D8B030D-6E8A-4147-A177-3AD203B41FA5}">
                      <a16:colId xmlns:a16="http://schemas.microsoft.com/office/drawing/2014/main" xmlns="" val="1096556155"/>
                    </a:ext>
                  </a:extLst>
                </a:gridCol>
                <a:gridCol w="1215625">
                  <a:extLst>
                    <a:ext uri="{9D8B030D-6E8A-4147-A177-3AD203B41FA5}">
                      <a16:colId xmlns:a16="http://schemas.microsoft.com/office/drawing/2014/main" xmlns="" val="3898446106"/>
                    </a:ext>
                  </a:extLst>
                </a:gridCol>
                <a:gridCol w="1561198">
                  <a:extLst>
                    <a:ext uri="{9D8B030D-6E8A-4147-A177-3AD203B41FA5}">
                      <a16:colId xmlns:a16="http://schemas.microsoft.com/office/drawing/2014/main" xmlns="" val="3004973165"/>
                    </a:ext>
                  </a:extLst>
                </a:gridCol>
              </a:tblGrid>
              <a:tr h="72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 (technical/ process/ understanding)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Remedial action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ATAT (days)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days taken to complete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Number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431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6166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430953552"/>
                  </a:ext>
                </a:extLst>
              </a:tr>
              <a:tr h="1596166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8745051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7053" y="548640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unique IOs…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99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19054"/>
              </p:ext>
            </p:extLst>
          </p:nvPr>
        </p:nvGraphicFramePr>
        <p:xfrm>
          <a:off x="226424" y="853440"/>
          <a:ext cx="10781210" cy="5225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896">
                  <a:extLst>
                    <a:ext uri="{9D8B030D-6E8A-4147-A177-3AD203B41FA5}">
                      <a16:colId xmlns:a16="http://schemas.microsoft.com/office/drawing/2014/main" xmlns="" val="1315997306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xmlns="" val="3882929555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xmlns="" val="61670789"/>
                    </a:ext>
                  </a:extLst>
                </a:gridCol>
                <a:gridCol w="2220211">
                  <a:extLst>
                    <a:ext uri="{9D8B030D-6E8A-4147-A177-3AD203B41FA5}">
                      <a16:colId xmlns:a16="http://schemas.microsoft.com/office/drawing/2014/main" xmlns="" val="3977726035"/>
                    </a:ext>
                  </a:extLst>
                </a:gridCol>
                <a:gridCol w="852501">
                  <a:extLst>
                    <a:ext uri="{9D8B030D-6E8A-4147-A177-3AD203B41FA5}">
                      <a16:colId xmlns:a16="http://schemas.microsoft.com/office/drawing/2014/main" xmlns="" val="2911239603"/>
                    </a:ext>
                  </a:extLst>
                </a:gridCol>
                <a:gridCol w="417302">
                  <a:extLst>
                    <a:ext uri="{9D8B030D-6E8A-4147-A177-3AD203B41FA5}">
                      <a16:colId xmlns:a16="http://schemas.microsoft.com/office/drawing/2014/main" xmlns="" val="899183766"/>
                    </a:ext>
                  </a:extLst>
                </a:gridCol>
                <a:gridCol w="960066">
                  <a:extLst>
                    <a:ext uri="{9D8B030D-6E8A-4147-A177-3AD203B41FA5}">
                      <a16:colId xmlns:a16="http://schemas.microsoft.com/office/drawing/2014/main" xmlns="" val="131508727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xmlns="" val="4085842669"/>
                    </a:ext>
                  </a:extLst>
                </a:gridCol>
              </a:tblGrid>
              <a:tr h="795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 (technical/ process/ understanding)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Remedial action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ATAT (days)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days taken to complete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Number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292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3378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430953552"/>
                  </a:ext>
                </a:extLst>
              </a:tr>
              <a:tr h="1713378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87450516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0630" y="484108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unique IOs…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52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44154"/>
              </p:ext>
            </p:extLst>
          </p:nvPr>
        </p:nvGraphicFramePr>
        <p:xfrm>
          <a:off x="496390" y="844782"/>
          <a:ext cx="10824753" cy="5560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401">
                  <a:extLst>
                    <a:ext uri="{9D8B030D-6E8A-4147-A177-3AD203B41FA5}">
                      <a16:colId xmlns:a16="http://schemas.microsoft.com/office/drawing/2014/main" xmlns="" val="1315997306"/>
                    </a:ext>
                  </a:extLst>
                </a:gridCol>
                <a:gridCol w="841395">
                  <a:extLst>
                    <a:ext uri="{9D8B030D-6E8A-4147-A177-3AD203B41FA5}">
                      <a16:colId xmlns:a16="http://schemas.microsoft.com/office/drawing/2014/main" xmlns="" val="3882929555"/>
                    </a:ext>
                  </a:extLst>
                </a:gridCol>
                <a:gridCol w="16994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3164">
                  <a:extLst>
                    <a:ext uri="{9D8B030D-6E8A-4147-A177-3AD203B41FA5}">
                      <a16:colId xmlns:a16="http://schemas.microsoft.com/office/drawing/2014/main" xmlns="" val="61670789"/>
                    </a:ext>
                  </a:extLst>
                </a:gridCol>
                <a:gridCol w="1994263">
                  <a:extLst>
                    <a:ext uri="{9D8B030D-6E8A-4147-A177-3AD203B41FA5}">
                      <a16:colId xmlns:a16="http://schemas.microsoft.com/office/drawing/2014/main" xmlns="" val="3977726035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xmlns="" val="291123960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xmlns="" val="1911560755"/>
                    </a:ext>
                  </a:extLst>
                </a:gridCol>
                <a:gridCol w="673157">
                  <a:extLst>
                    <a:ext uri="{9D8B030D-6E8A-4147-A177-3AD203B41FA5}">
                      <a16:colId xmlns:a16="http://schemas.microsoft.com/office/drawing/2014/main" xmlns="" val="1738854770"/>
                    </a:ext>
                  </a:extLst>
                </a:gridCol>
                <a:gridCol w="2435803">
                  <a:extLst>
                    <a:ext uri="{9D8B030D-6E8A-4147-A177-3AD203B41FA5}">
                      <a16:colId xmlns:a16="http://schemas.microsoft.com/office/drawing/2014/main" xmlns="" val="3269522229"/>
                    </a:ext>
                  </a:extLst>
                </a:gridCol>
              </a:tblGrid>
              <a:tr h="789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 (technical/ process/ understanding)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Remedial action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ATAT (days)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days taken to complete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Number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8501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1157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430953552"/>
                  </a:ext>
                </a:extLst>
              </a:tr>
              <a:tr h="1461157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8745051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6722" y="475450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unique IOs…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46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97218"/>
              </p:ext>
            </p:extLst>
          </p:nvPr>
        </p:nvGraphicFramePr>
        <p:xfrm>
          <a:off x="339636" y="1184365"/>
          <a:ext cx="10180319" cy="327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896">
                  <a:extLst>
                    <a:ext uri="{9D8B030D-6E8A-4147-A177-3AD203B41FA5}">
                      <a16:colId xmlns:a16="http://schemas.microsoft.com/office/drawing/2014/main" xmlns="" val="1315997306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xmlns="" val="3882929555"/>
                    </a:ext>
                  </a:extLst>
                </a:gridCol>
                <a:gridCol w="20813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xmlns="" val="61670789"/>
                    </a:ext>
                  </a:extLst>
                </a:gridCol>
                <a:gridCol w="1565529">
                  <a:extLst>
                    <a:ext uri="{9D8B030D-6E8A-4147-A177-3AD203B41FA5}">
                      <a16:colId xmlns:a16="http://schemas.microsoft.com/office/drawing/2014/main" xmlns="" val="3977726035"/>
                    </a:ext>
                  </a:extLst>
                </a:gridCol>
                <a:gridCol w="797054">
                  <a:extLst>
                    <a:ext uri="{9D8B030D-6E8A-4147-A177-3AD203B41FA5}">
                      <a16:colId xmlns:a16="http://schemas.microsoft.com/office/drawing/2014/main" xmlns="" val="2911239603"/>
                    </a:ext>
                  </a:extLst>
                </a:gridCol>
                <a:gridCol w="467703">
                  <a:extLst>
                    <a:ext uri="{9D8B030D-6E8A-4147-A177-3AD203B41FA5}">
                      <a16:colId xmlns:a16="http://schemas.microsoft.com/office/drawing/2014/main" xmlns="" val="369675064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xmlns="" val="173140355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xmlns="" val="20418914"/>
                    </a:ext>
                  </a:extLst>
                </a:gridCol>
              </a:tblGrid>
              <a:tr h="72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 (technical/ process/ understanding)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Remedial action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ATAT (days)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days taken to complete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Number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431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6166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4309535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1258" y="705395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unique IOs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4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82" y="2141902"/>
            <a:ext cx="5112360" cy="200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89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3610</TotalTime>
  <Words>261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Tickets/ IO Summary App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Tickets Summary</dc:title>
  <dc:creator>Salman Saleem</dc:creator>
  <cp:lastModifiedBy>Muhammad Zohaib Hassan</cp:lastModifiedBy>
  <cp:revision>548</cp:revision>
  <dcterms:created xsi:type="dcterms:W3CDTF">2022-11-01T11:27:02Z</dcterms:created>
  <dcterms:modified xsi:type="dcterms:W3CDTF">2023-09-20T07:19:27Z</dcterms:modified>
</cp:coreProperties>
</file>