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4E80-DC7F-4870-9829-F7C60D44C99B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FC1C-3CA4-47E0-AA2A-1FDB0FC7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4E80-DC7F-4870-9829-F7C60D44C99B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FC1C-3CA4-47E0-AA2A-1FDB0FC7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56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4E80-DC7F-4870-9829-F7C60D44C99B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FC1C-3CA4-47E0-AA2A-1FDB0FC7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42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4E80-DC7F-4870-9829-F7C60D44C99B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FC1C-3CA4-47E0-AA2A-1FDB0FC7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12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4E80-DC7F-4870-9829-F7C60D44C99B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FC1C-3CA4-47E0-AA2A-1FDB0FC7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7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4E80-DC7F-4870-9829-F7C60D44C99B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FC1C-3CA4-47E0-AA2A-1FDB0FC7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58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4E80-DC7F-4870-9829-F7C60D44C99B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FC1C-3CA4-47E0-AA2A-1FDB0FC7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87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4E80-DC7F-4870-9829-F7C60D44C99B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FC1C-3CA4-47E0-AA2A-1FDB0FC7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40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4E80-DC7F-4870-9829-F7C60D44C99B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FC1C-3CA4-47E0-AA2A-1FDB0FC7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75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4E80-DC7F-4870-9829-F7C60D44C99B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FC1C-3CA4-47E0-AA2A-1FDB0FC7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82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4E80-DC7F-4870-9829-F7C60D44C99B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FC1C-3CA4-47E0-AA2A-1FDB0FC7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38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B4E80-DC7F-4870-9829-F7C60D44C99B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FC1C-3CA4-47E0-AA2A-1FDB0FC7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21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Basics-Recording-Changes-to-the-Repository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8" y="495379"/>
            <a:ext cx="9003323" cy="57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1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95754" y="633046"/>
            <a:ext cx="1005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/>
            <a:r>
              <a:rPr lang="en-US" dirty="0" smtClean="0"/>
              <a:t>Comments: Remember that each file in your working directory can be in one of two states: tracked or untracked. Tracked files are files that were in the last snapshot; they can be unmodified, modified, or staged. Untracked files are everything else – any files in your working directory that were not in your last snapshot and are not in your staging area. When you first clone a repository, all of your files will be tracked and unmodified because </a:t>
            </a:r>
            <a:r>
              <a:rPr lang="en-US" dirty="0" err="1" smtClean="0"/>
              <a:t>Git</a:t>
            </a:r>
            <a:r>
              <a:rPr lang="en-US" dirty="0" smtClean="0"/>
              <a:t> just checked them out and you haven’t edited anything.</a:t>
            </a:r>
          </a:p>
          <a:p>
            <a:pPr indent="540000"/>
            <a:endParaRPr lang="en-US" dirty="0" smtClean="0"/>
          </a:p>
          <a:p>
            <a:pPr indent="540000"/>
            <a:r>
              <a:rPr lang="en-US" dirty="0" smtClean="0"/>
              <a:t>Addition information: </a:t>
            </a:r>
            <a:r>
              <a:rPr lang="en-US" u="sng" dirty="0">
                <a:hlinkClick r:id="rId2"/>
              </a:rPr>
              <a:t>https://git-scm.com/book/en/v2/Git-Basics-Recording-Changes-to-the-Repository</a:t>
            </a:r>
            <a:endParaRPr lang="ru-RU" dirty="0"/>
          </a:p>
          <a:p>
            <a:pPr indent="540000"/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045536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104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</dc:creator>
  <cp:lastModifiedBy>Sergey</cp:lastModifiedBy>
  <cp:revision>1</cp:revision>
  <dcterms:created xsi:type="dcterms:W3CDTF">2019-10-12T18:29:35Z</dcterms:created>
  <dcterms:modified xsi:type="dcterms:W3CDTF">2019-10-12T18:36:44Z</dcterms:modified>
</cp:coreProperties>
</file>