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49BD-4BB4-469C-8DE9-6623DD39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50A10-EA78-4CE9-8030-86407D52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AA99-65CF-4368-8EA9-364C26E5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BAC5-CF74-4ECB-BED4-7F1BA6F3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1EC3-6DE6-46CF-91E9-4A895EC2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8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ADB3-D990-426E-8FA5-5824C8D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997D5-19DB-4898-992B-3AB72A05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835E-FBDD-4FB3-9D90-C5F56759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D16C-7882-46A6-9D3D-70FC974C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B5FC-1507-49FE-8627-179DE2D1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5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54B7A-EE7E-4C89-BA9E-F1E2157A8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B9502-95BB-42D9-B515-F0B088AA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238F-7A86-46C8-9D08-15438B49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9B28-E845-42D5-BB5B-EC8C4F9D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5E43-5DC7-4D0E-B809-D9614F81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144B-54F6-4CDD-8227-9A104444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26F3-4B5A-4CBB-A55C-2EF98E6C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A29D-992E-43D0-AE36-7A29067E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8581-5E5C-437A-9F74-DEC176B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185A-CE86-46C1-BF8F-5A2A3BE9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4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8145-9780-4241-BD9F-1BC182F5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065E-3811-4371-865B-7CAF9C2B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D99A-DD21-4266-AADA-3AC418D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BECA-EFE7-4148-9510-43079F37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60DB3-F7DA-4E77-B217-E0DAD158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0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C01A-5052-49CE-8019-C6C57C8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1BB0-FA0E-43CE-92C1-46AFBC327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CDA37-0998-4802-99DC-A24332165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8FD17-16F1-4AD2-A7C2-215AF6AE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4DEBF-7A66-4FE3-A338-E0D29D1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D49A8-8EDC-4154-9464-1DE4B40D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3C27-72F4-47EE-A659-32344C3E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7506-4FAC-4602-9329-C6B05E72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76106-66E2-4F67-8337-9D54DE48E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92EB9-0CD6-4C35-BFDA-D396C320B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ABFC5-CA23-411B-ADCC-B7D3386B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AF260-93C0-4A4E-9EF0-347897D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0B33D-D9E2-4991-843F-086C8A1E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26529-5266-4D58-B125-45350CE1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8750-C2DC-4F1F-A5DC-18AB8EE0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7E5B6-C2D7-48D0-A1D5-3468155C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61534-5D95-4E69-A922-D34B07E3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D7A2-D9A7-4FF6-A185-21523CB6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8B881-5BCF-4E29-8BC8-0DE33BCC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32287-102C-4E1F-8678-BE602E81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CE20C-B205-4790-8E91-3146326D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6E2D-CF45-44DF-BB5A-BF30EB5B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2A63-BF91-4641-B509-E61EF152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6C45-0234-4CDF-BA30-552545E4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C548-D0E3-4804-9367-7223EB9A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A8AC-A0BB-4496-BA88-126A686E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37E4-9A61-4924-B765-694CC9E8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3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9221-299B-4CA3-B57E-1CD14F31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ACA21-9072-4547-ACB8-6AED2D084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4AA34-DF50-4F7E-8283-7E3F237A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B270D-151D-4980-9445-65671825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8099-9333-43B4-B783-98FDA046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8394-1D55-45C1-A5A5-7E0CB6E0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5012F-69B2-4BC2-824B-EAEF81CE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679FB-9522-4866-A7CF-FA9968CEB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41F7-5A8D-4CB8-8EB2-A5D6DF94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0A8B-880D-4F11-B760-A046D2F3E935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8075-099C-45B5-8848-BB3DBA2F7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2524-FF08-44DB-BE58-19933652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0498-63A4-4D02-8179-A316C84302B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59056567-636B-4E36-8268-CCC4784B7FF9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41924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C046837-80F5-4A0F-8DDD-FE40A7F49DF7}"/>
              </a:ext>
            </a:extLst>
          </p:cNvPr>
          <p:cNvGrpSpPr/>
          <p:nvPr/>
        </p:nvGrpSpPr>
        <p:grpSpPr>
          <a:xfrm>
            <a:off x="356215" y="598896"/>
            <a:ext cx="7135084" cy="3996000"/>
            <a:chOff x="2528458" y="1431000"/>
            <a:chExt cx="7135084" cy="3996000"/>
          </a:xfrm>
        </p:grpSpPr>
        <p:sp>
          <p:nvSpPr>
            <p:cNvPr id="7" name="Display Part 3">
              <a:extLst>
                <a:ext uri="{FF2B5EF4-FFF2-40B4-BE49-F238E27FC236}">
                  <a16:creationId xmlns:a16="http://schemas.microsoft.com/office/drawing/2014/main" id="{B36E75C5-49F5-49DD-9119-EF7EB63EB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458" y="1431000"/>
              <a:ext cx="7135084" cy="3996000"/>
            </a:xfrm>
            <a:custGeom>
              <a:avLst/>
              <a:gdLst>
                <a:gd name="T0" fmla="*/ 33 w 2624"/>
                <a:gd name="T1" fmla="*/ 0 h 1863"/>
                <a:gd name="T2" fmla="*/ 0 w 2624"/>
                <a:gd name="T3" fmla="*/ 34 h 1863"/>
                <a:gd name="T4" fmla="*/ 0 w 2624"/>
                <a:gd name="T5" fmla="*/ 1632 h 1863"/>
                <a:gd name="T6" fmla="*/ 33 w 2624"/>
                <a:gd name="T7" fmla="*/ 1666 h 1863"/>
                <a:gd name="T8" fmla="*/ 1100 w 2624"/>
                <a:gd name="T9" fmla="*/ 1666 h 1863"/>
                <a:gd name="T10" fmla="*/ 1100 w 2624"/>
                <a:gd name="T11" fmla="*/ 1807 h 1863"/>
                <a:gd name="T12" fmla="*/ 846 w 2624"/>
                <a:gd name="T13" fmla="*/ 1807 h 1863"/>
                <a:gd name="T14" fmla="*/ 818 w 2624"/>
                <a:gd name="T15" fmla="*/ 1835 h 1863"/>
                <a:gd name="T16" fmla="*/ 846 w 2624"/>
                <a:gd name="T17" fmla="*/ 1863 h 1863"/>
                <a:gd name="T18" fmla="*/ 1891 w 2624"/>
                <a:gd name="T19" fmla="*/ 1863 h 1863"/>
                <a:gd name="T20" fmla="*/ 1919 w 2624"/>
                <a:gd name="T21" fmla="*/ 1835 h 1863"/>
                <a:gd name="T22" fmla="*/ 1891 w 2624"/>
                <a:gd name="T23" fmla="*/ 1807 h 1863"/>
                <a:gd name="T24" fmla="*/ 1608 w 2624"/>
                <a:gd name="T25" fmla="*/ 1807 h 1863"/>
                <a:gd name="T26" fmla="*/ 1608 w 2624"/>
                <a:gd name="T27" fmla="*/ 1666 h 1863"/>
                <a:gd name="T28" fmla="*/ 2591 w 2624"/>
                <a:gd name="T29" fmla="*/ 1666 h 1863"/>
                <a:gd name="T30" fmla="*/ 2624 w 2624"/>
                <a:gd name="T31" fmla="*/ 1632 h 1863"/>
                <a:gd name="T32" fmla="*/ 2624 w 2624"/>
                <a:gd name="T33" fmla="*/ 34 h 1863"/>
                <a:gd name="T34" fmla="*/ 2591 w 2624"/>
                <a:gd name="T35" fmla="*/ 0 h 1863"/>
                <a:gd name="T36" fmla="*/ 33 w 2624"/>
                <a:gd name="T3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4" h="1863">
                  <a:moveTo>
                    <a:pt x="33" y="0"/>
                  </a:moveTo>
                  <a:cubicBezTo>
                    <a:pt x="14" y="0"/>
                    <a:pt x="0" y="14"/>
                    <a:pt x="0" y="34"/>
                  </a:cubicBezTo>
                  <a:lnTo>
                    <a:pt x="0" y="1632"/>
                  </a:lnTo>
                  <a:cubicBezTo>
                    <a:pt x="0" y="1652"/>
                    <a:pt x="14" y="1666"/>
                    <a:pt x="33" y="1666"/>
                  </a:cubicBezTo>
                  <a:lnTo>
                    <a:pt x="1100" y="1666"/>
                  </a:lnTo>
                  <a:lnTo>
                    <a:pt x="1100" y="1807"/>
                  </a:lnTo>
                  <a:lnTo>
                    <a:pt x="846" y="1807"/>
                  </a:lnTo>
                  <a:cubicBezTo>
                    <a:pt x="830" y="1807"/>
                    <a:pt x="818" y="1818"/>
                    <a:pt x="818" y="1835"/>
                  </a:cubicBezTo>
                  <a:cubicBezTo>
                    <a:pt x="818" y="1852"/>
                    <a:pt x="830" y="1863"/>
                    <a:pt x="846" y="1863"/>
                  </a:cubicBezTo>
                  <a:lnTo>
                    <a:pt x="1891" y="1863"/>
                  </a:lnTo>
                  <a:cubicBezTo>
                    <a:pt x="1908" y="1863"/>
                    <a:pt x="1919" y="1852"/>
                    <a:pt x="1919" y="1835"/>
                  </a:cubicBezTo>
                  <a:cubicBezTo>
                    <a:pt x="1919" y="1818"/>
                    <a:pt x="1908" y="1807"/>
                    <a:pt x="1891" y="1807"/>
                  </a:cubicBezTo>
                  <a:lnTo>
                    <a:pt x="1608" y="1807"/>
                  </a:lnTo>
                  <a:lnTo>
                    <a:pt x="1608" y="1666"/>
                  </a:lnTo>
                  <a:lnTo>
                    <a:pt x="2591" y="1666"/>
                  </a:lnTo>
                  <a:cubicBezTo>
                    <a:pt x="2611" y="1666"/>
                    <a:pt x="2624" y="1652"/>
                    <a:pt x="2624" y="1632"/>
                  </a:cubicBezTo>
                  <a:lnTo>
                    <a:pt x="2624" y="34"/>
                  </a:lnTo>
                  <a:cubicBezTo>
                    <a:pt x="2624" y="14"/>
                    <a:pt x="2611" y="0"/>
                    <a:pt x="259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53766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75334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1300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150669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E0CFB2-A544-4A71-BA8C-DD352BC82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2100" y="1509898"/>
              <a:ext cx="6910943" cy="337259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E988E66-06D2-4AF9-ABC1-DDAC192859AC}"/>
              </a:ext>
            </a:extLst>
          </p:cNvPr>
          <p:cNvSpPr txBox="1"/>
          <p:nvPr/>
        </p:nvSpPr>
        <p:spPr>
          <a:xfrm>
            <a:off x="7950708" y="677794"/>
            <a:ext cx="329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PPT File</a:t>
            </a:r>
          </a:p>
        </p:txBody>
      </p:sp>
    </p:spTree>
    <p:extLst>
      <p:ext uri="{BB962C8B-B14F-4D97-AF65-F5344CB8AC3E}">
        <p14:creationId xmlns:p14="http://schemas.microsoft.com/office/powerpoint/2010/main" val="107621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C42AA2F53A6F49B7435B77622C8083" ma:contentTypeVersion="13" ma:contentTypeDescription="Create a new document." ma:contentTypeScope="" ma:versionID="be95937492f5261f6a1472476672e426">
  <xsd:schema xmlns:xsd="http://www.w3.org/2001/XMLSchema" xmlns:xs="http://www.w3.org/2001/XMLSchema" xmlns:p="http://schemas.microsoft.com/office/2006/metadata/properties" xmlns:ns3="eb938c54-a598-4c9b-bca5-315fb3a3976e" xmlns:ns4="a27032a5-8c74-49d9-bbcd-70a1fbc25f48" targetNamespace="http://schemas.microsoft.com/office/2006/metadata/properties" ma:root="true" ma:fieldsID="546b8e7ebfa1772edd8372dc24268885" ns3:_="" ns4:_="">
    <xsd:import namespace="eb938c54-a598-4c9b-bca5-315fb3a3976e"/>
    <xsd:import namespace="a27032a5-8c74-49d9-bbcd-70a1fbc25f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38c54-a598-4c9b-bca5-315fb3a397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032a5-8c74-49d9-bbcd-70a1fbc25f4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A9F3A6-C4F6-438A-83A7-33BE9904A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938c54-a598-4c9b-bca5-315fb3a3976e"/>
    <ds:schemaRef ds:uri="a27032a5-8c74-49d9-bbcd-70a1fbc25f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EA90E0-F169-4F65-9042-6026874890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1411C8-F611-479F-8CC9-FDA6769C30EE}">
  <ds:schemaRefs>
    <ds:schemaRef ds:uri="http://schemas.microsoft.com/office/2006/documentManagement/types"/>
    <ds:schemaRef ds:uri="http://purl.org/dc/terms/"/>
    <ds:schemaRef ds:uri="a27032a5-8c74-49d9-bbcd-70a1fbc25f48"/>
    <ds:schemaRef ds:uri="http://purl.org/dc/dcmitype/"/>
    <ds:schemaRef ds:uri="eb938c54-a598-4c9b-bca5-315fb3a3976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Murray</dc:creator>
  <cp:lastModifiedBy>Thomas Murray</cp:lastModifiedBy>
  <cp:revision>1</cp:revision>
  <dcterms:created xsi:type="dcterms:W3CDTF">2020-06-02T07:32:20Z</dcterms:created>
  <dcterms:modified xsi:type="dcterms:W3CDTF">2020-06-02T07:33:15Z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TMurray2@slb.com</vt:lpwstr>
  </property>
  <property fmtid="{D5CDD505-2E9C-101B-9397-08002B2CF9AE}" pid="5" name="MSIP_Label_585f1f62-8d2b-4457-869c-0a13c6549635_SetDate">
    <vt:lpwstr>2020-06-02T07:33:01.3703784Z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a6813612-a10b-45a9-b2e7-f2a8924e1188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TMurray2@slb.com</vt:lpwstr>
  </property>
  <property fmtid="{D5CDD505-2E9C-101B-9397-08002B2CF9AE}" pid="13" name="MSIP_Label_8bb759f6-5337-4dc5-b19b-e74b6da11f8f_SetDate">
    <vt:lpwstr>2020-06-02T07:33:01.3703784Z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a6813612-a10b-45a9-b2e7-f2a8924e1188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  <property fmtid="{D5CDD505-2E9C-101B-9397-08002B2CF9AE}" pid="20" name="ContentTypeId">
    <vt:lpwstr>0x0101000FC42AA2F53A6F49B7435B77622C8083</vt:lpwstr>
  </property>
</Properties>
</file>