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1" r:id="rId6"/>
    <p:sldId id="289" r:id="rId7"/>
    <p:sldId id="278" r:id="rId8"/>
    <p:sldId id="264" r:id="rId9"/>
    <p:sldId id="290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muzzammil.mulla/viz/NoesysAssignment/Dashboard1?publish=y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522642"/>
          </a:xfrm>
        </p:spPr>
        <p:txBody>
          <a:bodyPr/>
          <a:lstStyle/>
          <a:p>
            <a:r>
              <a:rPr lang="en-US" dirty="0"/>
              <a:t>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4957482"/>
            <a:ext cx="4941770" cy="1470212"/>
          </a:xfrm>
        </p:spPr>
        <p:txBody>
          <a:bodyPr>
            <a:normAutofit/>
          </a:bodyPr>
          <a:lstStyle/>
          <a:p>
            <a:r>
              <a:rPr lang="en-US" dirty="0"/>
              <a:t>Muzzammil Mulla</a:t>
            </a:r>
          </a:p>
          <a:p>
            <a:r>
              <a:rPr lang="en-US" dirty="0"/>
              <a:t>Tableau link:</a:t>
            </a:r>
          </a:p>
          <a:p>
            <a:r>
              <a:rPr lang="en-US" sz="1300" u="sng" dirty="0" err="1">
                <a:hlinkClick r:id="rId2"/>
              </a:rPr>
              <a:t>tabeau</a:t>
            </a:r>
            <a:r>
              <a:rPr lang="en-US" sz="1300" u="sng" dirty="0">
                <a:hlinkClick r:id="rId2"/>
              </a:rPr>
              <a:t>/</a:t>
            </a:r>
            <a:r>
              <a:rPr lang="en-US" sz="1300" u="sng" dirty="0" err="1">
                <a:hlinkClick r:id="rId2"/>
              </a:rPr>
              <a:t>muzzammil</a:t>
            </a:r>
            <a:r>
              <a:rPr lang="en-US" sz="1300" u="sng" dirty="0">
                <a:hlinkClick r:id="rId2"/>
              </a:rPr>
              <a:t>/dashboard </a:t>
            </a:r>
            <a:endParaRPr lang="en-US" sz="1300" u="sng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By Sales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US" dirty="0"/>
              <a:t> by Orders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dirty="0"/>
              <a:t>By Region 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en-US" dirty="0"/>
              <a:t>By Deal size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r>
              <a:rPr lang="en-US" dirty="0"/>
              <a:t>Sales is best output to predict the growth of the organization.   </a:t>
            </a:r>
          </a:p>
          <a:p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/>
          <a:lstStyle/>
          <a:p>
            <a:r>
              <a:rPr lang="en-US" dirty="0"/>
              <a:t>With the help of orders we can find out demand of product.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r>
              <a:rPr lang="en-US" dirty="0"/>
              <a:t>By region we can target different countries for marketing and advertisement.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/>
          <a:lstStyle/>
          <a:p>
            <a:r>
              <a:rPr lang="en-US" dirty="0"/>
              <a:t>Deal size matters when profit is first priority.</a:t>
            </a:r>
          </a:p>
          <a:p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0" name="Footer Placeholder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/>
              <a:t> sales 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6FE770A-F883-1B09-6BFE-BF5DA5E8B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059" y="727476"/>
            <a:ext cx="5091953" cy="54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5256" y="191784"/>
            <a:ext cx="5431971" cy="846301"/>
          </a:xfrm>
        </p:spPr>
        <p:txBody>
          <a:bodyPr/>
          <a:lstStyle/>
          <a:p>
            <a:r>
              <a:rPr lang="en-ZA" dirty="0"/>
              <a:t>Region</a:t>
            </a:r>
          </a:p>
        </p:txBody>
      </p: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ZA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519F3F7-C4CE-65C2-6873-FF986C42C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376" y="1519314"/>
            <a:ext cx="4083423" cy="443812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227449A-6712-ADA6-E046-0FD38EC49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88" y="1374448"/>
            <a:ext cx="6355977" cy="464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322729"/>
            <a:ext cx="5111750" cy="896471"/>
          </a:xfrm>
        </p:spPr>
        <p:txBody>
          <a:bodyPr/>
          <a:lstStyle/>
          <a:p>
            <a:r>
              <a:rPr lang="en-US" dirty="0"/>
              <a:t>Deal size matters……!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ZA" dirty="0"/>
              <a:t>In this Analysis I found that cancellation rate of larger deal is zero.</a:t>
            </a:r>
          </a:p>
          <a:p>
            <a:r>
              <a:rPr lang="en-ZA" dirty="0"/>
              <a:t>Surprisingly, medium deal size have more cancellation that is 20% more than small deals.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B869D9-E3CB-DD1B-418C-59DED4B6F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932" y="1513060"/>
            <a:ext cx="1516511" cy="16841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C624C3-96B9-9FAD-4981-88C29182F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242" y="1528786"/>
            <a:ext cx="1638442" cy="15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741" y="268941"/>
            <a:ext cx="5138084" cy="950259"/>
          </a:xfrm>
        </p:spPr>
        <p:txBody>
          <a:bodyPr/>
          <a:lstStyle/>
          <a:p>
            <a:r>
              <a:rPr lang="en-US" dirty="0"/>
              <a:t>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7812" y="1559859"/>
            <a:ext cx="5961529" cy="41506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Want more focus on big deals, because cancellation rate is zero.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USA is big market for each product.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Medium deals has more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Cars generate more revenue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14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3110753"/>
            <a:ext cx="5431971" cy="1658470"/>
          </a:xfrm>
        </p:spPr>
        <p:txBody>
          <a:bodyPr/>
          <a:lstStyle/>
          <a:p>
            <a:r>
              <a:rPr lang="en-US" dirty="0"/>
              <a:t>Thank you………!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59</TotalTime>
  <Words>165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Monoline</vt:lpstr>
      <vt:lpstr>Sales analysis</vt:lpstr>
      <vt:lpstr>PowerPoint Presentation</vt:lpstr>
      <vt:lpstr> sales </vt:lpstr>
      <vt:lpstr>Region</vt:lpstr>
      <vt:lpstr>Deal size matters……!</vt:lpstr>
      <vt:lpstr>Insights </vt:lpstr>
      <vt:lpstr>Thank you………!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analysis</dc:title>
  <dc:creator>Muzzammil Mulla</dc:creator>
  <cp:lastModifiedBy>Muzzammil Mulla</cp:lastModifiedBy>
  <cp:revision>3</cp:revision>
  <dcterms:created xsi:type="dcterms:W3CDTF">2023-06-28T08:58:49Z</dcterms:created>
  <dcterms:modified xsi:type="dcterms:W3CDTF">2023-07-14T07:33:10Z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