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89" r:id="rId7"/>
    <p:sldId id="278" r:id="rId8"/>
    <p:sldId id="264" r:id="rId9"/>
    <p:sldId id="29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Muzzammil Mulla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By Sales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 by Orders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By Region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By Deal size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Sales is best output to predict the growth of the organization.   </a:t>
            </a:r>
          </a:p>
          <a:p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With the help of orders we can find out demand of product.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By region we can target different countries for marketing and advertisement.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Deal size matters when profit is first priority.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 sales 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FE770A-F883-1B09-6BFE-BF5DA5E8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59" y="727476"/>
            <a:ext cx="5091953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6" y="191784"/>
            <a:ext cx="5431971" cy="846301"/>
          </a:xfrm>
        </p:spPr>
        <p:txBody>
          <a:bodyPr/>
          <a:lstStyle/>
          <a:p>
            <a:r>
              <a:rPr lang="en-ZA" dirty="0"/>
              <a:t>Region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519F3F7-C4CE-65C2-6873-FF986C42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76" y="1519314"/>
            <a:ext cx="4083423" cy="4438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27449A-6712-ADA6-E046-0FD38EC4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" y="1374448"/>
            <a:ext cx="6355977" cy="46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22729"/>
            <a:ext cx="5111750" cy="896471"/>
          </a:xfrm>
        </p:spPr>
        <p:txBody>
          <a:bodyPr/>
          <a:lstStyle/>
          <a:p>
            <a:r>
              <a:rPr lang="en-US" dirty="0"/>
              <a:t>Deal size matters……!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In this Analysis I found that cancellation rate of larger deal is zero.</a:t>
            </a:r>
          </a:p>
          <a:p>
            <a:r>
              <a:rPr lang="en-ZA" dirty="0"/>
              <a:t>Surprisingly, medium deal size have more cancellation that is 20% more than small deals.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869D9-E3CB-DD1B-418C-59DED4B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32" y="1513060"/>
            <a:ext cx="1516511" cy="1684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624C3-96B9-9FAD-4981-88C29182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42" y="1528786"/>
            <a:ext cx="1638442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1" y="268941"/>
            <a:ext cx="5138084" cy="950259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812" y="1559859"/>
            <a:ext cx="5961529" cy="4150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Want more focus on big deals, because cancellation rate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USA is big market for each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Medium deals has more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Cars generate more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1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3110753"/>
            <a:ext cx="5431971" cy="1658470"/>
          </a:xfrm>
        </p:spPr>
        <p:txBody>
          <a:bodyPr/>
          <a:lstStyle/>
          <a:p>
            <a:r>
              <a:rPr lang="en-US" dirty="0"/>
              <a:t>Thank you………!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56</TotalTime>
  <Words>157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Sales analysis</vt:lpstr>
      <vt:lpstr>PowerPoint Presentation</vt:lpstr>
      <vt:lpstr> sales </vt:lpstr>
      <vt:lpstr>Region</vt:lpstr>
      <vt:lpstr>Deal size matters……!</vt:lpstr>
      <vt:lpstr>Insights </vt:lpstr>
      <vt:lpstr>Thank you………!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Muzzammil Mulla</dc:creator>
  <cp:lastModifiedBy>Muzzammil Mulla</cp:lastModifiedBy>
  <cp:revision>2</cp:revision>
  <dcterms:created xsi:type="dcterms:W3CDTF">2023-06-28T08:58:49Z</dcterms:created>
  <dcterms:modified xsi:type="dcterms:W3CDTF">2023-06-28T09:58:27Z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