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4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FD735-55FF-C17A-D4B7-DB111E3284F5}" v="16" dt="2022-04-06T04:33:17.499"/>
    <p1510:client id="{9321C38A-685B-2898-66BD-5F2AC1719D23}" v="296" dt="2022-04-05T21:23:24.491"/>
    <p1510:client id="{A9FCF41C-762D-C9CF-FB1E-000036C31AB5}" v="4" dt="2022-04-06T04:46:33.260"/>
    <p1510:client id="{D53BD2E0-528F-4083-80E3-5867BDB210EA}" v="27" dt="2022-04-06T04:53:5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2880"/>
        <p:guide orient="horz" pos="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3ecbfcb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3ecbfcb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3ecbfcb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33ecbfcb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3ecbfcb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3ecbfcb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3ecbfcb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3ecbfcb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3ecbfcb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3ecbfcb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3ecbfcb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3ecbfcb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3ecbfcb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3ecbfcb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3ecbfcb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3ecbfcb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3ecbfcb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33ecbfcb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3ecbfcb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33ecbfcb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ecbfc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ecbfc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33ecbfcbe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33ecbfcbe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3ecbfcbe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3ecbfcbe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33ecbfcb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33ecbfcb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3ecbfcb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3ecbfcb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3ecbfc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3ecbfcb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3ecbfc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3ecbfc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3ecbfc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3ecbfc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3ecbfcb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3ecbfcb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3ecbfcb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3ecbfcb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3ecbfc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3ecbfc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agile/project-management" TargetMode="External"/><Relationship Id="rId3" Type="http://schemas.openxmlformats.org/officeDocument/2006/relationships/hyperlink" Target="https://docs.unity3d.com/Manual/index.html" TargetMode="External"/><Relationship Id="rId7" Type="http://schemas.openxmlformats.org/officeDocument/2006/relationships/hyperlink" Target="https://www.atlassian.com/agile/scru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tlassian.com/agile" TargetMode="External"/><Relationship Id="rId5" Type="http://schemas.openxmlformats.org/officeDocument/2006/relationships/hyperlink" Target="https://docs.microsoft.com/en-us/archive/msdn-magazine/2014/august/unity-developing-your-first-game-with-unity-and-csharp" TargetMode="External"/><Relationship Id="rId4" Type="http://schemas.openxmlformats.org/officeDocument/2006/relationships/hyperlink" Target="https://docs.unity3d.com/ScriptReferenc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26850" y="610250"/>
            <a:ext cx="6499200" cy="9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SILENT SCREAMER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697350" y="1391400"/>
            <a:ext cx="1028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2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2338925"/>
            <a:ext cx="9144000" cy="2804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2954850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Dhrumil Parikh (110072217)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Prince Patel (110072773)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Hetansh Shah (110074680)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Yash Bhalala (110085755)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572000" y="2954850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Ahmed Abdullah (110068897)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Ahmed Mustafa (110078623)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Vrushit Bharucha (110073524)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Dola Sai Thota (110088374)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 rot="-2280319">
            <a:off x="-2948951" y="-259300"/>
            <a:ext cx="7460845" cy="27766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-32950" y="120025"/>
            <a:ext cx="29511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MANAGEMENT</a:t>
            </a:r>
            <a:endParaRPr sz="3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000" y="-76200"/>
            <a:ext cx="4643000" cy="260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924450" y="2571750"/>
            <a:ext cx="72951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C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Confirming that the final product is consistent with the requirements and specifications before release​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C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Code​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C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Structure​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C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Documentation​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-C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records for the issues discovered and assigning them to the correct developer for getting the issue resolved​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0"/>
            <a:ext cx="9144000" cy="1787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2276700" y="547200"/>
            <a:ext cx="459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00550" y="2005100"/>
            <a:ext cx="8142900" cy="29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 algn="just">
              <a:lnSpc>
                <a:spcPct val="115000"/>
              </a:lnSpc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CA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Inaccurate Estimations​ 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625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Inaccurate estimations of the project lead to an increase in project length and eventually it also increases the project expanses​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CA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Variations​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625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significantly impacts the ability of the developers to stick to the original timeline of a project​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CA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Productivity​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625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incorrect methodology​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809625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communication between team members and leader​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809625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project management​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0"/>
            <a:ext cx="9144000" cy="1787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276700" y="547200"/>
            <a:ext cx="459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557450" y="2005100"/>
            <a:ext cx="60291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CA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Quality of code and Technical Errors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changes in software requirements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that exhibits buggy behavior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professionalism &amp; knowledge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CA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Budget Estimation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 Project Expansion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fund reserved for the project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errors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CA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 Human Resources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-CA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team member might leave a project unexpectedly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0" y="0"/>
            <a:ext cx="9144000" cy="178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2276700" y="547200"/>
            <a:ext cx="459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3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91575" y="2925250"/>
            <a:ext cx="2095500" cy="1016100"/>
          </a:xfrm>
          <a:prstGeom prst="roundRect">
            <a:avLst>
              <a:gd name="adj" fmla="val 16667"/>
            </a:avLst>
          </a:prstGeom>
          <a:solidFill>
            <a:srgbClr val="4285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PREFAB OBJECTS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3524238" y="2925250"/>
            <a:ext cx="2095500" cy="10161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6656925" y="2925250"/>
            <a:ext cx="2095500" cy="1016100"/>
          </a:xfrm>
          <a:prstGeom prst="roundRect">
            <a:avLst>
              <a:gd name="adj" fmla="val 16667"/>
            </a:avLst>
          </a:prstGeom>
          <a:solidFill>
            <a:srgbClr val="FBBC0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SCENES / CAMERA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/>
          <p:nvPr/>
        </p:nvSpPr>
        <p:spPr>
          <a:xfrm rot="10800000">
            <a:off x="2555813" y="3338050"/>
            <a:ext cx="9051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433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5685775" y="3528550"/>
            <a:ext cx="9051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433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 rot="10800000">
            <a:off x="5685788" y="3147550"/>
            <a:ext cx="9051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433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4032300" y="2509750"/>
            <a:ext cx="107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7164975" y="2509750"/>
            <a:ext cx="107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99625" y="2509750"/>
            <a:ext cx="107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577000" y="4344900"/>
            <a:ext cx="399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Architecture (MVC)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43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276700" y="372600"/>
            <a:ext cx="459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THE GAME</a:t>
            </a:r>
            <a:endParaRPr sz="3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388" y="1491475"/>
            <a:ext cx="6917224" cy="36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272400" y="2048400"/>
            <a:ext cx="4032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ATTACK LOGIC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4572000" y="371075"/>
            <a:ext cx="170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standing idle</a:t>
            </a:r>
            <a:endParaRPr sz="21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7281300" y="371075"/>
            <a:ext cx="1862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player using Ray Cast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4572000" y="1636300"/>
            <a:ext cx="1640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found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7503600" y="1636300"/>
            <a:ext cx="1640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to player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572000" y="2578125"/>
            <a:ext cx="164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in proximity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440300" y="2739825"/>
            <a:ext cx="1703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player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572000" y="3843350"/>
            <a:ext cx="164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attacked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7281300" y="3843350"/>
            <a:ext cx="1862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player’s health 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6275700" y="680825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6275700" y="1784350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6304950" y="2887875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336600" y="4153100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457595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272400" y="2048400"/>
            <a:ext cx="4032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DAMAGE LOGIC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572000" y="1012150"/>
            <a:ext cx="170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ghost with Axe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281300" y="1012150"/>
            <a:ext cx="1862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dies after 5 hits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572000" y="2115675"/>
            <a:ext cx="164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ghost with Knife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471950" y="2115675"/>
            <a:ext cx="164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dies after 10 hits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575950" y="3300050"/>
            <a:ext cx="164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ghost with Sword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440300" y="3300050"/>
            <a:ext cx="170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dies after 1 hit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275700" y="1321900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6275700" y="2425425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6304950" y="3528950"/>
            <a:ext cx="10428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0"/>
            <a:ext cx="9144000" cy="143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1762800" y="372600"/>
            <a:ext cx="5618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WEAPON LOGIC</a:t>
            </a:r>
            <a:endParaRPr sz="3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500550" y="1681400"/>
            <a:ext cx="81429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chemeClr val="lt1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special weapon is the sword</a:t>
            </a:r>
            <a:endParaRPr sz="2000" dirty="0">
              <a:solidFill>
                <a:schemeClr val="lt1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chemeClr val="lt1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can be equipped once ghosts in the mansion are dead​</a:t>
            </a:r>
            <a:endParaRPr sz="2000" dirty="0">
              <a:solidFill>
                <a:schemeClr val="lt1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chemeClr val="lt1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only be used using voice command – “Shoot”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890750" y="3358338"/>
            <a:ext cx="1664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Equip Sword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5366750" y="3358350"/>
            <a:ext cx="350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Hit Ghost using voice command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2555450" y="4404000"/>
            <a:ext cx="28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lt1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Ghost Dies Immediately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3033200" y="3538600"/>
            <a:ext cx="1915500" cy="2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 rot="9730848">
            <a:off x="4307312" y="4022898"/>
            <a:ext cx="1915597" cy="208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1524000" y="2171550"/>
            <a:ext cx="6096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</a:rPr>
              <a:t>D E M O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272400" y="2263950"/>
            <a:ext cx="403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663" y="177975"/>
            <a:ext cx="31146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475" y="3125888"/>
            <a:ext cx="2144175" cy="17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1575" y="3031963"/>
            <a:ext cx="1959150" cy="19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72400" y="2263950"/>
            <a:ext cx="403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72000" y="701550"/>
            <a:ext cx="45720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Requirements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Management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272400" y="2263950"/>
            <a:ext cx="403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4754550" y="1016700"/>
            <a:ext cx="4206900" cy="3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able to create a 3D desktop game by implementing SCRUM methodology using the Unity 3D tool and managed the development of the product by using Jira Software. We have analyzed a few more features that can be added to the game to make it attractive.​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0"/>
            <a:ext cx="9144000" cy="143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1762800" y="372600"/>
            <a:ext cx="5618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500550" y="1681400"/>
            <a:ext cx="814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87745-2E90-DB15-41B2-C4CACBE9AD13}"/>
              </a:ext>
            </a:extLst>
          </p:cNvPr>
          <p:cNvSpPr txBox="1"/>
          <p:nvPr/>
        </p:nvSpPr>
        <p:spPr>
          <a:xfrm>
            <a:off x="595250" y="1927513"/>
            <a:ext cx="5645231" cy="2500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https://docs.unity3d.com/Manual/index.html</a:t>
            </a:r>
            <a:endParaRPr lang="en-CA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</a:t>
            </a: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</a:rPr>
              <a:t> </a:t>
            </a:r>
            <a:endParaRPr lang="en-US" dirty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https://docs.microsoft.com/en-us/archive/msdn-magazine/2014/august/unity-developing-your-first-game-with-unity-and-csharp</a:t>
            </a:r>
            <a:endParaRPr lang="en-CA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https://www.atlassian.com/agile</a:t>
            </a:r>
            <a:endParaRPr lang="en-CA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https://www.atlassian.com/agile/scrum</a:t>
            </a:r>
            <a:endParaRPr lang="en-CA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CA" dirty="0">
                <a:solidFill>
                  <a:schemeClr val="bg1">
                    <a:lumMod val="90000"/>
                    <a:lumOff val="10000"/>
                  </a:schemeClr>
                </a:solidFill>
                <a:latin typeface="Century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https://www.atlassian.com/agile/project-management</a:t>
            </a:r>
            <a:endParaRPr lang="en-CA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algn="l"/>
            <a:endParaRPr lang="en-US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-75" y="21715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1787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721300" y="547200"/>
            <a:ext cx="3701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0550" y="2157650"/>
            <a:ext cx="8142900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0" indent="-355600" algn="just">
              <a:lnSpc>
                <a:spcPct val="114999"/>
              </a:lnSpc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horror survival game played from a first-person perspective ​</a:t>
            </a:r>
            <a:endParaRPr lang="en-US"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635000" indent="-355600" algn="just">
              <a:lnSpc>
                <a:spcPct val="114999"/>
              </a:lnSpc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player works solo to complete the game</a:t>
            </a:r>
            <a:endParaRPr lang="en-CA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635000" indent="-355600" algn="just">
              <a:lnSpc>
                <a:spcPct val="114999"/>
              </a:lnSpc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 win, the player has to kill all the ghosts.</a:t>
            </a:r>
            <a:endParaRPr lang="en-CA" sz="2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635000" indent="-355600" algn="just">
              <a:lnSpc>
                <a:spcPct val="114999"/>
              </a:lnSpc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Two types of ghost: 1) Primary and 2) Secondary</a:t>
            </a:r>
            <a:endParaRPr lang="en-CA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635000" indent="-355600" algn="just">
              <a:lnSpc>
                <a:spcPct val="114999"/>
              </a:lnSpc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lang="en-CA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Weapons are available to kill the ghosts</a:t>
            </a:r>
            <a:endParaRPr lang="en-CA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79400" algn="just">
              <a:lnSpc>
                <a:spcPct val="114999"/>
              </a:lnSpc>
              <a:buClr>
                <a:srgbClr val="FFFFFF"/>
              </a:buClr>
              <a:buSzPts val="2000"/>
            </a:pPr>
            <a:endParaRPr lang="en-CA" sz="20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72400" y="2048400"/>
            <a:ext cx="4032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REQUIREMENTS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72000" y="1388400"/>
            <a:ext cx="4572000" cy="23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Game​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Horror Theme​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with the environment​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Entertainment​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to maximum users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1508332">
            <a:off x="2741481" y="-782459"/>
            <a:ext cx="9816070" cy="28847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325675" y="231175"/>
            <a:ext cx="3701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 b="1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26850" y="1016700"/>
            <a:ext cx="7290300" cy="31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Environments​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Weapon handling capabilities​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movements​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 interactions​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and Secondary Ghosts killing and animation​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command-based interactions​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System​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10461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99700" y="324450"/>
            <a:ext cx="2943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63" y="2258475"/>
            <a:ext cx="2667825" cy="26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450" y="269412"/>
            <a:ext cx="3328159" cy="18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450" y="2656361"/>
            <a:ext cx="3744150" cy="18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3300" y="568313"/>
            <a:ext cx="3744148" cy="127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178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857250" y="585750"/>
            <a:ext cx="742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TO CONTROL METHODOLOGY​</a:t>
            </a:r>
            <a:endParaRPr sz="3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25" y="2900825"/>
            <a:ext cx="2006994" cy="11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l="8336" t="31940" r="8552" b="29858"/>
          <a:stretch/>
        </p:blipFill>
        <p:spPr>
          <a:xfrm>
            <a:off x="171075" y="3098775"/>
            <a:ext cx="2392724" cy="7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700" y="2867100"/>
            <a:ext cx="1795016" cy="1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250" y="2867100"/>
            <a:ext cx="2392725" cy="11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61800" y="2263950"/>
            <a:ext cx="403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572000" y="1388400"/>
            <a:ext cx="4572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Duration – 2 weeks​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backlogs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with the Customer​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 with Project Director​</a:t>
            </a:r>
            <a:endParaRPr sz="2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CA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Meetings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0" y="2048400"/>
            <a:ext cx="3172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SPRINT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192" y="9084"/>
            <a:ext cx="5971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620</Words>
  <Application>Microsoft Office PowerPoint</Application>
  <PresentationFormat>On-screen Show (16:9)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Times New Roman</vt:lpstr>
      <vt:lpstr>Simple Dark</vt:lpstr>
      <vt:lpstr>SILENT SCREAMER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SCREAMER</dc:title>
  <dc:creator>Mustafa</dc:creator>
  <cp:lastModifiedBy>Ahmed Mustafa</cp:lastModifiedBy>
  <cp:revision>47</cp:revision>
  <dcterms:modified xsi:type="dcterms:W3CDTF">2022-04-06T19:39:17Z</dcterms:modified>
</cp:coreProperties>
</file>