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2D90-1E33-47B7-9E92-33C6362E597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025-0D73-45BF-9413-0D41553ED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2D90-1E33-47B7-9E92-33C6362E597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025-0D73-45BF-9413-0D41553ED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2D90-1E33-47B7-9E92-33C6362E597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025-0D73-45BF-9413-0D41553ED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2D90-1E33-47B7-9E92-33C6362E597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025-0D73-45BF-9413-0D41553ED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2D90-1E33-47B7-9E92-33C6362E597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025-0D73-45BF-9413-0D41553ED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2D90-1E33-47B7-9E92-33C6362E597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025-0D73-45BF-9413-0D41553ED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2D90-1E33-47B7-9E92-33C6362E597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025-0D73-45BF-9413-0D41553ED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2D90-1E33-47B7-9E92-33C6362E597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025-0D73-45BF-9413-0D41553ED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2D90-1E33-47B7-9E92-33C6362E597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025-0D73-45BF-9413-0D41553ED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2D90-1E33-47B7-9E92-33C6362E597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025-0D73-45BF-9413-0D41553ED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2D90-1E33-47B7-9E92-33C6362E597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025-0D73-45BF-9413-0D41553ED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92D90-1E33-47B7-9E92-33C6362E597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13025-0D73-45BF-9413-0D41553EDF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3581400"/>
          </a:xfrm>
        </p:spPr>
        <p:txBody>
          <a:bodyPr>
            <a:normAutofit/>
          </a:bodyPr>
          <a:lstStyle/>
          <a:p>
            <a:r>
              <a:rPr lang="en-US" sz="7200" b="1" i="1" dirty="0" smtClean="0"/>
              <a:t>CA LAB (12)</a:t>
            </a:r>
            <a:br>
              <a:rPr lang="en-US" sz="7200" b="1" i="1" dirty="0" smtClean="0"/>
            </a:br>
            <a:r>
              <a:rPr lang="en-US" sz="7200" b="1" i="1" dirty="0" smtClean="0"/>
              <a:t>RELAY </a:t>
            </a:r>
            <a:endParaRPr lang="en-US" sz="72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610600" cy="632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10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10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4582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8610599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763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88392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10599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763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000" dirty="0" smtClean="0"/>
              <a:t>An </a:t>
            </a:r>
            <a:r>
              <a:rPr lang="en-US" sz="4000" b="1" dirty="0" smtClean="0"/>
              <a:t>electrical switch</a:t>
            </a:r>
            <a:r>
              <a:rPr lang="en-US" sz="4000" dirty="0" smtClean="0"/>
              <a:t> is any device used to interrupt the flow of electrons in a circuit. </a:t>
            </a:r>
            <a:r>
              <a:rPr lang="en-US" sz="4000" b="1" dirty="0" smtClean="0"/>
              <a:t>Switches</a:t>
            </a:r>
            <a:r>
              <a:rPr lang="en-US" sz="4000" dirty="0" smtClean="0"/>
              <a:t> are essentially binary devices: they are either completely on (“closed”) or completely off (“open”).</a:t>
            </a:r>
            <a:endParaRPr lang="en-US" sz="4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8915399" cy="655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0"/>
            <a:ext cx="8763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686799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868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r>
              <a:rPr lang="en-US" dirty="0" smtClean="0"/>
              <a:t> Switch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848600" cy="463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simple switches required human intervention or some kind of external force to operate.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cn\Pictures\Electromagnetis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Electromagnetism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Electromagnetism</a:t>
            </a:r>
            <a:r>
              <a:rPr lang="en-US" dirty="0"/>
              <a:t> is produced when an electrical current flows through a simple conductor such as a length of wire or cable, and as current passes along the whole of the conductor then a magnetic field is created along the whole of the conductor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magnetic field attract or </a:t>
            </a:r>
            <a:r>
              <a:rPr lang="en-US" smtClean="0"/>
              <a:t>repel magnetic  </a:t>
            </a:r>
            <a:r>
              <a:rPr lang="en-US" dirty="0" smtClean="0"/>
              <a:t>material.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610600" cy="570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686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</Words>
  <Application>Microsoft Office PowerPoint</Application>
  <PresentationFormat>On-screen Show (4:3)</PresentationFormat>
  <Paragraphs>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CA LAB (12) RELAY </vt:lpstr>
      <vt:lpstr>Switches </vt:lpstr>
      <vt:lpstr>Simple Switch </vt:lpstr>
      <vt:lpstr>Problem </vt:lpstr>
      <vt:lpstr>Slide 5</vt:lpstr>
      <vt:lpstr>Electromagnetism 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LAB (12) RELAY</dc:title>
  <dc:creator>mcn</dc:creator>
  <cp:lastModifiedBy>mcn</cp:lastModifiedBy>
  <cp:revision>6</cp:revision>
  <dcterms:created xsi:type="dcterms:W3CDTF">2020-03-24T04:39:29Z</dcterms:created>
  <dcterms:modified xsi:type="dcterms:W3CDTF">2020-03-24T05:15:55Z</dcterms:modified>
</cp:coreProperties>
</file>