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3EC0-A9D6-4144-9112-8FAD3F50704F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447E-DB09-4E6B-BA7D-CA251F8C8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3EC0-A9D6-4144-9112-8FAD3F50704F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447E-DB09-4E6B-BA7D-CA251F8C8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3EC0-A9D6-4144-9112-8FAD3F50704F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447E-DB09-4E6B-BA7D-CA251F8C8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3EC0-A9D6-4144-9112-8FAD3F50704F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447E-DB09-4E6B-BA7D-CA251F8C8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3EC0-A9D6-4144-9112-8FAD3F50704F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447E-DB09-4E6B-BA7D-CA251F8C8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3EC0-A9D6-4144-9112-8FAD3F50704F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447E-DB09-4E6B-BA7D-CA251F8C8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3EC0-A9D6-4144-9112-8FAD3F50704F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447E-DB09-4E6B-BA7D-CA251F8C8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3EC0-A9D6-4144-9112-8FAD3F50704F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447E-DB09-4E6B-BA7D-CA251F8C8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3EC0-A9D6-4144-9112-8FAD3F50704F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447E-DB09-4E6B-BA7D-CA251F8C8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3EC0-A9D6-4144-9112-8FAD3F50704F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447E-DB09-4E6B-BA7D-CA251F8C8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3EC0-A9D6-4144-9112-8FAD3F50704F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447E-DB09-4E6B-BA7D-CA251F8C8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3EC0-A9D6-4144-9112-8FAD3F50704F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47E-DB09-4E6B-BA7D-CA251F8C8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CA </a:t>
            </a:r>
            <a:r>
              <a:rPr lang="en-US" sz="8000" b="1" dirty="0" smtClean="0"/>
              <a:t>LAB 9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30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609601"/>
            <a:ext cx="73628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One POT is </a:t>
            </a:r>
            <a:r>
              <a:rPr lang="en-US" dirty="0"/>
              <a:t> for adjusting the sensitivity of the </a:t>
            </a:r>
            <a:r>
              <a:rPr lang="en-US" dirty="0" smtClean="0"/>
              <a:t>sensor.</a:t>
            </a:r>
          </a:p>
          <a:p>
            <a:r>
              <a:rPr lang="en-US" dirty="0" smtClean="0"/>
              <a:t>The other one is for </a:t>
            </a:r>
            <a:r>
              <a:rPr lang="en-US" dirty="0"/>
              <a:t>adjusting the time the output signal stays high when object is detected</a:t>
            </a:r>
            <a:r>
              <a:rPr lang="en-US" dirty="0" smtClean="0"/>
              <a:t>.</a:t>
            </a:r>
          </a:p>
          <a:p>
            <a:r>
              <a:rPr lang="en-US" dirty="0"/>
              <a:t>This time can be adjusted from 0.3 seconds up to 5 minutes.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Trigger Modes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trigger modes 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non-repeatable </a:t>
            </a:r>
            <a:r>
              <a:rPr lang="en-US" u="sng" dirty="0" smtClean="0"/>
              <a:t>trigger: </a:t>
            </a:r>
            <a:r>
              <a:rPr lang="en-US" dirty="0"/>
              <a:t>when the sensor output is high and the delay time is over, the output will automatically change from high to low level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repeatable </a:t>
            </a:r>
            <a:r>
              <a:rPr lang="en-US" u="sng" dirty="0" smtClean="0"/>
              <a:t>trigger: </a:t>
            </a:r>
            <a:r>
              <a:rPr lang="en-US" dirty="0"/>
              <a:t>will keep the output high all the time until the detected object is present in sensor’s range.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Example </a:t>
            </a:r>
            <a:endParaRPr lang="en-US" sz="4800" b="1" dirty="0"/>
          </a:p>
        </p:txBody>
      </p:sp>
      <p:pic>
        <p:nvPicPr>
          <p:cNvPr id="7170" name="Picture 2" descr="C:\Users\mcn\Pictures\Sensor-Above-Door-Mount-3-300x300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8580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Passive </a:t>
            </a:r>
            <a:r>
              <a:rPr lang="en-US" sz="5400" b="1" dirty="0" err="1" smtClean="0"/>
              <a:t>vs</a:t>
            </a:r>
            <a:r>
              <a:rPr lang="en-US" sz="5400" b="1" dirty="0" smtClean="0"/>
              <a:t> Active Sensors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Passive Sensors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Detect electromagnetic radiation that is naturally reflected (visible, near-infrared, shortwave infrared) or emitted (thermal infrared) by </a:t>
            </a:r>
            <a:r>
              <a:rPr lang="en-US" dirty="0" smtClean="0"/>
              <a:t>objects.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Energy </a:t>
            </a:r>
            <a:r>
              <a:rPr lang="en-US" dirty="0"/>
              <a:t>source = sun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Passive </a:t>
            </a:r>
            <a:r>
              <a:rPr lang="en-US" b="1" dirty="0" err="1" smtClean="0"/>
              <a:t>vs</a:t>
            </a:r>
            <a:r>
              <a:rPr lang="en-US" b="1" dirty="0" smtClean="0"/>
              <a:t> Active Sensors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Active Sensors: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Detect electromagnetic radiation that is backscattered from objects that are irradiated from artificially generated energy </a:t>
            </a:r>
            <a:r>
              <a:rPr lang="en-US" dirty="0" smtClean="0"/>
              <a:t>sources.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Energy sources = Radio, Sound, or Light Detection and Ranging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33401"/>
            <a:ext cx="4040188" cy="762000"/>
          </a:xfrm>
        </p:spPr>
        <p:txBody>
          <a:bodyPr/>
          <a:lstStyle/>
          <a:p>
            <a:r>
              <a:rPr lang="en-US" dirty="0" smtClean="0"/>
              <a:t>Ultrasonic Sensor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33401"/>
            <a:ext cx="4041775" cy="762000"/>
          </a:xfrm>
        </p:spPr>
        <p:txBody>
          <a:bodyPr/>
          <a:lstStyle/>
          <a:p>
            <a:r>
              <a:rPr lang="en-US" dirty="0" smtClean="0"/>
              <a:t>PIR Sensor </a:t>
            </a:r>
            <a:endParaRPr lang="en-US" dirty="0"/>
          </a:p>
        </p:txBody>
      </p:sp>
      <p:pic>
        <p:nvPicPr>
          <p:cNvPr id="1026" name="Picture 2" descr="C:\Users\mcn\Pictures\sr04-550x550w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4040188" cy="5029200"/>
          </a:xfrm>
          <a:prstGeom prst="rect">
            <a:avLst/>
          </a:prstGeom>
          <a:noFill/>
        </p:spPr>
      </p:pic>
      <p:pic>
        <p:nvPicPr>
          <p:cNvPr id="1027" name="Picture 3" descr="C:\Users\mcn\Pictures\download (3)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05000"/>
            <a:ext cx="4191000" cy="3809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(Passive Infrared Sensor)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detects the infrared which is emitted by the objects(</a:t>
            </a:r>
            <a:r>
              <a:rPr lang="en-US" dirty="0" err="1" smtClean="0"/>
              <a:t>e.g</a:t>
            </a:r>
            <a:r>
              <a:rPr lang="en-US" dirty="0" smtClean="0"/>
              <a:t>: Humans, animals).</a:t>
            </a:r>
          </a:p>
          <a:p>
            <a:r>
              <a:rPr lang="en-US" dirty="0" smtClean="0"/>
              <a:t>Used to detect motion in a specified area </a:t>
            </a:r>
          </a:p>
          <a:p>
            <a:r>
              <a:rPr lang="en-US" dirty="0"/>
              <a:t> Power is usually 3-5VDC input but may be as high as 12V. </a:t>
            </a:r>
            <a:endParaRPr lang="en-US" dirty="0" smtClean="0"/>
          </a:p>
          <a:p>
            <a:r>
              <a:rPr lang="en-US" dirty="0" smtClean="0"/>
              <a:t>They are also referred as </a:t>
            </a:r>
            <a:r>
              <a:rPr lang="en-US" dirty="0" err="1" smtClean="0"/>
              <a:t>Pyroelectric</a:t>
            </a:r>
            <a:r>
              <a:rPr lang="en-US" dirty="0" smtClean="0"/>
              <a:t> or IR motion sensors.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Working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It has a digital output.</a:t>
            </a:r>
          </a:p>
          <a:p>
            <a:r>
              <a:rPr lang="en-US" sz="4000" dirty="0" smtClean="0"/>
              <a:t> PIR sensor detects any change in heat, and whenever it detects any change, its output PIN becomes HIGH.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457200"/>
            <a:ext cx="88677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6962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197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 LAB 9</vt:lpstr>
      <vt:lpstr>Passive vs Active Sensors </vt:lpstr>
      <vt:lpstr>Passive vs Active Sensors </vt:lpstr>
      <vt:lpstr>Slide 4</vt:lpstr>
      <vt:lpstr>PIR (Passive Infrared Sensor) </vt:lpstr>
      <vt:lpstr>Slide 6</vt:lpstr>
      <vt:lpstr>Working </vt:lpstr>
      <vt:lpstr>Slide 8</vt:lpstr>
      <vt:lpstr>Slide 9</vt:lpstr>
      <vt:lpstr>Slide 10</vt:lpstr>
      <vt:lpstr>Slide 11</vt:lpstr>
      <vt:lpstr> </vt:lpstr>
      <vt:lpstr>Trigger Modes </vt:lpstr>
      <vt:lpstr>Example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LABWEEK(7)</dc:title>
  <dc:creator>mcn</dc:creator>
  <cp:lastModifiedBy>mcn</cp:lastModifiedBy>
  <cp:revision>7</cp:revision>
  <dcterms:created xsi:type="dcterms:W3CDTF">2020-02-25T05:54:50Z</dcterms:created>
  <dcterms:modified xsi:type="dcterms:W3CDTF">2020-07-16T03:14:52Z</dcterms:modified>
</cp:coreProperties>
</file>