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EEAA-31D8-46DC-A808-34A05B3EDB2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38A0-0088-4A93-8753-3353249BA1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CA LAB(13)</a:t>
            </a:r>
            <a:br>
              <a:rPr lang="en-US" sz="6000" b="1" dirty="0" smtClean="0"/>
            </a:br>
            <a:r>
              <a:rPr lang="en-US" sz="6000" b="1" dirty="0" smtClean="0"/>
              <a:t>ESP8266 </a:t>
            </a:r>
            <a:r>
              <a:rPr lang="en-US" sz="6000" b="1" dirty="0" err="1" smtClean="0"/>
              <a:t>Wifi</a:t>
            </a:r>
            <a:r>
              <a:rPr lang="en-US" sz="6000" b="1" dirty="0" smtClean="0"/>
              <a:t> Module 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Pinout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VCC for power connected with 3.3V</a:t>
            </a:r>
          </a:p>
          <a:p>
            <a:r>
              <a:rPr lang="en-US" dirty="0" smtClean="0"/>
              <a:t>GPIO0 and GPIO2 are general purpose digital ports. GPIO0 also controls the module mode (programming or normal operation).</a:t>
            </a:r>
          </a:p>
          <a:p>
            <a:r>
              <a:rPr lang="en-US" dirty="0" smtClean="0"/>
              <a:t>Rx is the receiver pin </a:t>
            </a:r>
          </a:p>
          <a:p>
            <a:r>
              <a:rPr lang="en-US" dirty="0" err="1" smtClean="0"/>
              <a:t>Tx</a:t>
            </a:r>
            <a:r>
              <a:rPr lang="en-US" dirty="0" smtClean="0"/>
              <a:t> is the transmitter pin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Pinout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CH_PD: Chip enable. Keep it on high (3.3V) for normal operation.</a:t>
            </a:r>
          </a:p>
          <a:p>
            <a:r>
              <a:rPr lang="en-US" dirty="0" smtClean="0"/>
              <a:t>RST: Reset. Keep it on high (3.3V) for normal operation. Put it on 0V to reset the chip.</a:t>
            </a:r>
          </a:p>
          <a:p>
            <a:r>
              <a:rPr lang="en-US" dirty="0" smtClean="0"/>
              <a:t>GND is ground.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MCU</a:t>
            </a:r>
            <a:endParaRPr lang="en-US" dirty="0"/>
          </a:p>
        </p:txBody>
      </p:sp>
      <p:pic>
        <p:nvPicPr>
          <p:cNvPr id="6146" name="Picture 2" descr="C:\Users\mcn\Pictures\9b85dc9ed38064469d67b07e9beb598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5438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• Voltage:3.3V. </a:t>
            </a:r>
          </a:p>
          <a:p>
            <a:pPr>
              <a:buNone/>
            </a:pPr>
            <a:r>
              <a:rPr lang="en-US" dirty="0" smtClean="0"/>
              <a:t>• Wi-Fi Direct (P2P), soft-AP. </a:t>
            </a:r>
          </a:p>
          <a:p>
            <a:pPr>
              <a:buNone/>
            </a:pPr>
            <a:r>
              <a:rPr lang="en-US" dirty="0" smtClean="0"/>
              <a:t>• Current consumption: 10uA~170mA. </a:t>
            </a:r>
          </a:p>
          <a:p>
            <a:pPr>
              <a:buNone/>
            </a:pPr>
            <a:r>
              <a:rPr lang="en-US" dirty="0" smtClean="0"/>
              <a:t>• Flash memory attachable: 16MB max (512K normal). </a:t>
            </a:r>
          </a:p>
          <a:p>
            <a:pPr>
              <a:buNone/>
            </a:pPr>
            <a:r>
              <a:rPr lang="en-US" dirty="0" smtClean="0"/>
              <a:t>• Integrated TCP/IP protocol stack. </a:t>
            </a:r>
          </a:p>
          <a:p>
            <a:pPr>
              <a:buNone/>
            </a:pPr>
            <a:r>
              <a:rPr lang="en-US" dirty="0" smtClean="0"/>
              <a:t>• Processor: </a:t>
            </a:r>
            <a:r>
              <a:rPr lang="en-US" dirty="0" err="1" smtClean="0"/>
              <a:t>Tensilica</a:t>
            </a:r>
            <a:r>
              <a:rPr lang="en-US" dirty="0" smtClean="0"/>
              <a:t> L106 32-bit. </a:t>
            </a:r>
          </a:p>
          <a:p>
            <a:pPr>
              <a:buNone/>
            </a:pPr>
            <a:r>
              <a:rPr lang="en-US" dirty="0" smtClean="0"/>
              <a:t>• Processor speed: 80~160MHz. </a:t>
            </a:r>
          </a:p>
          <a:p>
            <a:pPr>
              <a:buNone/>
            </a:pPr>
            <a:r>
              <a:rPr lang="en-US" dirty="0" smtClean="0"/>
              <a:t>• RAM: 32K + 80K.</a:t>
            </a:r>
          </a:p>
          <a:p>
            <a:pPr>
              <a:buNone/>
            </a:pPr>
            <a:r>
              <a:rPr lang="en-US" dirty="0" smtClean="0"/>
              <a:t>• GPIOs: 17 (multiplexed with other functions). </a:t>
            </a:r>
          </a:p>
          <a:p>
            <a:pPr>
              <a:buNone/>
            </a:pPr>
            <a:r>
              <a:rPr lang="en-US" dirty="0" smtClean="0"/>
              <a:t>• Analog to Digital: 1 input with 1024 step resolution.</a:t>
            </a:r>
          </a:p>
          <a:p>
            <a:pPr>
              <a:buNone/>
            </a:pPr>
            <a:r>
              <a:rPr lang="en-US" dirty="0" smtClean="0"/>
              <a:t>• +19.5dBm output power in 802.11b mode </a:t>
            </a:r>
          </a:p>
          <a:p>
            <a:pPr>
              <a:buNone/>
            </a:pPr>
            <a:r>
              <a:rPr lang="en-US" dirty="0" smtClean="0"/>
              <a:t>• 802.11 support: b/g/n. </a:t>
            </a:r>
          </a:p>
          <a:p>
            <a:pPr>
              <a:buNone/>
            </a:pPr>
            <a:r>
              <a:rPr lang="en-US" dirty="0" smtClean="0"/>
              <a:t>• Maximum concurrent TCP connections: 5.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Access Point (AP) :In AP the Wi-Fi module acts as a Wi-Fi network, or access point (hence the name), allowing other devices to connect to it. It establishes a two-way communication between the ESP8266 and the device that is connected to it via Wi-Fi.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 Station (STA) :In STA mode, the ESP-01 can connect to an AP (access point) such as the Wi-Fi network from your house. This allows any device connected to that network to communicate with the module.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0772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 Both: In this mode ESP-01 act as both an AP as well as in STA mode.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ESP8266 Board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Arduino</a:t>
            </a:r>
            <a:r>
              <a:rPr lang="en-US" dirty="0" smtClean="0"/>
              <a:t> IDE </a:t>
            </a:r>
            <a:r>
              <a:rPr lang="en-US" dirty="0" err="1" smtClean="0"/>
              <a:t>goto</a:t>
            </a:r>
            <a:r>
              <a:rPr lang="en-US" dirty="0" smtClean="0"/>
              <a:t> file option and click on the preferences.</a:t>
            </a:r>
          </a:p>
          <a:p>
            <a:r>
              <a:rPr lang="en-US" dirty="0" smtClean="0"/>
              <a:t>A new window will pop up in the settings Enter http://arduino.esp8266.com/stable/package_esp8266com_index.json into Additional Board Manager URLs.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to connect our MCU (</a:t>
            </a:r>
            <a:r>
              <a:rPr lang="en-US" dirty="0" err="1" smtClean="0"/>
              <a:t>Arduino</a:t>
            </a:r>
            <a:r>
              <a:rPr lang="en-US" dirty="0" smtClean="0"/>
              <a:t>) with Internet</a:t>
            </a:r>
          </a:p>
          <a:p>
            <a:r>
              <a:rPr lang="en-US" dirty="0" smtClean="0"/>
              <a:t>Why we want Internet connection with </a:t>
            </a:r>
            <a:r>
              <a:rPr lang="en-US" dirty="0" err="1" smtClean="0"/>
              <a:t>Arduino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 control and gather data from remote locations.</a:t>
            </a:r>
          </a:p>
          <a:p>
            <a:r>
              <a:rPr lang="en-US" dirty="0" smtClean="0"/>
              <a:t>For communication purpose</a:t>
            </a:r>
          </a:p>
          <a:p>
            <a:r>
              <a:rPr lang="en-US" dirty="0" smtClean="0"/>
              <a:t>To utilize existing infrastructure &amp; protocols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8000999" cy="545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Click ‘Tools’ -&gt; ‘Board:’ -&gt; ‘Board Manager…’ to access this panel.</a:t>
            </a:r>
            <a:br>
              <a:rPr lang="en-US" sz="2400" dirty="0" smtClean="0"/>
            </a:br>
            <a:r>
              <a:rPr lang="en-US" sz="2400" dirty="0" smtClean="0"/>
              <a:t>In search type ESP8266 </a:t>
            </a:r>
            <a:endParaRPr lang="en-US" sz="2400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7724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will look how to establish connection of ESP8266 with </a:t>
            </a:r>
            <a:r>
              <a:rPr lang="en-US" dirty="0" err="1" smtClean="0"/>
              <a:t>Thingspeak</a:t>
            </a:r>
            <a:r>
              <a:rPr lang="en-US" dirty="0" smtClean="0"/>
              <a:t> using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1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with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can connect with Internet through these ways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Ethernet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WiFi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3G,4G,GSM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001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3057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58199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009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endParaRPr lang="en-US" dirty="0"/>
          </a:p>
        </p:txBody>
      </p:sp>
      <p:pic>
        <p:nvPicPr>
          <p:cNvPr id="1027" name="Picture 3" descr="C:\Users\mcn\Pictures\ArduinoWithEthernetShiel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pic>
        <p:nvPicPr>
          <p:cNvPr id="2050" name="Picture 2" descr="C:\Users\mcn\Pictures\113030008_201_1_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61999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3G,4G</a:t>
            </a:r>
            <a:endParaRPr lang="en-US" dirty="0"/>
          </a:p>
        </p:txBody>
      </p:sp>
      <p:pic>
        <p:nvPicPr>
          <p:cNvPr id="3074" name="Picture 2" descr="C:\Users\mcn\Pictures\tutorial_4g_arduino_placas_bi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6999"/>
            <a:ext cx="8229600" cy="4332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</a:t>
            </a:r>
            <a:endParaRPr lang="en-US" dirty="0"/>
          </a:p>
        </p:txBody>
      </p:sp>
      <p:pic>
        <p:nvPicPr>
          <p:cNvPr id="4098" name="Picture 2" descr="C:\Users\mcn\Pictures\esp8266-01_serial_wifi_module_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4008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popular and cheap module of </a:t>
            </a:r>
            <a:r>
              <a:rPr lang="en-US" dirty="0" err="1" smtClean="0"/>
              <a:t>WiFi</a:t>
            </a:r>
            <a:r>
              <a:rPr lang="en-US" dirty="0" smtClean="0"/>
              <a:t> for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Simple serial interface</a:t>
            </a:r>
          </a:p>
          <a:p>
            <a:r>
              <a:rPr lang="en-US" dirty="0" smtClean="0"/>
              <a:t>Operates on 3.3V more then 3.3V will damage the board. (Very sensitive)</a:t>
            </a:r>
          </a:p>
          <a:p>
            <a:r>
              <a:rPr lang="en-US" dirty="0" smtClean="0"/>
              <a:t>AT commands</a:t>
            </a:r>
          </a:p>
          <a:p>
            <a:r>
              <a:rPr lang="en-US" dirty="0" smtClean="0"/>
              <a:t>Has it’s own firmware and also can be programmed</a:t>
            </a:r>
          </a:p>
          <a:p>
            <a:r>
              <a:rPr lang="en-US" dirty="0" smtClean="0"/>
              <a:t>Different operating modes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</a:t>
            </a:r>
            <a:r>
              <a:rPr lang="en-US" dirty="0" err="1" smtClean="0"/>
              <a:t>Pinout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4675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489</Words>
  <Application>Microsoft Office PowerPoint</Application>
  <PresentationFormat>On-screen Show (4:3)</PresentationFormat>
  <Paragraphs>61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CA LAB(13) ESP8266 Wifi Module </vt:lpstr>
      <vt:lpstr>Problem </vt:lpstr>
      <vt:lpstr>Connection with Internet </vt:lpstr>
      <vt:lpstr>Ethernet </vt:lpstr>
      <vt:lpstr>WiFi</vt:lpstr>
      <vt:lpstr>3G,4G</vt:lpstr>
      <vt:lpstr>ESP8266</vt:lpstr>
      <vt:lpstr>ESP8266</vt:lpstr>
      <vt:lpstr>ESP8266 Pinout</vt:lpstr>
      <vt:lpstr>ESP8266 Pinout</vt:lpstr>
      <vt:lpstr>ESP8266 Pinout</vt:lpstr>
      <vt:lpstr>Node MCU</vt:lpstr>
      <vt:lpstr>Node MCU</vt:lpstr>
      <vt:lpstr>ESP8266 WiFi Modes</vt:lpstr>
      <vt:lpstr>Slide 15</vt:lpstr>
      <vt:lpstr>ESP8266 WiFi Modes</vt:lpstr>
      <vt:lpstr>Slide 17</vt:lpstr>
      <vt:lpstr>ESP8266 WiFi Modes</vt:lpstr>
      <vt:lpstr>Install the ESP8266 Board Package</vt:lpstr>
      <vt:lpstr>Slide 20</vt:lpstr>
      <vt:lpstr>Slide 21</vt:lpstr>
      <vt:lpstr>Click ‘Tools’ -&gt; ‘Board:’ -&gt; ‘Board Manager…’ to access this panel. In search type ESP8266 </vt:lpstr>
      <vt:lpstr>Slide 23</vt:lpstr>
      <vt:lpstr>Slide 24</vt:lpstr>
      <vt:lpstr>ESP8266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LAB(13) ESP8266 Wifi Module</dc:title>
  <dc:creator>mcn</dc:creator>
  <cp:lastModifiedBy>mcn</cp:lastModifiedBy>
  <cp:revision>18</cp:revision>
  <dcterms:created xsi:type="dcterms:W3CDTF">2020-04-07T03:43:21Z</dcterms:created>
  <dcterms:modified xsi:type="dcterms:W3CDTF">2020-04-07T06:38:05Z</dcterms:modified>
</cp:coreProperties>
</file>