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7" r:id="rId31"/>
    <p:sldId id="266" r:id="rId32"/>
    <p:sldId id="268" r:id="rId33"/>
    <p:sldId id="269" r:id="rId34"/>
    <p:sldId id="270" r:id="rId35"/>
    <p:sldId id="2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A2BA-B1C3-40C8-A9FD-878405EE6C9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6C25A-1673-483F-9516-7D7737BA4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505199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CA LAB(2) 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0010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924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38213"/>
            <a:ext cx="8153399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33525"/>
            <a:ext cx="67056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1"/>
            <a:ext cx="8229599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1"/>
            <a:ext cx="8610600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6961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9248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2580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7924800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dirty="0" smtClean="0"/>
              <a:t>An </a:t>
            </a:r>
            <a:r>
              <a:rPr lang="en-US" sz="4000" b="1" dirty="0" smtClean="0"/>
              <a:t>electrical switch</a:t>
            </a:r>
            <a:r>
              <a:rPr lang="en-US" sz="4000" dirty="0" smtClean="0"/>
              <a:t> is any device used to interrupt the flow of electrons in a circuit. </a:t>
            </a:r>
            <a:r>
              <a:rPr lang="en-US" sz="4000" b="1" dirty="0" smtClean="0"/>
              <a:t>Switches</a:t>
            </a:r>
            <a:r>
              <a:rPr lang="en-US" sz="4000" dirty="0" smtClean="0"/>
              <a:t> are essentially binary devices: they are either completely on (“closed”) or completely off (“open”).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Switches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48600" cy="463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1"/>
            <a:ext cx="8382000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839200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r>
              <a:rPr lang="en-US" sz="4400" dirty="0" smtClean="0"/>
              <a:t>Float Switch</a:t>
            </a:r>
          </a:p>
          <a:p>
            <a:r>
              <a:rPr lang="en-US" sz="4400" dirty="0" smtClean="0"/>
              <a:t>Flow Switch</a:t>
            </a:r>
          </a:p>
          <a:p>
            <a:r>
              <a:rPr lang="en-US" sz="4400" dirty="0" smtClean="0"/>
              <a:t>Pressure Switch</a:t>
            </a:r>
          </a:p>
          <a:p>
            <a:r>
              <a:rPr lang="en-US" sz="4400" dirty="0" smtClean="0"/>
              <a:t>Temperature Switch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447800"/>
            <a:ext cx="419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743200"/>
            <a:ext cx="83058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to connect Switch with your MCU</a:t>
            </a:r>
            <a:br>
              <a:rPr lang="en-US" dirty="0" smtClean="0"/>
            </a:br>
            <a:r>
              <a:rPr lang="en-US" sz="3200" dirty="0" smtClean="0"/>
              <a:t>Wrong Approach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848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Up Resistor 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Down Resistor  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86868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 descr="https://cdn.instructables.com/FI8/KJ0R/IYGFJDYW/FI8KJ0RIYGFJDYW.LARGE.jpg?auto=webp&amp;fit=boun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 smtClean="0"/>
              <a:t>Practice </a:t>
            </a:r>
            <a:r>
              <a:rPr lang="en-US" b="1" i="1" u="sng" dirty="0" smtClean="0"/>
              <a:t>Task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Connect RGB LED with your </a:t>
            </a:r>
            <a:r>
              <a:rPr lang="en-US" dirty="0" err="1" smtClean="0"/>
              <a:t>Arduino</a:t>
            </a:r>
            <a:r>
              <a:rPr lang="en-US" dirty="0" smtClean="0"/>
              <a:t> board and a push button. Write a program when the button is pressed RED LED will glow otherwise Green LED will glow. </a:t>
            </a:r>
          </a:p>
          <a:p>
            <a:pPr>
              <a:buNone/>
            </a:pPr>
            <a:r>
              <a:rPr lang="en-US" dirty="0" smtClean="0"/>
              <a:t>(MAX time: 15-20 MIN)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1534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1"/>
            <a:ext cx="8153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229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001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1534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68</Words>
  <Application>Microsoft Office PowerPoint</Application>
  <PresentationFormat>On-screen Show (4:3)</PresentationFormat>
  <Paragraphs>14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CA LAB(2)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Switches </vt:lpstr>
      <vt:lpstr>Types of Switches 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How to connect Switch with your MCU Wrong Approach </vt:lpstr>
      <vt:lpstr>Pull Up Resistor </vt:lpstr>
      <vt:lpstr>Pull Down Resistor  </vt:lpstr>
      <vt:lpstr>Slide 33</vt:lpstr>
      <vt:lpstr>Slide 34</vt:lpstr>
      <vt:lpstr>Practice Task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mcn</dc:creator>
  <cp:lastModifiedBy>mcn</cp:lastModifiedBy>
  <cp:revision>18</cp:revision>
  <dcterms:created xsi:type="dcterms:W3CDTF">2020-01-21T04:46:44Z</dcterms:created>
  <dcterms:modified xsi:type="dcterms:W3CDTF">2020-06-11T09:32:08Z</dcterms:modified>
</cp:coreProperties>
</file>