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3" r:id="rId6"/>
    <p:sldId id="262" r:id="rId7"/>
    <p:sldId id="261" r:id="rId8"/>
    <p:sldId id="260" r:id="rId9"/>
    <p:sldId id="26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503-1D87-49B9-B3D2-A5D9AC8549E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6CCA-EAEE-4C43-8094-94088163F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503-1D87-49B9-B3D2-A5D9AC8549E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6CCA-EAEE-4C43-8094-94088163F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503-1D87-49B9-B3D2-A5D9AC8549E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6CCA-EAEE-4C43-8094-94088163F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503-1D87-49B9-B3D2-A5D9AC8549E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6CCA-EAEE-4C43-8094-94088163F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503-1D87-49B9-B3D2-A5D9AC8549E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6CCA-EAEE-4C43-8094-94088163F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503-1D87-49B9-B3D2-A5D9AC8549E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6CCA-EAEE-4C43-8094-94088163F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503-1D87-49B9-B3D2-A5D9AC8549E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6CCA-EAEE-4C43-8094-94088163F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503-1D87-49B9-B3D2-A5D9AC8549E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6CCA-EAEE-4C43-8094-94088163F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503-1D87-49B9-B3D2-A5D9AC8549E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6CCA-EAEE-4C43-8094-94088163F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503-1D87-49B9-B3D2-A5D9AC8549E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6CCA-EAEE-4C43-8094-94088163F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C503-1D87-49B9-B3D2-A5D9AC8549E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6CCA-EAEE-4C43-8094-94088163F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C503-1D87-49B9-B3D2-A5D9AC8549E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6CCA-EAEE-4C43-8094-94088163F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60985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Computer Architecture 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1981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Lab (1) </a:t>
            </a:r>
          </a:p>
          <a:p>
            <a:r>
              <a:rPr lang="en-US" sz="4800" dirty="0" smtClean="0">
                <a:solidFill>
                  <a:schemeClr val="tx1"/>
                </a:solidFill>
              </a:rPr>
              <a:t>Introduction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is Important for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Robotics</a:t>
            </a:r>
          </a:p>
          <a:p>
            <a:r>
              <a:rPr lang="en-US" dirty="0" smtClean="0"/>
              <a:t>OS &amp; Firmware developers </a:t>
            </a:r>
          </a:p>
          <a:p>
            <a:r>
              <a:rPr lang="en-US" dirty="0" smtClean="0"/>
              <a:t>Game developers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 These 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Mux</a:t>
            </a:r>
            <a:r>
              <a:rPr lang="en-US" dirty="0" smtClean="0"/>
              <a:t>, </a:t>
            </a:r>
            <a:r>
              <a:rPr lang="en-US" dirty="0" err="1" smtClean="0"/>
              <a:t>Dmux</a:t>
            </a:r>
            <a:endParaRPr lang="en-US" dirty="0" smtClean="0"/>
          </a:p>
          <a:p>
            <a:r>
              <a:rPr lang="en-US" dirty="0" smtClean="0"/>
              <a:t>Encoder and decoder</a:t>
            </a:r>
          </a:p>
          <a:p>
            <a:r>
              <a:rPr lang="en-US" dirty="0" err="1" smtClean="0"/>
              <a:t>Flipflops</a:t>
            </a:r>
            <a:r>
              <a:rPr lang="en-US" dirty="0" smtClean="0"/>
              <a:t>, latches</a:t>
            </a:r>
          </a:p>
          <a:p>
            <a:r>
              <a:rPr lang="en-US" dirty="0" smtClean="0"/>
              <a:t>Counters and registers</a:t>
            </a:r>
          </a:p>
          <a:p>
            <a:r>
              <a:rPr lang="en-US" dirty="0" smtClean="0"/>
              <a:t>Assembly language (done in Coal)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Digital IC</a:t>
            </a:r>
          </a:p>
          <a:p>
            <a:r>
              <a:rPr lang="en-US" sz="4000" dirty="0" smtClean="0"/>
              <a:t>Application-specific integrated circuit</a:t>
            </a:r>
          </a:p>
          <a:p>
            <a:r>
              <a:rPr lang="en-US" sz="4000" dirty="0" smtClean="0"/>
              <a:t>Field-programmable gate array (FPGA)</a:t>
            </a:r>
          </a:p>
          <a:p>
            <a:r>
              <a:rPr lang="en-US" sz="4000" dirty="0" smtClean="0"/>
              <a:t>Graphics processing unit(GPU)</a:t>
            </a:r>
          </a:p>
          <a:p>
            <a:r>
              <a:rPr lang="en-US" sz="4000" dirty="0" smtClean="0"/>
              <a:t>Digital signal processor</a:t>
            </a:r>
          </a:p>
          <a:p>
            <a:r>
              <a:rPr lang="en-US" sz="4000" dirty="0" smtClean="0"/>
              <a:t>Microcontrollers</a:t>
            </a:r>
          </a:p>
          <a:p>
            <a:r>
              <a:rPr lang="en-US" sz="4000" dirty="0" smtClean="0"/>
              <a:t>Microprocessors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IC’s like (AND NOT, OR)gates</a:t>
            </a:r>
          </a:p>
          <a:p>
            <a:r>
              <a:rPr lang="en-US" dirty="0" smtClean="0"/>
              <a:t>Counters</a:t>
            </a:r>
          </a:p>
          <a:p>
            <a:r>
              <a:rPr lang="en-US" dirty="0" smtClean="0"/>
              <a:t>Decoders</a:t>
            </a:r>
          </a:p>
          <a:p>
            <a:r>
              <a:rPr lang="en-US" dirty="0" smtClean="0"/>
              <a:t>MUX</a:t>
            </a:r>
          </a:p>
          <a:p>
            <a:r>
              <a:rPr lang="en-US" dirty="0" smtClean="0"/>
              <a:t>DMUX </a:t>
            </a:r>
          </a:p>
          <a:p>
            <a:r>
              <a:rPr lang="en-US" dirty="0" err="1" smtClean="0"/>
              <a:t>FlipFlops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mcn\Pictures\download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752600"/>
            <a:ext cx="4038599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Application-specific integrated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application-specific integrated circuit is an integrated circuit chip customized for a particular use, rather than intended for general-purpose use. For example, a chip designed to run in a digital voice recorder or a high-efficiency </a:t>
            </a:r>
            <a:r>
              <a:rPr lang="en-US" dirty="0" err="1" smtClean="0"/>
              <a:t>bitcoin</a:t>
            </a:r>
            <a:r>
              <a:rPr lang="en-US" dirty="0" smtClean="0"/>
              <a:t> miner is an ASIC</a:t>
            </a:r>
            <a:endParaRPr lang="en-US" dirty="0"/>
          </a:p>
        </p:txBody>
      </p:sp>
      <p:pic>
        <p:nvPicPr>
          <p:cNvPr id="2050" name="Picture 2" descr="C:\Users\mcn\Pictures\FAQ-ASI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500" y="1676400"/>
            <a:ext cx="3810000" cy="4091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field-programmable gate array is an integrated circuit designed to be configured by a customer or a designer after manufacturing – hence the term "field-programmable"</a:t>
            </a:r>
            <a:endParaRPr lang="en-US" dirty="0"/>
          </a:p>
        </p:txBody>
      </p:sp>
      <p:pic>
        <p:nvPicPr>
          <p:cNvPr id="3074" name="Picture 2" descr="C:\Users\mcn\Pictures\Cyclone-III-FPGA-Starter-Kit-Field-programmable-gat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500" y="1752600"/>
            <a:ext cx="38100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graphics processing unit is a specialized electronic circuit designed to rapidly manipulate and alter memory to accelerate the creation of images in a frame buffer intended for output to a display device</a:t>
            </a:r>
            <a:endParaRPr lang="en-US" dirty="0"/>
          </a:p>
        </p:txBody>
      </p:sp>
      <p:pic>
        <p:nvPicPr>
          <p:cNvPr id="4098" name="Picture 2" descr="C:\Users\mcn\Pictures\gpu_16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76400"/>
            <a:ext cx="4038600" cy="37203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digital signal processor is a specialized microprocessor chip, with its architecture optimized for the operational needs of digital signal processing.</a:t>
            </a:r>
            <a:endParaRPr lang="en-US" dirty="0"/>
          </a:p>
        </p:txBody>
      </p:sp>
      <p:pic>
        <p:nvPicPr>
          <p:cNvPr id="5122" name="Picture 2" descr="C:\Users\mcn\Pictures\HTB14U0KJVXXXXXGXFXXq6xXFXXXD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676400"/>
            <a:ext cx="4038600" cy="3850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microcontroller is a small computer on a single metal-oxide-semiconductor integrated circuit chip. In modern terminology, it is similar to, but less sophisticated than, a system on a chip</a:t>
            </a:r>
            <a:endParaRPr lang="en-US" dirty="0"/>
          </a:p>
        </p:txBody>
      </p:sp>
      <p:pic>
        <p:nvPicPr>
          <p:cNvPr id="6146" name="Picture 2" descr="C:\Users\mcn\Pictures\download (1)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81612" y="1828800"/>
            <a:ext cx="3328988" cy="3809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Microprocessor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microprocessor is a computer processor that incorporates the functions of a central processing unit on a single integrated circuit</a:t>
            </a:r>
            <a:endParaRPr lang="en-US" dirty="0"/>
          </a:p>
        </p:txBody>
      </p:sp>
      <p:pic>
        <p:nvPicPr>
          <p:cNvPr id="7170" name="Picture 2" descr="C:\Users\mcn\Pictures\microprocessor-p4-alon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828800"/>
            <a:ext cx="36576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/>
              <a:t>Congratulations </a:t>
            </a:r>
            <a:endParaRPr lang="en-US" sz="6000" b="1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7629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forelectronics.files.wordpress.com/2014/05/differe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Developments Boards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development board is a printed circuit board with circuitry and hardware designed to facilitate experimentation with a certain microcontroller.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Edison</a:t>
            </a:r>
            <a:endParaRPr lang="en-US" dirty="0"/>
          </a:p>
        </p:txBody>
      </p:sp>
      <p:pic>
        <p:nvPicPr>
          <p:cNvPr id="1026" name="Picture 2" descr="C:\Users\mcn\Pictures\994fd3c0-54f7-443f-8333-0f1a50f881cc-imageid-3dc327b53f-82f5-4294-a409-fa970f7c29a2-84957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Beagle Board</a:t>
            </a:r>
            <a:endParaRPr lang="en-US" dirty="0"/>
          </a:p>
        </p:txBody>
      </p:sp>
      <p:pic>
        <p:nvPicPr>
          <p:cNvPr id="2050" name="Picture 2" descr="C:\Users\mcn\Pictures\Beaglebone-Board-Components-Img-Src-wwwbeagleboardorg-The-following-are-th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229600" cy="43394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pic>
        <p:nvPicPr>
          <p:cNvPr id="3074" name="Picture 2" descr="C:\Users\mcn\Pictures\downloa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6962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010399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LattePanda</a:t>
            </a:r>
            <a:endParaRPr lang="en-US" dirty="0"/>
          </a:p>
        </p:txBody>
      </p:sp>
      <p:pic>
        <p:nvPicPr>
          <p:cNvPr id="5122" name="Picture 2" descr="C:\Users\mcn\Pictures\lattepandaalph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6934200" cy="4419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Marks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100 marks &amp; separate grade </a:t>
            </a:r>
          </a:p>
          <a:p>
            <a:r>
              <a:rPr lang="en-US" dirty="0" smtClean="0"/>
              <a:t>15 lab best of 12 labs will be selected.</a:t>
            </a:r>
            <a:endParaRPr lang="en-US" dirty="0" smtClean="0"/>
          </a:p>
          <a:p>
            <a:r>
              <a:rPr lang="en-US" dirty="0" smtClean="0"/>
              <a:t>Each lab contain 5marks. Total 60marks</a:t>
            </a:r>
            <a:endParaRPr lang="en-US" dirty="0" smtClean="0"/>
          </a:p>
          <a:p>
            <a:r>
              <a:rPr lang="en-US" dirty="0" smtClean="0"/>
              <a:t>Lab Assignment 2 each 10 marks </a:t>
            </a:r>
            <a:endParaRPr lang="en-US" dirty="0" smtClean="0"/>
          </a:p>
          <a:p>
            <a:r>
              <a:rPr lang="en-US" dirty="0" smtClean="0"/>
              <a:t>Final </a:t>
            </a:r>
            <a:r>
              <a:rPr lang="en-US" dirty="0" smtClean="0"/>
              <a:t>Lab=20 marks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6 </a:t>
            </a:r>
            <a:r>
              <a:rPr lang="en-US" dirty="0" smtClean="0"/>
              <a:t>absents are allowed </a:t>
            </a:r>
            <a:endParaRPr lang="en-US" dirty="0" smtClean="0"/>
          </a:p>
          <a:p>
            <a:r>
              <a:rPr lang="en-US" dirty="0" smtClean="0"/>
              <a:t>Join Google classroom</a:t>
            </a:r>
            <a:endParaRPr lang="en-US" dirty="0" smtClean="0"/>
          </a:p>
          <a:p>
            <a:r>
              <a:rPr lang="en-US" dirty="0" smtClean="0"/>
              <a:t>On Google classroom </a:t>
            </a:r>
            <a:r>
              <a:rPr lang="en-US" dirty="0" err="1" smtClean="0"/>
              <a:t>whatsAPP</a:t>
            </a:r>
            <a:r>
              <a:rPr lang="en-US" dirty="0" smtClean="0"/>
              <a:t> group link is shared join it.</a:t>
            </a:r>
            <a:endParaRPr lang="en-US" dirty="0" smtClean="0"/>
          </a:p>
          <a:p>
            <a:r>
              <a:rPr lang="en-US" dirty="0" smtClean="0"/>
              <a:t>Submit LAB task on time.</a:t>
            </a:r>
            <a:endParaRPr lang="en-US" dirty="0" smtClean="0"/>
          </a:p>
          <a:p>
            <a:r>
              <a:rPr lang="en-US" dirty="0" smtClean="0"/>
              <a:t>Late submission will be accepted with some penalty. (</a:t>
            </a:r>
            <a:r>
              <a:rPr lang="en-US" dirty="0" err="1" smtClean="0"/>
              <a:t>upto</a:t>
            </a:r>
            <a:r>
              <a:rPr lang="en-US" dirty="0" smtClean="0"/>
              <a:t> certain time)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of LAB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submit two files in labs</a:t>
            </a:r>
          </a:p>
          <a:p>
            <a:r>
              <a:rPr lang="en-US" dirty="0" smtClean="0"/>
              <a:t>One file of word or note pad of code and answers</a:t>
            </a:r>
          </a:p>
          <a:p>
            <a:r>
              <a:rPr lang="en-US" dirty="0" smtClean="0"/>
              <a:t>Recording video of lab task simulation</a:t>
            </a:r>
          </a:p>
          <a:p>
            <a:r>
              <a:rPr lang="en-US" dirty="0" smtClean="0"/>
              <a:t>Submit on Google classroom.</a:t>
            </a:r>
          </a:p>
          <a:p>
            <a:r>
              <a:rPr lang="en-US" dirty="0" smtClean="0"/>
              <a:t>On LMS submit only </a:t>
            </a:r>
            <a:r>
              <a:rPr lang="en-US" dirty="0" err="1" smtClean="0"/>
              <a:t>wordfile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To pass the lab you have to meet certain criteria.</a:t>
            </a:r>
          </a:p>
          <a:p>
            <a:r>
              <a:rPr lang="en-US" dirty="0" smtClean="0"/>
              <a:t>Please don’t beg for numbers. Earn it</a:t>
            </a:r>
          </a:p>
          <a:p>
            <a:r>
              <a:rPr lang="en-US" dirty="0" smtClean="0"/>
              <a:t>You guys are not beggars.</a:t>
            </a:r>
          </a:p>
          <a:p>
            <a:r>
              <a:rPr lang="en-US" dirty="0" smtClean="0"/>
              <a:t>You are warriors so earn the numbers.</a:t>
            </a:r>
          </a:p>
          <a:p>
            <a:r>
              <a:rPr lang="en-US" dirty="0" smtClean="0"/>
              <a:t>Don’t get dishearten if you couldn’t make it this time try again next semester 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467600" cy="620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r>
              <a:rPr lang="en-US" sz="4000" dirty="0" smtClean="0"/>
              <a:t>Different Architectures.</a:t>
            </a:r>
          </a:p>
          <a:p>
            <a:r>
              <a:rPr lang="en-US" sz="4000" dirty="0" smtClean="0"/>
              <a:t>Instructions sets.</a:t>
            </a:r>
          </a:p>
          <a:p>
            <a:r>
              <a:rPr lang="en-US" sz="4000" dirty="0" smtClean="0"/>
              <a:t>Techniques to enhance the performance.</a:t>
            </a:r>
          </a:p>
          <a:p>
            <a:r>
              <a:rPr lang="en-US" sz="4000" dirty="0" smtClean="0"/>
              <a:t>Memory Units (RAM, Cache, Hard Drive)</a:t>
            </a:r>
          </a:p>
          <a:p>
            <a:r>
              <a:rPr lang="en-US" sz="4000" dirty="0" smtClean="0"/>
              <a:t>Instruction Cycle</a:t>
            </a:r>
          </a:p>
          <a:p>
            <a:r>
              <a:rPr lang="en-US" sz="4000" dirty="0" smtClean="0"/>
              <a:t>Interrupts  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of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identify different types of development boards.</a:t>
            </a:r>
          </a:p>
          <a:p>
            <a:r>
              <a:rPr lang="en-US" sz="3600" dirty="0" smtClean="0"/>
              <a:t>Able to program </a:t>
            </a:r>
            <a:r>
              <a:rPr lang="en-US" sz="3600" dirty="0" err="1" smtClean="0"/>
              <a:t>Arduino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r>
              <a:rPr lang="en-US" sz="3600" dirty="0" smtClean="0"/>
              <a:t>How to integrate hardware with your software.</a:t>
            </a:r>
          </a:p>
          <a:p>
            <a:r>
              <a:rPr lang="en-US" sz="3600" dirty="0" err="1" smtClean="0"/>
              <a:t>IoT</a:t>
            </a:r>
            <a:r>
              <a:rPr lang="en-US" sz="3600" dirty="0" smtClean="0"/>
              <a:t>, Robotics.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513</Words>
  <Application>Microsoft Office PowerPoint</Application>
  <PresentationFormat>On-screen Show (4:3)</PresentationFormat>
  <Paragraphs>83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Computer Architecture  </vt:lpstr>
      <vt:lpstr>Congratulations </vt:lpstr>
      <vt:lpstr>Lab Marks </vt:lpstr>
      <vt:lpstr>Important Points</vt:lpstr>
      <vt:lpstr>Submission of LAB </vt:lpstr>
      <vt:lpstr>Slide 6</vt:lpstr>
      <vt:lpstr>Slide 7</vt:lpstr>
      <vt:lpstr>Slide 8</vt:lpstr>
      <vt:lpstr>Outcome of the lab</vt:lpstr>
      <vt:lpstr>CA is Important for </vt:lpstr>
      <vt:lpstr>Revise These Topics </vt:lpstr>
      <vt:lpstr>Slide 12</vt:lpstr>
      <vt:lpstr>Digital IC </vt:lpstr>
      <vt:lpstr>Application-specific integrated circuit</vt:lpstr>
      <vt:lpstr>FPGA </vt:lpstr>
      <vt:lpstr>GPU</vt:lpstr>
      <vt:lpstr>DSP</vt:lpstr>
      <vt:lpstr>Microcontroller </vt:lpstr>
      <vt:lpstr>Microprocessor </vt:lpstr>
      <vt:lpstr>Slide 20</vt:lpstr>
      <vt:lpstr>Developments Boards </vt:lpstr>
      <vt:lpstr>Intel Edison</vt:lpstr>
      <vt:lpstr>Beagle Board</vt:lpstr>
      <vt:lpstr>Raspberry Pi</vt:lpstr>
      <vt:lpstr>Arduino </vt:lpstr>
      <vt:lpstr>LattePanda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mcn</dc:creator>
  <cp:lastModifiedBy>mcn</cp:lastModifiedBy>
  <cp:revision>44</cp:revision>
  <dcterms:created xsi:type="dcterms:W3CDTF">2020-01-12T13:18:11Z</dcterms:created>
  <dcterms:modified xsi:type="dcterms:W3CDTF">2020-06-09T03:29:39Z</dcterms:modified>
</cp:coreProperties>
</file>