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38" d="100"/>
          <a:sy n="38" d="100"/>
        </p:scale>
        <p:origin x="-58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B12C75-67B1-4521-BD87-9139B1A10E9E}" type="datetimeFigureOut">
              <a:rPr lang="en-US" smtClean="0"/>
              <a:pPr/>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1759-9C41-4401-B452-526E9D55A3E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B12C75-67B1-4521-BD87-9139B1A10E9E}" type="datetimeFigureOut">
              <a:rPr lang="en-US" smtClean="0"/>
              <a:pPr/>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1759-9C41-4401-B452-526E9D55A3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B12C75-67B1-4521-BD87-9139B1A10E9E}" type="datetimeFigureOut">
              <a:rPr lang="en-US" smtClean="0"/>
              <a:pPr/>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1759-9C41-4401-B452-526E9D55A3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B12C75-67B1-4521-BD87-9139B1A10E9E}" type="datetimeFigureOut">
              <a:rPr lang="en-US" smtClean="0"/>
              <a:pPr/>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1759-9C41-4401-B452-526E9D55A3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B12C75-67B1-4521-BD87-9139B1A10E9E}" type="datetimeFigureOut">
              <a:rPr lang="en-US" smtClean="0"/>
              <a:pPr/>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1759-9C41-4401-B452-526E9D55A3E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B12C75-67B1-4521-BD87-9139B1A10E9E}" type="datetimeFigureOut">
              <a:rPr lang="en-US" smtClean="0"/>
              <a:pPr/>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1759-9C41-4401-B452-526E9D55A3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B12C75-67B1-4521-BD87-9139B1A10E9E}" type="datetimeFigureOut">
              <a:rPr lang="en-US" smtClean="0"/>
              <a:pPr/>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4E1759-9C41-4401-B452-526E9D55A3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B12C75-67B1-4521-BD87-9139B1A10E9E}" type="datetimeFigureOut">
              <a:rPr lang="en-US" smtClean="0"/>
              <a:pPr/>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4E1759-9C41-4401-B452-526E9D55A3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B12C75-67B1-4521-BD87-9139B1A10E9E}" type="datetimeFigureOut">
              <a:rPr lang="en-US" smtClean="0"/>
              <a:pPr/>
              <a:t>3/31/2020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4E1759-9C41-4401-B452-526E9D55A3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B12C75-67B1-4521-BD87-9139B1A10E9E}" type="datetimeFigureOut">
              <a:rPr lang="en-US" smtClean="0"/>
              <a:pPr/>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1759-9C41-4401-B452-526E9D55A3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B12C75-67B1-4521-BD87-9139B1A10E9E}" type="datetimeFigureOut">
              <a:rPr lang="en-US" smtClean="0"/>
              <a:pPr/>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1759-9C41-4401-B452-526E9D55A3E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B12C75-67B1-4521-BD87-9139B1A10E9E}" type="datetimeFigureOut">
              <a:rPr lang="en-US" smtClean="0"/>
              <a:pPr/>
              <a:t>3/31/2020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E1759-9C41-4401-B452-526E9D55A3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3962399"/>
          </a:xfrm>
        </p:spPr>
        <p:txBody>
          <a:bodyPr>
            <a:noAutofit/>
          </a:bodyPr>
          <a:lstStyle/>
          <a:p>
            <a:r>
              <a:rPr lang="en-US" sz="6600" b="1" i="1" dirty="0" smtClean="0"/>
              <a:t>CA LAB (11)</a:t>
            </a:r>
            <a:br>
              <a:rPr lang="en-US" sz="6600" b="1" i="1" dirty="0" smtClean="0"/>
            </a:br>
            <a:r>
              <a:rPr lang="en-US" sz="6600" b="1" i="1" dirty="0" smtClean="0"/>
              <a:t>DC MOTORS </a:t>
            </a:r>
            <a:endParaRPr lang="en-US" sz="6600" b="1" i="1" dirty="0"/>
          </a:p>
        </p:txBody>
      </p:sp>
      <p:sp>
        <p:nvSpPr>
          <p:cNvPr id="3" name="Subtitle 2"/>
          <p:cNvSpPr>
            <a:spLocks noGrp="1"/>
          </p:cNvSpPr>
          <p:nvPr>
            <p:ph type="subTitle" idx="1"/>
          </p:nvPr>
        </p:nvSpPr>
        <p:spPr>
          <a:xfrm>
            <a:off x="1371600" y="5029200"/>
            <a:ext cx="6400800" cy="609600"/>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PWM (Pulse Width Modulation)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Pulse Width Modulation, or PWM, is a technique for getting analog results with digital means.</a:t>
            </a:r>
          </a:p>
          <a:p>
            <a:r>
              <a:rPr lang="en-US" dirty="0" smtClean="0"/>
              <a:t>Digital control is used to create a square wave, a signal switched between on and off.</a:t>
            </a:r>
          </a:p>
          <a:p>
            <a:r>
              <a:rPr lang="en-US" dirty="0" smtClean="0"/>
              <a:t>This on-off pattern can simulate voltages in between full on (5 Volts) and off (0 Volts) by changing the portion of the time the signal spends on versus the time that the signal spends off. The duration of "on time" is called the pulse width.</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81000" y="533400"/>
            <a:ext cx="8077200" cy="571499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PWM in </a:t>
            </a:r>
            <a:r>
              <a:rPr lang="en-US" dirty="0" err="1" smtClean="0"/>
              <a:t>Arduino</a:t>
            </a:r>
            <a:r>
              <a:rPr lang="en-US" dirty="0" smtClean="0"/>
              <a:t> </a:t>
            </a:r>
            <a:endParaRPr lang="en-US" dirty="0"/>
          </a:p>
        </p:txBody>
      </p:sp>
      <p:sp>
        <p:nvSpPr>
          <p:cNvPr id="3" name="Content Placeholder 2"/>
          <p:cNvSpPr>
            <a:spLocks noGrp="1"/>
          </p:cNvSpPr>
          <p:nvPr>
            <p:ph idx="1"/>
          </p:nvPr>
        </p:nvSpPr>
        <p:spPr/>
        <p:txBody>
          <a:bodyPr/>
          <a:lstStyle/>
          <a:p>
            <a:r>
              <a:rPr lang="en-US" dirty="0" smtClean="0"/>
              <a:t>There are six pins in UNO which can generate PWM signal.</a:t>
            </a:r>
          </a:p>
          <a:p>
            <a:r>
              <a:rPr lang="en-US" dirty="0" smtClean="0"/>
              <a:t>Syntax  “</a:t>
            </a:r>
            <a:r>
              <a:rPr lang="en-US" dirty="0" err="1" smtClean="0"/>
              <a:t>analogWrite</a:t>
            </a:r>
            <a:r>
              <a:rPr lang="en-US" dirty="0" smtClean="0"/>
              <a:t>(pin NO, value)”</a:t>
            </a:r>
          </a:p>
          <a:p>
            <a:r>
              <a:rPr lang="en-US" dirty="0" smtClean="0"/>
              <a:t>Max value is 255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E</a:t>
            </a:r>
            <a:r>
              <a:rPr lang="en-US" sz="6000" b="1" dirty="0" smtClean="0"/>
              <a:t>lectric </a:t>
            </a:r>
            <a:r>
              <a:rPr lang="en-US" sz="6000" b="1" dirty="0"/>
              <a:t>M</a:t>
            </a:r>
            <a:r>
              <a:rPr lang="en-US" sz="6000" b="1" dirty="0" smtClean="0"/>
              <a:t>otor</a:t>
            </a:r>
            <a:endParaRPr lang="en-US" sz="6000" dirty="0"/>
          </a:p>
        </p:txBody>
      </p:sp>
      <p:sp>
        <p:nvSpPr>
          <p:cNvPr id="3" name="Content Placeholder 2"/>
          <p:cNvSpPr>
            <a:spLocks noGrp="1"/>
          </p:cNvSpPr>
          <p:nvPr>
            <p:ph sz="half" idx="1"/>
          </p:nvPr>
        </p:nvSpPr>
        <p:spPr/>
        <p:txBody>
          <a:bodyPr>
            <a:normAutofit lnSpcReduction="10000"/>
          </a:bodyPr>
          <a:lstStyle/>
          <a:p>
            <a:r>
              <a:rPr lang="en-US" sz="2400" dirty="0"/>
              <a:t>An </a:t>
            </a:r>
            <a:r>
              <a:rPr lang="en-US" sz="2400" b="1" dirty="0"/>
              <a:t>electric motor</a:t>
            </a:r>
            <a:r>
              <a:rPr lang="en-US" sz="2400" dirty="0"/>
              <a:t> is an </a:t>
            </a:r>
            <a:r>
              <a:rPr lang="en-US" sz="2400" b="1" dirty="0"/>
              <a:t>electrical</a:t>
            </a:r>
            <a:r>
              <a:rPr lang="en-US" sz="2400" dirty="0"/>
              <a:t> machine </a:t>
            </a:r>
            <a:r>
              <a:rPr lang="en-US" sz="2400" dirty="0" smtClean="0"/>
              <a:t>that converts</a:t>
            </a:r>
            <a:r>
              <a:rPr lang="en-US" sz="2400" dirty="0"/>
              <a:t> </a:t>
            </a:r>
            <a:r>
              <a:rPr lang="en-US" sz="2400" b="1" dirty="0"/>
              <a:t>electrical</a:t>
            </a:r>
            <a:r>
              <a:rPr lang="en-US" sz="2400" dirty="0"/>
              <a:t> energy into mechanical </a:t>
            </a:r>
            <a:r>
              <a:rPr lang="en-US" sz="2400" dirty="0" smtClean="0"/>
              <a:t>energy</a:t>
            </a:r>
          </a:p>
          <a:p>
            <a:r>
              <a:rPr lang="en-US" sz="2400" dirty="0"/>
              <a:t>Most </a:t>
            </a:r>
            <a:r>
              <a:rPr lang="en-US" sz="2400" b="1" dirty="0" smtClean="0"/>
              <a:t>electric motors </a:t>
            </a:r>
            <a:r>
              <a:rPr lang="en-US" sz="2400" dirty="0" smtClean="0"/>
              <a:t>operate </a:t>
            </a:r>
            <a:r>
              <a:rPr lang="en-US" sz="2400" dirty="0"/>
              <a:t>through the interaction between the </a:t>
            </a:r>
            <a:r>
              <a:rPr lang="en-US" sz="2400" b="1" dirty="0"/>
              <a:t>motor's</a:t>
            </a:r>
            <a:r>
              <a:rPr lang="en-US" sz="2400" dirty="0"/>
              <a:t> magnetic field and </a:t>
            </a:r>
            <a:r>
              <a:rPr lang="en-US" sz="2400" b="1" dirty="0"/>
              <a:t>electric</a:t>
            </a:r>
            <a:r>
              <a:rPr lang="en-US" sz="2400" dirty="0"/>
              <a:t> current in a wire winding to generate force in the form of torque applied </a:t>
            </a:r>
            <a:r>
              <a:rPr lang="en-US" sz="2400" dirty="0" smtClean="0"/>
              <a:t>on the motor’s  shaft.</a:t>
            </a:r>
            <a:endParaRPr lang="en-US" sz="2400" dirty="0"/>
          </a:p>
        </p:txBody>
      </p:sp>
      <p:pic>
        <p:nvPicPr>
          <p:cNvPr id="1026" name="Picture 2" descr="C:\Users\mcn\Pictures\images (1).jpg"/>
          <p:cNvPicPr>
            <a:picLocks noGrp="1" noChangeAspect="1" noChangeArrowheads="1"/>
          </p:cNvPicPr>
          <p:nvPr>
            <p:ph sz="half" idx="2"/>
          </p:nvPr>
        </p:nvPicPr>
        <p:blipFill>
          <a:blip r:embed="rId2"/>
          <a:srcRect/>
          <a:stretch>
            <a:fillRect/>
          </a:stretch>
        </p:blipFill>
        <p:spPr bwMode="auto">
          <a:xfrm>
            <a:off x="4876800" y="2057400"/>
            <a:ext cx="3886200" cy="35814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Principle</a:t>
            </a:r>
            <a:r>
              <a:rPr lang="en-US" b="1" dirty="0"/>
              <a:t> of </a:t>
            </a:r>
            <a:r>
              <a:rPr lang="en-US" b="1" dirty="0" smtClean="0"/>
              <a:t>Electric Motor</a:t>
            </a:r>
            <a:endParaRPr lang="en-US" b="1" dirty="0"/>
          </a:p>
        </p:txBody>
      </p:sp>
      <p:sp>
        <p:nvSpPr>
          <p:cNvPr id="3" name="Content Placeholder 2"/>
          <p:cNvSpPr>
            <a:spLocks noGrp="1"/>
          </p:cNvSpPr>
          <p:nvPr>
            <p:ph idx="1"/>
          </p:nvPr>
        </p:nvSpPr>
        <p:spPr/>
        <p:txBody>
          <a:bodyPr/>
          <a:lstStyle/>
          <a:p>
            <a:r>
              <a:rPr lang="en-US" dirty="0"/>
              <a:t>The </a:t>
            </a:r>
            <a:r>
              <a:rPr lang="en-US" b="1" dirty="0"/>
              <a:t>principle</a:t>
            </a:r>
            <a:r>
              <a:rPr lang="en-US" dirty="0"/>
              <a:t> of </a:t>
            </a:r>
            <a:r>
              <a:rPr lang="en-US" b="1" dirty="0"/>
              <a:t>electric motor</a:t>
            </a:r>
            <a:r>
              <a:rPr lang="en-US" dirty="0"/>
              <a:t> is when a current carrying conductor is placed in a magnetic field it experiences a force</a:t>
            </a:r>
            <a:r>
              <a:rPr lang="en-US" dirty="0" smtClean="0"/>
              <a:t>.</a:t>
            </a:r>
          </a:p>
          <a:p>
            <a:r>
              <a:rPr lang="en-US" b="1" dirty="0" smtClean="0"/>
              <a:t>Note: </a:t>
            </a:r>
            <a:r>
              <a:rPr lang="en-US" dirty="0" smtClean="0"/>
              <a:t>The basic principle of electric motor and generator are same.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t>
            </a:r>
            <a:r>
              <a:rPr lang="en-US" b="1" dirty="0" smtClean="0"/>
              <a:t>leming Left </a:t>
            </a:r>
            <a:r>
              <a:rPr lang="en-US" b="1" dirty="0"/>
              <a:t>H</a:t>
            </a:r>
            <a:r>
              <a:rPr lang="en-US" b="1" dirty="0" smtClean="0"/>
              <a:t>and </a:t>
            </a:r>
            <a:r>
              <a:rPr lang="en-US" b="1" dirty="0"/>
              <a:t>R</a:t>
            </a:r>
            <a:r>
              <a:rPr lang="en-US" b="1" dirty="0" smtClean="0"/>
              <a:t>ule</a:t>
            </a:r>
            <a:endParaRPr lang="en-US" b="1" dirty="0"/>
          </a:p>
        </p:txBody>
      </p:sp>
      <p:pic>
        <p:nvPicPr>
          <p:cNvPr id="2050" name="Picture 2" descr="C:\Users\mcn\Pictures\fleming-right-hand-rule.jpg"/>
          <p:cNvPicPr>
            <a:picLocks noGrp="1" noChangeAspect="1" noChangeArrowheads="1"/>
          </p:cNvPicPr>
          <p:nvPr>
            <p:ph idx="1"/>
          </p:nvPr>
        </p:nvPicPr>
        <p:blipFill>
          <a:blip r:embed="rId2"/>
          <a:srcRect/>
          <a:stretch>
            <a:fillRect/>
          </a:stretch>
        </p:blipFill>
        <p:spPr bwMode="auto">
          <a:xfrm>
            <a:off x="762000" y="1752600"/>
            <a:ext cx="7467600" cy="4267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cn\Pictures\electric-motor-works-1.jpg"/>
          <p:cNvPicPr>
            <a:picLocks noChangeAspect="1" noChangeArrowheads="1"/>
          </p:cNvPicPr>
          <p:nvPr/>
        </p:nvPicPr>
        <p:blipFill>
          <a:blip r:embed="rId2"/>
          <a:srcRect/>
          <a:stretch>
            <a:fillRect/>
          </a:stretch>
        </p:blipFill>
        <p:spPr bwMode="auto">
          <a:xfrm>
            <a:off x="0" y="228600"/>
            <a:ext cx="9144000" cy="64008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Motors</a:t>
            </a:r>
            <a:endParaRPr lang="en-US" dirty="0"/>
          </a:p>
        </p:txBody>
      </p:sp>
      <p:pic>
        <p:nvPicPr>
          <p:cNvPr id="4098" name="Picture 2" descr="C:\Users\mcn\Pictures\motor-types.png"/>
          <p:cNvPicPr>
            <a:picLocks noGrp="1" noChangeAspect="1" noChangeArrowheads="1"/>
          </p:cNvPicPr>
          <p:nvPr>
            <p:ph idx="1"/>
          </p:nvPr>
        </p:nvPicPr>
        <p:blipFill>
          <a:blip r:embed="rId2"/>
          <a:srcRect/>
          <a:stretch>
            <a:fillRect/>
          </a:stretch>
        </p:blipFill>
        <p:spPr bwMode="auto">
          <a:xfrm>
            <a:off x="0" y="1143000"/>
            <a:ext cx="9144000" cy="5334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5300" b="1" dirty="0" smtClean="0"/>
              <a:t>Parts </a:t>
            </a:r>
            <a:r>
              <a:rPr lang="en-US" sz="5300" b="1" dirty="0"/>
              <a:t>of a Motor</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Stator</a:t>
            </a:r>
          </a:p>
          <a:p>
            <a:r>
              <a:rPr lang="en-US" dirty="0"/>
              <a:t>The </a:t>
            </a:r>
            <a:r>
              <a:rPr lang="en-US" dirty="0" smtClean="0"/>
              <a:t>Rotor</a:t>
            </a:r>
          </a:p>
          <a:p>
            <a:r>
              <a:rPr lang="en-US" dirty="0" smtClean="0"/>
              <a:t>Armature </a:t>
            </a:r>
            <a:endParaRPr lang="en-US" dirty="0"/>
          </a:p>
          <a:p>
            <a:r>
              <a:rPr lang="en-US" dirty="0"/>
              <a:t>The </a:t>
            </a:r>
            <a:r>
              <a:rPr lang="en-US" dirty="0" err="1"/>
              <a:t>Commutator</a:t>
            </a:r>
            <a:r>
              <a:rPr lang="en-US" dirty="0"/>
              <a:t>: Basics</a:t>
            </a:r>
          </a:p>
          <a:p>
            <a:r>
              <a:rPr lang="en-US" dirty="0"/>
              <a:t>Brushes and Terminals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mcn\Pictures\PMDC-motor-construction.gif"/>
          <p:cNvPicPr>
            <a:picLocks noChangeAspect="1" noChangeArrowheads="1" noCrop="1"/>
          </p:cNvPicPr>
          <p:nvPr/>
        </p:nvPicPr>
        <p:blipFill>
          <a:blip r:embed="rId2"/>
          <a:srcRect/>
          <a:stretch>
            <a:fillRect/>
          </a:stretch>
        </p:blipFill>
        <p:spPr bwMode="auto">
          <a:xfrm>
            <a:off x="533400" y="609600"/>
            <a:ext cx="8001000" cy="58674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Motor Parameters</a:t>
            </a:r>
            <a:endParaRPr lang="en-US" dirty="0"/>
          </a:p>
        </p:txBody>
      </p:sp>
      <p:sp>
        <p:nvSpPr>
          <p:cNvPr id="3" name="Content Placeholder 2"/>
          <p:cNvSpPr>
            <a:spLocks noGrp="1"/>
          </p:cNvSpPr>
          <p:nvPr>
            <p:ph idx="1"/>
          </p:nvPr>
        </p:nvSpPr>
        <p:spPr/>
        <p:txBody>
          <a:bodyPr/>
          <a:lstStyle/>
          <a:p>
            <a:r>
              <a:rPr lang="en-US" dirty="0" smtClean="0"/>
              <a:t>Power</a:t>
            </a:r>
          </a:p>
          <a:p>
            <a:r>
              <a:rPr lang="en-US" dirty="0" smtClean="0"/>
              <a:t>Voltage Rating</a:t>
            </a:r>
          </a:p>
          <a:p>
            <a:r>
              <a:rPr lang="en-US" dirty="0" smtClean="0"/>
              <a:t>Current</a:t>
            </a:r>
          </a:p>
          <a:p>
            <a:r>
              <a:rPr lang="en-US" dirty="0" smtClean="0"/>
              <a:t>Torque</a:t>
            </a:r>
          </a:p>
          <a:p>
            <a:r>
              <a:rPr lang="en-US" dirty="0" smtClean="0"/>
              <a:t>RPM</a:t>
            </a:r>
          </a:p>
          <a:p>
            <a:r>
              <a:rPr lang="en-US" dirty="0" smtClean="0"/>
              <a:t>Stall Current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160</Words>
  <Application>Microsoft Office PowerPoint</Application>
  <PresentationFormat>On-screen Show (4:3)</PresentationFormat>
  <Paragraphs>30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 LAB (11) DC MOTORS </vt:lpstr>
      <vt:lpstr>Electric Motor</vt:lpstr>
      <vt:lpstr>Principle of Electric Motor</vt:lpstr>
      <vt:lpstr>Fleming Left Hand Rule</vt:lpstr>
      <vt:lpstr>Slide 5</vt:lpstr>
      <vt:lpstr>Types of Motors</vt:lpstr>
      <vt:lpstr> Parts of a Motor </vt:lpstr>
      <vt:lpstr>Slide 8</vt:lpstr>
      <vt:lpstr>Motor Parameters</vt:lpstr>
      <vt:lpstr>PWM (Pulse Width Modulation)</vt:lpstr>
      <vt:lpstr>Slide 11</vt:lpstr>
      <vt:lpstr>PWM in Arduino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 LAB (11) DC MOTORS</dc:title>
  <dc:creator>mcn</dc:creator>
  <cp:lastModifiedBy>mcn</cp:lastModifiedBy>
  <cp:revision>14</cp:revision>
  <dcterms:created xsi:type="dcterms:W3CDTF">2020-03-29T04:18:04Z</dcterms:created>
  <dcterms:modified xsi:type="dcterms:W3CDTF">2020-03-31T06:23:53Z</dcterms:modified>
</cp:coreProperties>
</file>