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4" r:id="rId13"/>
    <p:sldId id="269" r:id="rId14"/>
    <p:sldId id="270" r:id="rId15"/>
    <p:sldId id="273" r:id="rId16"/>
    <p:sldId id="272" r:id="rId17"/>
    <p:sldId id="271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E03-52D1-4BF6-87CA-CF6C44E0D690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7277-CF9A-4251-952A-5BAE0F828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E03-52D1-4BF6-87CA-CF6C44E0D690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7277-CF9A-4251-952A-5BAE0F828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E03-52D1-4BF6-87CA-CF6C44E0D690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7277-CF9A-4251-952A-5BAE0F828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E03-52D1-4BF6-87CA-CF6C44E0D690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7277-CF9A-4251-952A-5BAE0F828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E03-52D1-4BF6-87CA-CF6C44E0D690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7277-CF9A-4251-952A-5BAE0F828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E03-52D1-4BF6-87CA-CF6C44E0D690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7277-CF9A-4251-952A-5BAE0F828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E03-52D1-4BF6-87CA-CF6C44E0D690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7277-CF9A-4251-952A-5BAE0F828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E03-52D1-4BF6-87CA-CF6C44E0D690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7277-CF9A-4251-952A-5BAE0F828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E03-52D1-4BF6-87CA-CF6C44E0D690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7277-CF9A-4251-952A-5BAE0F828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E03-52D1-4BF6-87CA-CF6C44E0D690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7277-CF9A-4251-952A-5BAE0F828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E03-52D1-4BF6-87CA-CF6C44E0D690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7277-CF9A-4251-952A-5BAE0F828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20E03-52D1-4BF6-87CA-CF6C44E0D690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67277-CF9A-4251-952A-5BAE0F828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3581399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CA </a:t>
            </a:r>
            <a:r>
              <a:rPr lang="en-US" sz="7200" b="1" dirty="0" smtClean="0"/>
              <a:t>LAB</a:t>
            </a:r>
            <a:r>
              <a:rPr lang="en-US" sz="7200" b="1" dirty="0" smtClean="0"/>
              <a:t> </a:t>
            </a:r>
            <a:r>
              <a:rPr lang="en-US" sz="7200" b="1" dirty="0" smtClean="0"/>
              <a:t>7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533400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cn\Pictures\l3_640x5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685800"/>
            <a:ext cx="71628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mcn\Pictures\download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57200"/>
            <a:ext cx="5715000" cy="2667000"/>
          </a:xfrm>
          <a:prstGeom prst="rect">
            <a:avLst/>
          </a:prstGeom>
          <a:noFill/>
        </p:spPr>
      </p:pic>
      <p:pic>
        <p:nvPicPr>
          <p:cNvPr id="7171" name="Picture 3" descr="C:\Users\mcn\Pictures\download 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048000"/>
            <a:ext cx="7086600" cy="3276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Sensor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TV/video remote </a:t>
            </a:r>
            <a:r>
              <a:rPr lang="en-US" sz="5400" dirty="0" smtClean="0"/>
              <a:t>controls.</a:t>
            </a:r>
          </a:p>
          <a:p>
            <a:r>
              <a:rPr lang="en-US" sz="5400" dirty="0" smtClean="0"/>
              <a:t>Motion sensors</a:t>
            </a:r>
          </a:p>
          <a:p>
            <a:r>
              <a:rPr lang="en-US" sz="5400" dirty="0" smtClean="0"/>
              <a:t>Infrared </a:t>
            </a:r>
            <a:r>
              <a:rPr lang="en-US" sz="5400" dirty="0"/>
              <a:t>thermometers.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Library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#include &lt;</a:t>
            </a:r>
            <a:r>
              <a:rPr lang="en-US" b="1" dirty="0" err="1" smtClean="0"/>
              <a:t>IRremote.h</a:t>
            </a:r>
            <a:r>
              <a:rPr lang="en-US" b="1" dirty="0" smtClean="0"/>
              <a:t>&gt;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IRrecv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dirty="0" err="1" smtClean="0">
                <a:solidFill>
                  <a:srgbClr val="FF0000"/>
                </a:solidFill>
              </a:rPr>
              <a:t>irrecv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receivePin</a:t>
            </a:r>
            <a:r>
              <a:rPr lang="en-US" b="1" dirty="0" smtClean="0">
                <a:solidFill>
                  <a:srgbClr val="FF0000"/>
                </a:solidFill>
              </a:rPr>
              <a:t>):</a:t>
            </a:r>
          </a:p>
          <a:p>
            <a:pPr>
              <a:buNone/>
            </a:pPr>
            <a:r>
              <a:rPr lang="en-US" dirty="0" smtClean="0"/>
              <a:t>Create </a:t>
            </a:r>
            <a:r>
              <a:rPr lang="en-US" dirty="0"/>
              <a:t>the receiver object, using a name of your choice</a:t>
            </a:r>
            <a:r>
              <a:rPr lang="en-US" dirty="0" smtClean="0"/>
              <a:t>.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irrecv.enableIRIn</a:t>
            </a:r>
            <a:r>
              <a:rPr lang="en-US" b="1" dirty="0" smtClean="0">
                <a:solidFill>
                  <a:srgbClr val="FF0000"/>
                </a:solidFill>
              </a:rPr>
              <a:t>():</a:t>
            </a:r>
          </a:p>
          <a:p>
            <a:pPr>
              <a:buNone/>
            </a:pPr>
            <a:r>
              <a:rPr lang="en-US" dirty="0"/>
              <a:t>Begin the receiving process. This will enable the timer interrupt which consumes a small amount of CPU every 50 µs.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irrecv.decode</a:t>
            </a:r>
            <a:r>
              <a:rPr lang="en-US" dirty="0"/>
              <a:t>(&amp;results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Attempt </a:t>
            </a:r>
            <a:r>
              <a:rPr lang="en-US" dirty="0"/>
              <a:t>to receive a IR code. Returns true if a code was received, or false if nothing received yet. When a code is received, information is stored into "results".</a:t>
            </a:r>
          </a:p>
          <a:p>
            <a:pPr>
              <a:buFont typeface="Wingdings" pitchFamily="2" charset="2"/>
              <a:buChar char="q"/>
            </a:pPr>
            <a:r>
              <a:rPr lang="en-US" b="1" dirty="0" err="1"/>
              <a:t>results.decode_type</a:t>
            </a:r>
            <a:r>
              <a:rPr lang="en-US" dirty="0"/>
              <a:t>: Will be one of the following: NEC, SONY, RC5, RC6, or UNKNOWN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b="1" dirty="0" err="1" smtClean="0"/>
              <a:t>results.value</a:t>
            </a:r>
            <a:r>
              <a:rPr lang="en-US" dirty="0"/>
              <a:t>: The actual IR code (0 if type is UNKNOWN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b="1" dirty="0" err="1" smtClean="0"/>
              <a:t>results.bits</a:t>
            </a:r>
            <a:r>
              <a:rPr lang="en-US" dirty="0"/>
              <a:t>: The number of bits used by this </a:t>
            </a:r>
            <a:r>
              <a:rPr lang="en-US" dirty="0" smtClean="0"/>
              <a:t>code</a:t>
            </a:r>
          </a:p>
          <a:p>
            <a:pPr>
              <a:buFont typeface="Wingdings" pitchFamily="2" charset="2"/>
              <a:buChar char="q"/>
            </a:pPr>
            <a:r>
              <a:rPr lang="en-US" b="1" dirty="0" err="1" smtClean="0"/>
              <a:t>results.rawbuf</a:t>
            </a:r>
            <a:r>
              <a:rPr lang="en-US" dirty="0"/>
              <a:t>: An array of IR pulse </a:t>
            </a:r>
            <a:r>
              <a:rPr lang="en-US" dirty="0" smtClean="0"/>
              <a:t>times</a:t>
            </a:r>
          </a:p>
          <a:p>
            <a:pPr>
              <a:buFont typeface="Wingdings" pitchFamily="2" charset="2"/>
              <a:buChar char="q"/>
            </a:pPr>
            <a:r>
              <a:rPr lang="en-US" b="1" dirty="0" err="1" smtClean="0"/>
              <a:t>results.rawlen</a:t>
            </a:r>
            <a:r>
              <a:rPr lang="en-US" dirty="0"/>
              <a:t>: The number of items stored in the array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irrecv.resume</a:t>
            </a:r>
            <a:r>
              <a:rPr lang="en-US" b="1" dirty="0" smtClean="0">
                <a:solidFill>
                  <a:srgbClr val="FF0000"/>
                </a:solidFill>
              </a:rPr>
              <a:t>():</a:t>
            </a:r>
          </a:p>
          <a:p>
            <a:pPr>
              <a:buNone/>
            </a:pPr>
            <a:r>
              <a:rPr lang="en-US" dirty="0" smtClean="0"/>
              <a:t>After </a:t>
            </a:r>
            <a:r>
              <a:rPr lang="en-US" dirty="0"/>
              <a:t>receiving, this must be called to reset the receiver and prepare it to receive another code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irrecv.blink13(true</a:t>
            </a:r>
            <a:r>
              <a:rPr lang="en-US" b="1" dirty="0" smtClean="0">
                <a:solidFill>
                  <a:srgbClr val="FF0000"/>
                </a:solidFill>
              </a:rPr>
              <a:t>):</a:t>
            </a:r>
          </a:p>
          <a:p>
            <a:pPr>
              <a:buNone/>
            </a:pPr>
            <a:r>
              <a:rPr lang="en-US" dirty="0" smtClean="0"/>
              <a:t>Enable </a:t>
            </a:r>
            <a:r>
              <a:rPr lang="en-US" dirty="0"/>
              <a:t>blinking the LED when during reception. Because you can't see infrared light, blinking the LED can be useful while troubleshooting, or just to give visual feedback.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09600"/>
            <a:ext cx="8153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#include &lt;</a:t>
            </a:r>
            <a:r>
              <a:rPr lang="en-US" sz="1600" dirty="0" err="1" smtClean="0"/>
              <a:t>IRremote.h</a:t>
            </a:r>
            <a:r>
              <a:rPr lang="en-US" sz="1600" dirty="0" smtClean="0"/>
              <a:t>&gt;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const </a:t>
            </a:r>
            <a:r>
              <a:rPr lang="en-US" sz="1600" dirty="0" err="1" smtClean="0"/>
              <a:t>int</a:t>
            </a:r>
            <a:r>
              <a:rPr lang="en-US" sz="1600" dirty="0" smtClean="0"/>
              <a:t> RECV_PIN = 2;</a:t>
            </a:r>
          </a:p>
          <a:p>
            <a:pPr>
              <a:buNone/>
            </a:pPr>
            <a:r>
              <a:rPr lang="en-US" sz="1600" dirty="0" err="1" smtClean="0"/>
              <a:t>IRrecv</a:t>
            </a:r>
            <a:r>
              <a:rPr lang="en-US" sz="1600" dirty="0" smtClean="0"/>
              <a:t> </a:t>
            </a:r>
            <a:r>
              <a:rPr lang="en-US" sz="1600" dirty="0" err="1" smtClean="0"/>
              <a:t>irrecv</a:t>
            </a:r>
            <a:r>
              <a:rPr lang="en-US" sz="1600" dirty="0" smtClean="0"/>
              <a:t>(RECV_PIN);</a:t>
            </a:r>
          </a:p>
          <a:p>
            <a:pPr>
              <a:buNone/>
            </a:pPr>
            <a:r>
              <a:rPr lang="en-US" sz="1600" dirty="0" err="1" smtClean="0"/>
              <a:t>decode_results</a:t>
            </a:r>
            <a:r>
              <a:rPr lang="en-US" sz="1600" dirty="0" smtClean="0"/>
              <a:t> results;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void setup(){</a:t>
            </a:r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dirty="0" err="1" smtClean="0"/>
              <a:t>Serial.begin</a:t>
            </a:r>
            <a:r>
              <a:rPr lang="en-US" sz="1600" dirty="0" smtClean="0"/>
              <a:t>(9600);</a:t>
            </a:r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dirty="0" err="1" smtClean="0"/>
              <a:t>irrecv.enableIRIn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  irrecv.blink13(true);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void loop(){</a:t>
            </a:r>
          </a:p>
          <a:p>
            <a:pPr>
              <a:buNone/>
            </a:pPr>
            <a:r>
              <a:rPr lang="en-US" sz="1600" dirty="0" smtClean="0"/>
              <a:t>  if (</a:t>
            </a:r>
            <a:r>
              <a:rPr lang="en-US" sz="1600" dirty="0" err="1" smtClean="0"/>
              <a:t>irrecv.decode</a:t>
            </a:r>
            <a:r>
              <a:rPr lang="en-US" sz="1600" dirty="0" smtClean="0"/>
              <a:t>(&amp;results)){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results.value</a:t>
            </a:r>
            <a:r>
              <a:rPr lang="en-US" sz="1600" dirty="0" smtClean="0"/>
              <a:t>, HEX);</a:t>
            </a:r>
          </a:p>
          <a:p>
            <a:pPr>
              <a:buNone/>
            </a:pPr>
            <a:r>
              <a:rPr lang="en-US" sz="1600" dirty="0" smtClean="0"/>
              <a:t>     </a:t>
            </a:r>
            <a:r>
              <a:rPr lang="en-US" sz="1600" dirty="0" err="1" smtClean="0"/>
              <a:t>irrecv.resume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  }</a:t>
            </a:r>
          </a:p>
          <a:p>
            <a:pPr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to page no 49 of your lab manual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Waves is a common term for a number of different ways in which energy  is transferred.</a:t>
            </a:r>
          </a:p>
          <a:p>
            <a:r>
              <a:rPr lang="en-US" dirty="0" smtClean="0"/>
              <a:t>Data can also be transferred using waves.</a:t>
            </a:r>
          </a:p>
          <a:p>
            <a:r>
              <a:rPr lang="en-US" dirty="0" smtClean="0"/>
              <a:t>Electromagnetic waves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3733799"/>
          </a:xfrm>
        </p:spPr>
        <p:txBody>
          <a:bodyPr/>
          <a:lstStyle/>
          <a:p>
            <a:r>
              <a:rPr lang="en-US" dirty="0" smtClean="0"/>
              <a:t>Simple Approach To Transmit Data using Light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10200"/>
            <a:ext cx="6400800" cy="228600"/>
          </a:xfrm>
        </p:spPr>
        <p:txBody>
          <a:bodyPr>
            <a:normAutofit fontScale="325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File:US Navy 100620-N-3327M-005 Able Seaman Communication Information  Systems Operator Kaitlin Clohesy, assigned to the Australian navy  guided-missile frigate HMAS Newcastle (FFG 06), demonstrates flashing light  signals.jpg - Wikimedia Com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C:\Users\mcn\Pictures\US_Navy_100620-N-3327M-005_Able_Seaman_Communication_Information_Systems_Operator_Kaitlin_Clohesy,_assigned_to_the_Australian_navy_guided-missile_frigate_HMAS_Newcastle_(FFG_06),_demonstrates_flashing_light_signal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09600"/>
            <a:ext cx="82296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Infrared (IR)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Infrared </a:t>
            </a:r>
            <a:r>
              <a:rPr lang="en-US" dirty="0"/>
              <a:t>radiation is a form of light similar to the light we see all around </a:t>
            </a:r>
            <a:r>
              <a:rPr lang="en-US" dirty="0" smtClean="0"/>
              <a:t>us.</a:t>
            </a:r>
          </a:p>
          <a:p>
            <a:r>
              <a:rPr lang="en-US" dirty="0"/>
              <a:t>The only difference between IR light and visible light is the frequency and </a:t>
            </a:r>
            <a:r>
              <a:rPr lang="en-US" dirty="0" smtClean="0"/>
              <a:t>wavelength.</a:t>
            </a:r>
          </a:p>
          <a:p>
            <a:r>
              <a:rPr lang="en-US" dirty="0"/>
              <a:t> Infrared radiation lies outside the range of visible light, so humans can’t see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It is visible from camera eye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cn\Pictures\Arduino-IR-Tutorial-Electromagnetic-Spectrum-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91440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IR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 transmitter and receiver.</a:t>
            </a:r>
          </a:p>
          <a:p>
            <a:r>
              <a:rPr lang="en-US" dirty="0" smtClean="0"/>
              <a:t>Transmitter send an encoded binary signal in form of IR.</a:t>
            </a:r>
          </a:p>
          <a:p>
            <a:r>
              <a:rPr lang="en-US" dirty="0" smtClean="0"/>
              <a:t>Modulation technique is used to prevent noise.</a:t>
            </a:r>
          </a:p>
          <a:p>
            <a:r>
              <a:rPr lang="en-US" dirty="0"/>
              <a:t>The IR receiver then demodulates the IR light signal and converts it back to binary before passing on the information to a </a:t>
            </a:r>
            <a:r>
              <a:rPr lang="en-US" dirty="0" smtClean="0"/>
              <a:t>microcontroller.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IR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modulated IR signal is a series of IR light pulses switched on and off at a high frequency known as the carrier frequency</a:t>
            </a:r>
            <a:r>
              <a:rPr lang="en-US" dirty="0" smtClean="0"/>
              <a:t>.</a:t>
            </a:r>
          </a:p>
          <a:p>
            <a:r>
              <a:rPr lang="en-US" dirty="0"/>
              <a:t>The carrier frequency used by most transmitters is 38 </a:t>
            </a:r>
            <a:r>
              <a:rPr lang="en-US" dirty="0" smtClean="0"/>
              <a:t>kHz.</a:t>
            </a:r>
          </a:p>
          <a:p>
            <a:r>
              <a:rPr lang="en-US" dirty="0"/>
              <a:t>The receiver diode detects all frequencies of IR light, but it has a band-pass filter and only lets through IR at 38 </a:t>
            </a:r>
            <a:r>
              <a:rPr lang="en-US" dirty="0" smtClean="0"/>
              <a:t>kHz.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cn\Pictures\Arduino-IR-Remote-Receiver-Tutorial-NEC-Protoco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91440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373</Words>
  <Application>Microsoft Office PowerPoint</Application>
  <PresentationFormat>On-screen Show (4:3)</PresentationFormat>
  <Paragraphs>62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CA LAB 7</vt:lpstr>
      <vt:lpstr>WAVES </vt:lpstr>
      <vt:lpstr>Simple Approach To Transmit Data using Light  </vt:lpstr>
      <vt:lpstr>Slide 4</vt:lpstr>
      <vt:lpstr>Infrared (IR) </vt:lpstr>
      <vt:lpstr>Slide 6</vt:lpstr>
      <vt:lpstr>Working of IR </vt:lpstr>
      <vt:lpstr>Working of IR </vt:lpstr>
      <vt:lpstr>Slide 9</vt:lpstr>
      <vt:lpstr>Slide 10</vt:lpstr>
      <vt:lpstr>Slide 11</vt:lpstr>
      <vt:lpstr>IR Sensor Example </vt:lpstr>
      <vt:lpstr>IR Library  </vt:lpstr>
      <vt:lpstr>Slide 14</vt:lpstr>
      <vt:lpstr>Slide 15</vt:lpstr>
      <vt:lpstr>Slide 16</vt:lpstr>
      <vt:lpstr>CODE</vt:lpstr>
      <vt:lpstr>Slide 18</vt:lpstr>
      <vt:lpstr>Code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 LAB WEEK (5)</dc:title>
  <dc:creator>mcn</dc:creator>
  <cp:lastModifiedBy>mcn</cp:lastModifiedBy>
  <cp:revision>13</cp:revision>
  <dcterms:created xsi:type="dcterms:W3CDTF">2020-02-11T04:48:52Z</dcterms:created>
  <dcterms:modified xsi:type="dcterms:W3CDTF">2020-07-05T09:59:23Z</dcterms:modified>
</cp:coreProperties>
</file>