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6" r:id="rId4"/>
    <p:sldId id="278" r:id="rId5"/>
    <p:sldId id="275" r:id="rId6"/>
    <p:sldId id="274" r:id="rId7"/>
    <p:sldId id="279" r:id="rId8"/>
    <p:sldId id="277" r:id="rId9"/>
    <p:sldId id="280" r:id="rId10"/>
    <p:sldId id="281" r:id="rId11"/>
    <p:sldId id="282" r:id="rId12"/>
    <p:sldId id="285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3F1AC-057A-4D3D-9CFF-736703685A7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849086-97CD-42F9-80C1-69C198BDBF4C}">
      <dgm:prSet phldrT="[Text]"/>
      <dgm:spPr/>
      <dgm:t>
        <a:bodyPr/>
        <a:lstStyle/>
        <a:p>
          <a:r>
            <a:rPr lang="en-US" dirty="0" smtClean="0"/>
            <a:t>HASH Construction</a:t>
          </a:r>
          <a:endParaRPr lang="en-US" dirty="0"/>
        </a:p>
      </dgm:t>
    </dgm:pt>
    <dgm:pt modelId="{3315F707-C6A3-4C83-B576-FCE1E7552BED}" type="parTrans" cxnId="{C3D31552-1C0D-4CE0-A17C-E967BAD4DD31}">
      <dgm:prSet/>
      <dgm:spPr/>
      <dgm:t>
        <a:bodyPr/>
        <a:lstStyle/>
        <a:p>
          <a:endParaRPr lang="en-US"/>
        </a:p>
      </dgm:t>
    </dgm:pt>
    <dgm:pt modelId="{C85A1B8A-731C-4E66-8CBF-C6E156E639E1}" type="sibTrans" cxnId="{C3D31552-1C0D-4CE0-A17C-E967BAD4DD31}">
      <dgm:prSet/>
      <dgm:spPr/>
      <dgm:t>
        <a:bodyPr/>
        <a:lstStyle/>
        <a:p>
          <a:endParaRPr lang="en-US"/>
        </a:p>
      </dgm:t>
    </dgm:pt>
    <dgm:pt modelId="{6DA4AF2D-30E8-4115-9E98-5F56BEE3DFA6}">
      <dgm:prSet phldrT="[Text]"/>
      <dgm:spPr/>
      <dgm:t>
        <a:bodyPr/>
        <a:lstStyle/>
        <a:p>
          <a:r>
            <a:rPr lang="en-US" dirty="0" smtClean="0"/>
            <a:t>Take a block cipher and construct (i.e. AES)</a:t>
          </a:r>
          <a:endParaRPr lang="en-US" dirty="0"/>
        </a:p>
      </dgm:t>
    </dgm:pt>
    <dgm:pt modelId="{C91DF19F-2AD6-4172-AD6E-2EA0C52A7D05}" type="parTrans" cxnId="{FE54B8BB-1ECF-40EB-A5F6-19A991D22EE1}">
      <dgm:prSet/>
      <dgm:spPr/>
      <dgm:t>
        <a:bodyPr/>
        <a:lstStyle/>
        <a:p>
          <a:endParaRPr lang="en-US"/>
        </a:p>
      </dgm:t>
    </dgm:pt>
    <dgm:pt modelId="{4E608592-275E-4CE4-B2CC-F138B16A62ED}" type="sibTrans" cxnId="{FE54B8BB-1ECF-40EB-A5F6-19A991D22EE1}">
      <dgm:prSet/>
      <dgm:spPr/>
      <dgm:t>
        <a:bodyPr/>
        <a:lstStyle/>
        <a:p>
          <a:endParaRPr lang="en-US"/>
        </a:p>
      </dgm:t>
    </dgm:pt>
    <dgm:pt modelId="{D22FB2F5-6D3F-493A-88D6-2AD3E786B7D8}">
      <dgm:prSet phldrT="[Text]"/>
      <dgm:spPr/>
      <dgm:t>
        <a:bodyPr/>
        <a:lstStyle/>
        <a:p>
          <a:r>
            <a:rPr lang="en-US" dirty="0" smtClean="0"/>
            <a:t>Dedicated HASH FN</a:t>
          </a:r>
          <a:endParaRPr lang="en-US" dirty="0"/>
        </a:p>
      </dgm:t>
    </dgm:pt>
    <dgm:pt modelId="{A923D3BE-E78E-4A2A-81D1-36AAD47FC729}" type="parTrans" cxnId="{8772E18C-EC27-4DC0-A710-FDD12C21D906}">
      <dgm:prSet/>
      <dgm:spPr/>
      <dgm:t>
        <a:bodyPr/>
        <a:lstStyle/>
        <a:p>
          <a:endParaRPr lang="en-US"/>
        </a:p>
      </dgm:t>
    </dgm:pt>
    <dgm:pt modelId="{CC9182FE-98E0-45E6-A039-69CC859B1DEA}" type="sibTrans" cxnId="{8772E18C-EC27-4DC0-A710-FDD12C21D906}">
      <dgm:prSet/>
      <dgm:spPr/>
      <dgm:t>
        <a:bodyPr/>
        <a:lstStyle/>
        <a:p>
          <a:endParaRPr lang="en-US"/>
        </a:p>
      </dgm:t>
    </dgm:pt>
    <dgm:pt modelId="{03BAFB54-C037-419A-A87E-06C2BD881F33}">
      <dgm:prSet/>
      <dgm:spPr/>
      <dgm:t>
        <a:bodyPr/>
        <a:lstStyle/>
        <a:p>
          <a:r>
            <a:rPr lang="en-US" dirty="0" smtClean="0"/>
            <a:t>MD4</a:t>
          </a:r>
        </a:p>
        <a:p>
          <a:r>
            <a:rPr lang="en-US" smtClean="0"/>
            <a:t>MD5</a:t>
          </a:r>
        </a:p>
        <a:p>
          <a:r>
            <a:rPr lang="en-US" smtClean="0"/>
            <a:t>SHA1</a:t>
          </a:r>
        </a:p>
        <a:p>
          <a:r>
            <a:rPr lang="en-US" smtClean="0"/>
            <a:t>SHA2</a:t>
          </a:r>
          <a:endParaRPr lang="en-US" dirty="0"/>
        </a:p>
      </dgm:t>
    </dgm:pt>
    <dgm:pt modelId="{E3F7E61F-D2D4-46B4-87BF-B38CE8305DF1}" type="parTrans" cxnId="{AB1DAB4A-5090-45DF-A5DF-C2182E49C8E8}">
      <dgm:prSet/>
      <dgm:spPr/>
      <dgm:t>
        <a:bodyPr/>
        <a:lstStyle/>
        <a:p>
          <a:endParaRPr lang="en-US"/>
        </a:p>
      </dgm:t>
    </dgm:pt>
    <dgm:pt modelId="{947AD9E7-04C0-46CE-9835-CA0DCE8E190E}" type="sibTrans" cxnId="{AB1DAB4A-5090-45DF-A5DF-C2182E49C8E8}">
      <dgm:prSet/>
      <dgm:spPr/>
      <dgm:t>
        <a:bodyPr/>
        <a:lstStyle/>
        <a:p>
          <a:endParaRPr lang="en-US"/>
        </a:p>
      </dgm:t>
    </dgm:pt>
    <dgm:pt modelId="{FBBACADE-44B5-47A0-B800-E6B045A93C6D}">
      <dgm:prSet/>
      <dgm:spPr/>
      <dgm:t>
        <a:bodyPr/>
        <a:lstStyle/>
        <a:p>
          <a:r>
            <a:rPr lang="en-US" dirty="0" smtClean="0"/>
            <a:t>SHA3</a:t>
          </a:r>
          <a:endParaRPr lang="en-US" dirty="0"/>
        </a:p>
      </dgm:t>
    </dgm:pt>
    <dgm:pt modelId="{362C041A-1F83-4435-A671-E76C0A1CC427}" type="parTrans" cxnId="{85644DA4-A531-4424-9143-78B3F46887FC}">
      <dgm:prSet/>
      <dgm:spPr/>
      <dgm:t>
        <a:bodyPr/>
        <a:lstStyle/>
        <a:p>
          <a:endParaRPr lang="en-US"/>
        </a:p>
      </dgm:t>
    </dgm:pt>
    <dgm:pt modelId="{D7C2CE8C-65EC-43DB-94D2-043DC691B28B}" type="sibTrans" cxnId="{85644DA4-A531-4424-9143-78B3F46887FC}">
      <dgm:prSet/>
      <dgm:spPr/>
      <dgm:t>
        <a:bodyPr/>
        <a:lstStyle/>
        <a:p>
          <a:endParaRPr lang="en-US"/>
        </a:p>
      </dgm:t>
    </dgm:pt>
    <dgm:pt modelId="{F120E4FD-EB84-4C9E-870B-085446338378}">
      <dgm:prSet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5F643464-14F1-46EB-8FCF-BD95AFE23B74}" type="parTrans" cxnId="{C93E2D5E-1405-4EDA-B931-89678262E005}">
      <dgm:prSet/>
      <dgm:spPr/>
      <dgm:t>
        <a:bodyPr/>
        <a:lstStyle/>
        <a:p>
          <a:endParaRPr lang="en-US"/>
        </a:p>
      </dgm:t>
    </dgm:pt>
    <dgm:pt modelId="{9A198732-926F-480D-9B97-BB9D4BA869CB}" type="sibTrans" cxnId="{C93E2D5E-1405-4EDA-B931-89678262E005}">
      <dgm:prSet/>
      <dgm:spPr/>
      <dgm:t>
        <a:bodyPr/>
        <a:lstStyle/>
        <a:p>
          <a:endParaRPr lang="en-US"/>
        </a:p>
      </dgm:t>
    </dgm:pt>
    <dgm:pt modelId="{8F0EF324-9C19-4DE6-958F-E21E6D95A647}" type="pres">
      <dgm:prSet presAssocID="{16C3F1AC-057A-4D3D-9CFF-736703685A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4C0576-2B20-469D-9080-BB6CEDDA9181}" type="pres">
      <dgm:prSet presAssocID="{08849086-97CD-42F9-80C1-69C198BDBF4C}" presName="hierRoot1" presStyleCnt="0">
        <dgm:presLayoutVars>
          <dgm:hierBranch val="init"/>
        </dgm:presLayoutVars>
      </dgm:prSet>
      <dgm:spPr/>
    </dgm:pt>
    <dgm:pt modelId="{4552E21F-AA70-4E1D-B429-204E24EFC52F}" type="pres">
      <dgm:prSet presAssocID="{08849086-97CD-42F9-80C1-69C198BDBF4C}" presName="rootComposite1" presStyleCnt="0"/>
      <dgm:spPr/>
    </dgm:pt>
    <dgm:pt modelId="{1A556A18-5BA1-4282-84C1-4115883576E4}" type="pres">
      <dgm:prSet presAssocID="{08849086-97CD-42F9-80C1-69C198BDBF4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8F3EDA-27A0-467E-970D-35B2E125D41A}" type="pres">
      <dgm:prSet presAssocID="{08849086-97CD-42F9-80C1-69C198BDBF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FDAA861-B24A-4421-899A-03F7E3DE2E34}" type="pres">
      <dgm:prSet presAssocID="{08849086-97CD-42F9-80C1-69C198BDBF4C}" presName="hierChild2" presStyleCnt="0"/>
      <dgm:spPr/>
    </dgm:pt>
    <dgm:pt modelId="{DFE46C7E-DA68-4150-8BEA-D23A0E821F2A}" type="pres">
      <dgm:prSet presAssocID="{C91DF19F-2AD6-4172-AD6E-2EA0C52A7D0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AA728F9-570A-4995-918B-C99EFFE2ED80}" type="pres">
      <dgm:prSet presAssocID="{6DA4AF2D-30E8-4115-9E98-5F56BEE3DFA6}" presName="hierRoot2" presStyleCnt="0">
        <dgm:presLayoutVars>
          <dgm:hierBranch val="init"/>
        </dgm:presLayoutVars>
      </dgm:prSet>
      <dgm:spPr/>
    </dgm:pt>
    <dgm:pt modelId="{AF552FD7-8B66-4CD3-B133-5C019E4BEA16}" type="pres">
      <dgm:prSet presAssocID="{6DA4AF2D-30E8-4115-9E98-5F56BEE3DFA6}" presName="rootComposite" presStyleCnt="0"/>
      <dgm:spPr/>
    </dgm:pt>
    <dgm:pt modelId="{7E10F8A6-AC79-4CB2-87EC-1D498DB0DACF}" type="pres">
      <dgm:prSet presAssocID="{6DA4AF2D-30E8-4115-9E98-5F56BEE3DFA6}" presName="rootText" presStyleLbl="node2" presStyleIdx="0" presStyleCnt="2" custLinFactNeighborX="-38996" custLinFactNeighborY="-9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DCE5D-5302-4CBF-A009-C3809D4ACF1A}" type="pres">
      <dgm:prSet presAssocID="{6DA4AF2D-30E8-4115-9E98-5F56BEE3DFA6}" presName="rootConnector" presStyleLbl="node2" presStyleIdx="0" presStyleCnt="2"/>
      <dgm:spPr/>
      <dgm:t>
        <a:bodyPr/>
        <a:lstStyle/>
        <a:p>
          <a:endParaRPr lang="en-US"/>
        </a:p>
      </dgm:t>
    </dgm:pt>
    <dgm:pt modelId="{2CBDAF28-73DF-4DFE-9D3D-FC48208D4D93}" type="pres">
      <dgm:prSet presAssocID="{6DA4AF2D-30E8-4115-9E98-5F56BEE3DFA6}" presName="hierChild4" presStyleCnt="0"/>
      <dgm:spPr/>
    </dgm:pt>
    <dgm:pt modelId="{B7DEA6E2-E234-49AD-A641-4F85717D6D8B}" type="pres">
      <dgm:prSet presAssocID="{6DA4AF2D-30E8-4115-9E98-5F56BEE3DFA6}" presName="hierChild5" presStyleCnt="0"/>
      <dgm:spPr/>
    </dgm:pt>
    <dgm:pt modelId="{1A60EB7B-DEBF-48A5-A278-2D918F601D6A}" type="pres">
      <dgm:prSet presAssocID="{A923D3BE-E78E-4A2A-81D1-36AAD47FC72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AE333B0-6CA2-434F-9C3A-4128F822DDEB}" type="pres">
      <dgm:prSet presAssocID="{D22FB2F5-6D3F-493A-88D6-2AD3E786B7D8}" presName="hierRoot2" presStyleCnt="0">
        <dgm:presLayoutVars>
          <dgm:hierBranch/>
        </dgm:presLayoutVars>
      </dgm:prSet>
      <dgm:spPr/>
    </dgm:pt>
    <dgm:pt modelId="{A5C0AE59-8036-469F-BA71-C91CD10A2355}" type="pres">
      <dgm:prSet presAssocID="{D22FB2F5-6D3F-493A-88D6-2AD3E786B7D8}" presName="rootComposite" presStyleCnt="0"/>
      <dgm:spPr/>
    </dgm:pt>
    <dgm:pt modelId="{116F428C-198A-46F5-AC32-75C6139F1B6B}" type="pres">
      <dgm:prSet presAssocID="{D22FB2F5-6D3F-493A-88D6-2AD3E786B7D8}" presName="rootText" presStyleLbl="node2" presStyleIdx="1" presStyleCnt="2" custLinFactNeighborX="5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36A860-FFD7-44F8-BA02-D173B1870E2D}" type="pres">
      <dgm:prSet presAssocID="{D22FB2F5-6D3F-493A-88D6-2AD3E786B7D8}" presName="rootConnector" presStyleLbl="node2" presStyleIdx="1" presStyleCnt="2"/>
      <dgm:spPr/>
      <dgm:t>
        <a:bodyPr/>
        <a:lstStyle/>
        <a:p>
          <a:endParaRPr lang="en-US"/>
        </a:p>
      </dgm:t>
    </dgm:pt>
    <dgm:pt modelId="{B278CDFC-6F87-478C-9D86-9D43D327AA67}" type="pres">
      <dgm:prSet presAssocID="{D22FB2F5-6D3F-493A-88D6-2AD3E786B7D8}" presName="hierChild4" presStyleCnt="0"/>
      <dgm:spPr/>
    </dgm:pt>
    <dgm:pt modelId="{A5E9D757-29C2-4012-8AC8-007A16D709D4}" type="pres">
      <dgm:prSet presAssocID="{E3F7E61F-D2D4-46B4-87BF-B38CE8305DF1}" presName="Name35" presStyleLbl="parChTrans1D3" presStyleIdx="0" presStyleCnt="3"/>
      <dgm:spPr/>
      <dgm:t>
        <a:bodyPr/>
        <a:lstStyle/>
        <a:p>
          <a:endParaRPr lang="en-US"/>
        </a:p>
      </dgm:t>
    </dgm:pt>
    <dgm:pt modelId="{B3947615-5241-4926-93AA-F095A4FA3349}" type="pres">
      <dgm:prSet presAssocID="{03BAFB54-C037-419A-A87E-06C2BD881F33}" presName="hierRoot2" presStyleCnt="0">
        <dgm:presLayoutVars>
          <dgm:hierBranch/>
        </dgm:presLayoutVars>
      </dgm:prSet>
      <dgm:spPr/>
    </dgm:pt>
    <dgm:pt modelId="{5BC19FD7-30F2-432E-A3A5-375450B279AF}" type="pres">
      <dgm:prSet presAssocID="{03BAFB54-C037-419A-A87E-06C2BD881F33}" presName="rootComposite" presStyleCnt="0"/>
      <dgm:spPr/>
    </dgm:pt>
    <dgm:pt modelId="{E7002257-4FF7-4956-84AD-E0D494932BAA}" type="pres">
      <dgm:prSet presAssocID="{03BAFB54-C037-419A-A87E-06C2BD881F3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07401-B591-4F60-BA72-AFCE0C5F020B}" type="pres">
      <dgm:prSet presAssocID="{03BAFB54-C037-419A-A87E-06C2BD881F33}" presName="rootConnector" presStyleLbl="node3" presStyleIdx="0" presStyleCnt="3"/>
      <dgm:spPr/>
      <dgm:t>
        <a:bodyPr/>
        <a:lstStyle/>
        <a:p>
          <a:endParaRPr lang="en-US"/>
        </a:p>
      </dgm:t>
    </dgm:pt>
    <dgm:pt modelId="{A21879DF-8225-4AD1-8E8C-7A306F62D8CA}" type="pres">
      <dgm:prSet presAssocID="{03BAFB54-C037-419A-A87E-06C2BD881F33}" presName="hierChild4" presStyleCnt="0"/>
      <dgm:spPr/>
    </dgm:pt>
    <dgm:pt modelId="{E86D04EC-C7F8-40FC-A45E-BD844575537F}" type="pres">
      <dgm:prSet presAssocID="{03BAFB54-C037-419A-A87E-06C2BD881F33}" presName="hierChild5" presStyleCnt="0"/>
      <dgm:spPr/>
    </dgm:pt>
    <dgm:pt modelId="{AA961445-DD1C-4612-BFCE-F056905443AD}" type="pres">
      <dgm:prSet presAssocID="{362C041A-1F83-4435-A671-E76C0A1CC427}" presName="Name35" presStyleLbl="parChTrans1D3" presStyleIdx="1" presStyleCnt="3"/>
      <dgm:spPr/>
      <dgm:t>
        <a:bodyPr/>
        <a:lstStyle/>
        <a:p>
          <a:endParaRPr lang="en-US"/>
        </a:p>
      </dgm:t>
    </dgm:pt>
    <dgm:pt modelId="{13E0406E-73C3-4785-B76E-67204DCCF3AC}" type="pres">
      <dgm:prSet presAssocID="{FBBACADE-44B5-47A0-B800-E6B045A93C6D}" presName="hierRoot2" presStyleCnt="0">
        <dgm:presLayoutVars>
          <dgm:hierBranch/>
        </dgm:presLayoutVars>
      </dgm:prSet>
      <dgm:spPr/>
    </dgm:pt>
    <dgm:pt modelId="{47AABF97-21FE-4656-9987-D59FBABE375A}" type="pres">
      <dgm:prSet presAssocID="{FBBACADE-44B5-47A0-B800-E6B045A93C6D}" presName="rootComposite" presStyleCnt="0"/>
      <dgm:spPr/>
    </dgm:pt>
    <dgm:pt modelId="{31372963-09E2-4D9C-BD3B-F85A62FD0C75}" type="pres">
      <dgm:prSet presAssocID="{FBBACADE-44B5-47A0-B800-E6B045A93C6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D4488-5116-460F-A882-34921E3CE3D5}" type="pres">
      <dgm:prSet presAssocID="{FBBACADE-44B5-47A0-B800-E6B045A93C6D}" presName="rootConnector" presStyleLbl="node3" presStyleIdx="1" presStyleCnt="3"/>
      <dgm:spPr/>
      <dgm:t>
        <a:bodyPr/>
        <a:lstStyle/>
        <a:p>
          <a:endParaRPr lang="en-US"/>
        </a:p>
      </dgm:t>
    </dgm:pt>
    <dgm:pt modelId="{530CC472-13CC-4849-8745-E94A5D671EC1}" type="pres">
      <dgm:prSet presAssocID="{FBBACADE-44B5-47A0-B800-E6B045A93C6D}" presName="hierChild4" presStyleCnt="0"/>
      <dgm:spPr/>
    </dgm:pt>
    <dgm:pt modelId="{83F6D4BF-9F82-496D-9371-7946F0C00239}" type="pres">
      <dgm:prSet presAssocID="{FBBACADE-44B5-47A0-B800-E6B045A93C6D}" presName="hierChild5" presStyleCnt="0"/>
      <dgm:spPr/>
    </dgm:pt>
    <dgm:pt modelId="{67A086EB-CAD7-4268-8A22-2DCB5775817F}" type="pres">
      <dgm:prSet presAssocID="{5F643464-14F1-46EB-8FCF-BD95AFE23B74}" presName="Name35" presStyleLbl="parChTrans1D3" presStyleIdx="2" presStyleCnt="3"/>
      <dgm:spPr/>
      <dgm:t>
        <a:bodyPr/>
        <a:lstStyle/>
        <a:p>
          <a:endParaRPr lang="en-US"/>
        </a:p>
      </dgm:t>
    </dgm:pt>
    <dgm:pt modelId="{D72CA276-70C1-43BF-B9BD-F7D2C767E596}" type="pres">
      <dgm:prSet presAssocID="{F120E4FD-EB84-4C9E-870B-085446338378}" presName="hierRoot2" presStyleCnt="0">
        <dgm:presLayoutVars>
          <dgm:hierBranch/>
        </dgm:presLayoutVars>
      </dgm:prSet>
      <dgm:spPr/>
    </dgm:pt>
    <dgm:pt modelId="{26A98EE7-CB78-4C6B-AB74-411E422F0031}" type="pres">
      <dgm:prSet presAssocID="{F120E4FD-EB84-4C9E-870B-085446338378}" presName="rootComposite" presStyleCnt="0"/>
      <dgm:spPr/>
    </dgm:pt>
    <dgm:pt modelId="{485437CB-4AA3-42CA-AFE8-A1F820E20240}" type="pres">
      <dgm:prSet presAssocID="{F120E4FD-EB84-4C9E-870B-085446338378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78909A-FD90-40D6-8647-31399A5CEAF5}" type="pres">
      <dgm:prSet presAssocID="{F120E4FD-EB84-4C9E-870B-085446338378}" presName="rootConnector" presStyleLbl="node3" presStyleIdx="2" presStyleCnt="3"/>
      <dgm:spPr/>
      <dgm:t>
        <a:bodyPr/>
        <a:lstStyle/>
        <a:p>
          <a:endParaRPr lang="en-US"/>
        </a:p>
      </dgm:t>
    </dgm:pt>
    <dgm:pt modelId="{7920D42D-F5D6-45A4-A603-9B796D73BCE5}" type="pres">
      <dgm:prSet presAssocID="{F120E4FD-EB84-4C9E-870B-085446338378}" presName="hierChild4" presStyleCnt="0"/>
      <dgm:spPr/>
    </dgm:pt>
    <dgm:pt modelId="{AC5F1DCF-FD35-45BD-B04F-37B6EE27AE55}" type="pres">
      <dgm:prSet presAssocID="{F120E4FD-EB84-4C9E-870B-085446338378}" presName="hierChild5" presStyleCnt="0"/>
      <dgm:spPr/>
    </dgm:pt>
    <dgm:pt modelId="{60BFC290-C248-4770-86D8-02F0348D9F58}" type="pres">
      <dgm:prSet presAssocID="{D22FB2F5-6D3F-493A-88D6-2AD3E786B7D8}" presName="hierChild5" presStyleCnt="0"/>
      <dgm:spPr/>
    </dgm:pt>
    <dgm:pt modelId="{C1051E3A-B243-4BE8-BD93-8F8A2F9905A5}" type="pres">
      <dgm:prSet presAssocID="{08849086-97CD-42F9-80C1-69C198BDBF4C}" presName="hierChild3" presStyleCnt="0"/>
      <dgm:spPr/>
    </dgm:pt>
  </dgm:ptLst>
  <dgm:cxnLst>
    <dgm:cxn modelId="{04F08978-6FA5-4F05-9979-B775AE793EC5}" type="presOf" srcId="{6DA4AF2D-30E8-4115-9E98-5F56BEE3DFA6}" destId="{7E10F8A6-AC79-4CB2-87EC-1D498DB0DACF}" srcOrd="0" destOrd="0" presId="urn:microsoft.com/office/officeart/2005/8/layout/orgChart1"/>
    <dgm:cxn modelId="{C3D31552-1C0D-4CE0-A17C-E967BAD4DD31}" srcId="{16C3F1AC-057A-4D3D-9CFF-736703685A78}" destId="{08849086-97CD-42F9-80C1-69C198BDBF4C}" srcOrd="0" destOrd="0" parTransId="{3315F707-C6A3-4C83-B576-FCE1E7552BED}" sibTransId="{C85A1B8A-731C-4E66-8CBF-C6E156E639E1}"/>
    <dgm:cxn modelId="{FE54B8BB-1ECF-40EB-A5F6-19A991D22EE1}" srcId="{08849086-97CD-42F9-80C1-69C198BDBF4C}" destId="{6DA4AF2D-30E8-4115-9E98-5F56BEE3DFA6}" srcOrd="0" destOrd="0" parTransId="{C91DF19F-2AD6-4172-AD6E-2EA0C52A7D05}" sibTransId="{4E608592-275E-4CE4-B2CC-F138B16A62ED}"/>
    <dgm:cxn modelId="{BE453BEF-90C3-46BA-AE36-4BDC6AF14179}" type="presOf" srcId="{FBBACADE-44B5-47A0-B800-E6B045A93C6D}" destId="{31372963-09E2-4D9C-BD3B-F85A62FD0C75}" srcOrd="0" destOrd="0" presId="urn:microsoft.com/office/officeart/2005/8/layout/orgChart1"/>
    <dgm:cxn modelId="{5175316C-0A08-4498-B015-CC18F143239C}" type="presOf" srcId="{D22FB2F5-6D3F-493A-88D6-2AD3E786B7D8}" destId="{116F428C-198A-46F5-AC32-75C6139F1B6B}" srcOrd="0" destOrd="0" presId="urn:microsoft.com/office/officeart/2005/8/layout/orgChart1"/>
    <dgm:cxn modelId="{8772E18C-EC27-4DC0-A710-FDD12C21D906}" srcId="{08849086-97CD-42F9-80C1-69C198BDBF4C}" destId="{D22FB2F5-6D3F-493A-88D6-2AD3E786B7D8}" srcOrd="1" destOrd="0" parTransId="{A923D3BE-E78E-4A2A-81D1-36AAD47FC729}" sibTransId="{CC9182FE-98E0-45E6-A039-69CC859B1DEA}"/>
    <dgm:cxn modelId="{08B80C7D-0385-4A7F-B208-7F1AD86DC870}" type="presOf" srcId="{FBBACADE-44B5-47A0-B800-E6B045A93C6D}" destId="{C97D4488-5116-460F-A882-34921E3CE3D5}" srcOrd="1" destOrd="0" presId="urn:microsoft.com/office/officeart/2005/8/layout/orgChart1"/>
    <dgm:cxn modelId="{644A0028-0618-4D32-9D56-E3C387F27AD9}" type="presOf" srcId="{6DA4AF2D-30E8-4115-9E98-5F56BEE3DFA6}" destId="{881DCE5D-5302-4CBF-A009-C3809D4ACF1A}" srcOrd="1" destOrd="0" presId="urn:microsoft.com/office/officeart/2005/8/layout/orgChart1"/>
    <dgm:cxn modelId="{C93E2D5E-1405-4EDA-B931-89678262E005}" srcId="{D22FB2F5-6D3F-493A-88D6-2AD3E786B7D8}" destId="{F120E4FD-EB84-4C9E-870B-085446338378}" srcOrd="2" destOrd="0" parTransId="{5F643464-14F1-46EB-8FCF-BD95AFE23B74}" sibTransId="{9A198732-926F-480D-9B97-BB9D4BA869CB}"/>
    <dgm:cxn modelId="{C3777B74-52B0-4681-8476-28CF2C64629A}" type="presOf" srcId="{03BAFB54-C037-419A-A87E-06C2BD881F33}" destId="{04E07401-B591-4F60-BA72-AFCE0C5F020B}" srcOrd="1" destOrd="0" presId="urn:microsoft.com/office/officeart/2005/8/layout/orgChart1"/>
    <dgm:cxn modelId="{76FE8FC5-76C5-4050-B9CB-0835910DB5DC}" type="presOf" srcId="{E3F7E61F-D2D4-46B4-87BF-B38CE8305DF1}" destId="{A5E9D757-29C2-4012-8AC8-007A16D709D4}" srcOrd="0" destOrd="0" presId="urn:microsoft.com/office/officeart/2005/8/layout/orgChart1"/>
    <dgm:cxn modelId="{AB1DAB4A-5090-45DF-A5DF-C2182E49C8E8}" srcId="{D22FB2F5-6D3F-493A-88D6-2AD3E786B7D8}" destId="{03BAFB54-C037-419A-A87E-06C2BD881F33}" srcOrd="0" destOrd="0" parTransId="{E3F7E61F-D2D4-46B4-87BF-B38CE8305DF1}" sibTransId="{947AD9E7-04C0-46CE-9835-CA0DCE8E190E}"/>
    <dgm:cxn modelId="{6FECD2C0-045D-4680-9371-9B26B5864CF8}" type="presOf" srcId="{F120E4FD-EB84-4C9E-870B-085446338378}" destId="{D578909A-FD90-40D6-8647-31399A5CEAF5}" srcOrd="1" destOrd="0" presId="urn:microsoft.com/office/officeart/2005/8/layout/orgChart1"/>
    <dgm:cxn modelId="{D75F9221-C775-4129-B8ED-A11A563AEFEC}" type="presOf" srcId="{F120E4FD-EB84-4C9E-870B-085446338378}" destId="{485437CB-4AA3-42CA-AFE8-A1F820E20240}" srcOrd="0" destOrd="0" presId="urn:microsoft.com/office/officeart/2005/8/layout/orgChart1"/>
    <dgm:cxn modelId="{7E6BAD60-D989-4666-B3C1-54C44BE62F1A}" type="presOf" srcId="{5F643464-14F1-46EB-8FCF-BD95AFE23B74}" destId="{67A086EB-CAD7-4268-8A22-2DCB5775817F}" srcOrd="0" destOrd="0" presId="urn:microsoft.com/office/officeart/2005/8/layout/orgChart1"/>
    <dgm:cxn modelId="{4696377D-18C3-4BD3-9CA3-AB1F41CCC7AC}" type="presOf" srcId="{03BAFB54-C037-419A-A87E-06C2BD881F33}" destId="{E7002257-4FF7-4956-84AD-E0D494932BAA}" srcOrd="0" destOrd="0" presId="urn:microsoft.com/office/officeart/2005/8/layout/orgChart1"/>
    <dgm:cxn modelId="{16C02434-5981-4F1F-B507-499012ED7484}" type="presOf" srcId="{08849086-97CD-42F9-80C1-69C198BDBF4C}" destId="{508F3EDA-27A0-467E-970D-35B2E125D41A}" srcOrd="1" destOrd="0" presId="urn:microsoft.com/office/officeart/2005/8/layout/orgChart1"/>
    <dgm:cxn modelId="{D5625621-F2A9-4CCC-8195-98F74081ACAD}" type="presOf" srcId="{16C3F1AC-057A-4D3D-9CFF-736703685A78}" destId="{8F0EF324-9C19-4DE6-958F-E21E6D95A647}" srcOrd="0" destOrd="0" presId="urn:microsoft.com/office/officeart/2005/8/layout/orgChart1"/>
    <dgm:cxn modelId="{974FB51C-5F64-4E37-A1C4-29A8127F6F99}" type="presOf" srcId="{08849086-97CD-42F9-80C1-69C198BDBF4C}" destId="{1A556A18-5BA1-4282-84C1-4115883576E4}" srcOrd="0" destOrd="0" presId="urn:microsoft.com/office/officeart/2005/8/layout/orgChart1"/>
    <dgm:cxn modelId="{56D96480-DD05-477C-BDFE-C29CE58A3CB6}" type="presOf" srcId="{D22FB2F5-6D3F-493A-88D6-2AD3E786B7D8}" destId="{8336A860-FFD7-44F8-BA02-D173B1870E2D}" srcOrd="1" destOrd="0" presId="urn:microsoft.com/office/officeart/2005/8/layout/orgChart1"/>
    <dgm:cxn modelId="{85644DA4-A531-4424-9143-78B3F46887FC}" srcId="{D22FB2F5-6D3F-493A-88D6-2AD3E786B7D8}" destId="{FBBACADE-44B5-47A0-B800-E6B045A93C6D}" srcOrd="1" destOrd="0" parTransId="{362C041A-1F83-4435-A671-E76C0A1CC427}" sibTransId="{D7C2CE8C-65EC-43DB-94D2-043DC691B28B}"/>
    <dgm:cxn modelId="{1A2EA6E1-2FD5-4E27-9534-6361AAF95B4F}" type="presOf" srcId="{C91DF19F-2AD6-4172-AD6E-2EA0C52A7D05}" destId="{DFE46C7E-DA68-4150-8BEA-D23A0E821F2A}" srcOrd="0" destOrd="0" presId="urn:microsoft.com/office/officeart/2005/8/layout/orgChart1"/>
    <dgm:cxn modelId="{42AF3CA1-12BE-451D-8EF4-C4EA105A816D}" type="presOf" srcId="{A923D3BE-E78E-4A2A-81D1-36AAD47FC729}" destId="{1A60EB7B-DEBF-48A5-A278-2D918F601D6A}" srcOrd="0" destOrd="0" presId="urn:microsoft.com/office/officeart/2005/8/layout/orgChart1"/>
    <dgm:cxn modelId="{E7A682B2-72C9-4777-B3B0-5760E10B9482}" type="presOf" srcId="{362C041A-1F83-4435-A671-E76C0A1CC427}" destId="{AA961445-DD1C-4612-BFCE-F056905443AD}" srcOrd="0" destOrd="0" presId="urn:microsoft.com/office/officeart/2005/8/layout/orgChart1"/>
    <dgm:cxn modelId="{45E88BB8-1B9D-43F7-8E17-8CF2E839A595}" type="presParOf" srcId="{8F0EF324-9C19-4DE6-958F-E21E6D95A647}" destId="{884C0576-2B20-469D-9080-BB6CEDDA9181}" srcOrd="0" destOrd="0" presId="urn:microsoft.com/office/officeart/2005/8/layout/orgChart1"/>
    <dgm:cxn modelId="{204CC1DE-8C6C-417A-B222-ED24F3A5ED2E}" type="presParOf" srcId="{884C0576-2B20-469D-9080-BB6CEDDA9181}" destId="{4552E21F-AA70-4E1D-B429-204E24EFC52F}" srcOrd="0" destOrd="0" presId="urn:microsoft.com/office/officeart/2005/8/layout/orgChart1"/>
    <dgm:cxn modelId="{AB8B3635-E99E-4972-B69C-4AE0F004037B}" type="presParOf" srcId="{4552E21F-AA70-4E1D-B429-204E24EFC52F}" destId="{1A556A18-5BA1-4282-84C1-4115883576E4}" srcOrd="0" destOrd="0" presId="urn:microsoft.com/office/officeart/2005/8/layout/orgChart1"/>
    <dgm:cxn modelId="{F4AA19C6-1405-4DD2-996D-6A4B74B5632C}" type="presParOf" srcId="{4552E21F-AA70-4E1D-B429-204E24EFC52F}" destId="{508F3EDA-27A0-467E-970D-35B2E125D41A}" srcOrd="1" destOrd="0" presId="urn:microsoft.com/office/officeart/2005/8/layout/orgChart1"/>
    <dgm:cxn modelId="{96D97CAD-0B61-4D92-A154-CE6B5368F653}" type="presParOf" srcId="{884C0576-2B20-469D-9080-BB6CEDDA9181}" destId="{3FDAA861-B24A-4421-899A-03F7E3DE2E34}" srcOrd="1" destOrd="0" presId="urn:microsoft.com/office/officeart/2005/8/layout/orgChart1"/>
    <dgm:cxn modelId="{53295ED3-9483-4BA7-80A3-2026A1102F8E}" type="presParOf" srcId="{3FDAA861-B24A-4421-899A-03F7E3DE2E34}" destId="{DFE46C7E-DA68-4150-8BEA-D23A0E821F2A}" srcOrd="0" destOrd="0" presId="urn:microsoft.com/office/officeart/2005/8/layout/orgChart1"/>
    <dgm:cxn modelId="{7D763AE5-B667-46EB-A2E1-6636A4B417E6}" type="presParOf" srcId="{3FDAA861-B24A-4421-899A-03F7E3DE2E34}" destId="{DAA728F9-570A-4995-918B-C99EFFE2ED80}" srcOrd="1" destOrd="0" presId="urn:microsoft.com/office/officeart/2005/8/layout/orgChart1"/>
    <dgm:cxn modelId="{36CE1215-CE41-45CA-AE8C-AB1D8DE11E9D}" type="presParOf" srcId="{DAA728F9-570A-4995-918B-C99EFFE2ED80}" destId="{AF552FD7-8B66-4CD3-B133-5C019E4BEA16}" srcOrd="0" destOrd="0" presId="urn:microsoft.com/office/officeart/2005/8/layout/orgChart1"/>
    <dgm:cxn modelId="{3A51522B-C794-4911-98EC-75E0B842E096}" type="presParOf" srcId="{AF552FD7-8B66-4CD3-B133-5C019E4BEA16}" destId="{7E10F8A6-AC79-4CB2-87EC-1D498DB0DACF}" srcOrd="0" destOrd="0" presId="urn:microsoft.com/office/officeart/2005/8/layout/orgChart1"/>
    <dgm:cxn modelId="{E0D54D14-9D73-40CD-989E-B600347248EF}" type="presParOf" srcId="{AF552FD7-8B66-4CD3-B133-5C019E4BEA16}" destId="{881DCE5D-5302-4CBF-A009-C3809D4ACF1A}" srcOrd="1" destOrd="0" presId="urn:microsoft.com/office/officeart/2005/8/layout/orgChart1"/>
    <dgm:cxn modelId="{02892144-3463-47AC-965D-BDDD5E2505AC}" type="presParOf" srcId="{DAA728F9-570A-4995-918B-C99EFFE2ED80}" destId="{2CBDAF28-73DF-4DFE-9D3D-FC48208D4D93}" srcOrd="1" destOrd="0" presId="urn:microsoft.com/office/officeart/2005/8/layout/orgChart1"/>
    <dgm:cxn modelId="{6C4DAD98-FA04-403E-A044-32547AC76E51}" type="presParOf" srcId="{DAA728F9-570A-4995-918B-C99EFFE2ED80}" destId="{B7DEA6E2-E234-49AD-A641-4F85717D6D8B}" srcOrd="2" destOrd="0" presId="urn:microsoft.com/office/officeart/2005/8/layout/orgChart1"/>
    <dgm:cxn modelId="{6452ED05-977F-4E81-993F-86B8FD556E11}" type="presParOf" srcId="{3FDAA861-B24A-4421-899A-03F7E3DE2E34}" destId="{1A60EB7B-DEBF-48A5-A278-2D918F601D6A}" srcOrd="2" destOrd="0" presId="urn:microsoft.com/office/officeart/2005/8/layout/orgChart1"/>
    <dgm:cxn modelId="{AE2FB4E2-C65A-4FE3-B90F-A6071D84B90D}" type="presParOf" srcId="{3FDAA861-B24A-4421-899A-03F7E3DE2E34}" destId="{FAE333B0-6CA2-434F-9C3A-4128F822DDEB}" srcOrd="3" destOrd="0" presId="urn:microsoft.com/office/officeart/2005/8/layout/orgChart1"/>
    <dgm:cxn modelId="{C0EFC57B-42D3-48D9-898C-562406EFEFF3}" type="presParOf" srcId="{FAE333B0-6CA2-434F-9C3A-4128F822DDEB}" destId="{A5C0AE59-8036-469F-BA71-C91CD10A2355}" srcOrd="0" destOrd="0" presId="urn:microsoft.com/office/officeart/2005/8/layout/orgChart1"/>
    <dgm:cxn modelId="{17485370-8B66-483A-8759-D49D6BA6A23C}" type="presParOf" srcId="{A5C0AE59-8036-469F-BA71-C91CD10A2355}" destId="{116F428C-198A-46F5-AC32-75C6139F1B6B}" srcOrd="0" destOrd="0" presId="urn:microsoft.com/office/officeart/2005/8/layout/orgChart1"/>
    <dgm:cxn modelId="{0CC3740D-DC77-4CB9-9F3D-D32F44E88818}" type="presParOf" srcId="{A5C0AE59-8036-469F-BA71-C91CD10A2355}" destId="{8336A860-FFD7-44F8-BA02-D173B1870E2D}" srcOrd="1" destOrd="0" presId="urn:microsoft.com/office/officeart/2005/8/layout/orgChart1"/>
    <dgm:cxn modelId="{E8A129D2-B5CE-46D1-9E2D-6F69B46D6342}" type="presParOf" srcId="{FAE333B0-6CA2-434F-9C3A-4128F822DDEB}" destId="{B278CDFC-6F87-478C-9D86-9D43D327AA67}" srcOrd="1" destOrd="0" presId="urn:microsoft.com/office/officeart/2005/8/layout/orgChart1"/>
    <dgm:cxn modelId="{1F24C83B-EEEA-47BB-B216-B2CE8588A455}" type="presParOf" srcId="{B278CDFC-6F87-478C-9D86-9D43D327AA67}" destId="{A5E9D757-29C2-4012-8AC8-007A16D709D4}" srcOrd="0" destOrd="0" presId="urn:microsoft.com/office/officeart/2005/8/layout/orgChart1"/>
    <dgm:cxn modelId="{7FE703E8-B858-4C8B-9CCA-6AF5AD6129C9}" type="presParOf" srcId="{B278CDFC-6F87-478C-9D86-9D43D327AA67}" destId="{B3947615-5241-4926-93AA-F095A4FA3349}" srcOrd="1" destOrd="0" presId="urn:microsoft.com/office/officeart/2005/8/layout/orgChart1"/>
    <dgm:cxn modelId="{9FA295F6-10C1-40B5-AB8B-098C3846C1CD}" type="presParOf" srcId="{B3947615-5241-4926-93AA-F095A4FA3349}" destId="{5BC19FD7-30F2-432E-A3A5-375450B279AF}" srcOrd="0" destOrd="0" presId="urn:microsoft.com/office/officeart/2005/8/layout/orgChart1"/>
    <dgm:cxn modelId="{98F0736B-05BD-45AD-9B8F-D68DED5E9714}" type="presParOf" srcId="{5BC19FD7-30F2-432E-A3A5-375450B279AF}" destId="{E7002257-4FF7-4956-84AD-E0D494932BAA}" srcOrd="0" destOrd="0" presId="urn:microsoft.com/office/officeart/2005/8/layout/orgChart1"/>
    <dgm:cxn modelId="{E24E01E6-20DD-4BAD-B986-B519F6C027D9}" type="presParOf" srcId="{5BC19FD7-30F2-432E-A3A5-375450B279AF}" destId="{04E07401-B591-4F60-BA72-AFCE0C5F020B}" srcOrd="1" destOrd="0" presId="urn:microsoft.com/office/officeart/2005/8/layout/orgChart1"/>
    <dgm:cxn modelId="{725D1B07-3661-4BB2-8990-A5F048F62502}" type="presParOf" srcId="{B3947615-5241-4926-93AA-F095A4FA3349}" destId="{A21879DF-8225-4AD1-8E8C-7A306F62D8CA}" srcOrd="1" destOrd="0" presId="urn:microsoft.com/office/officeart/2005/8/layout/orgChart1"/>
    <dgm:cxn modelId="{413EF178-75CF-4CB7-8AFE-14A8A4C35933}" type="presParOf" srcId="{B3947615-5241-4926-93AA-F095A4FA3349}" destId="{E86D04EC-C7F8-40FC-A45E-BD844575537F}" srcOrd="2" destOrd="0" presId="urn:microsoft.com/office/officeart/2005/8/layout/orgChart1"/>
    <dgm:cxn modelId="{B570491D-81BD-4198-A937-BD8C7FB130C5}" type="presParOf" srcId="{B278CDFC-6F87-478C-9D86-9D43D327AA67}" destId="{AA961445-DD1C-4612-BFCE-F056905443AD}" srcOrd="2" destOrd="0" presId="urn:microsoft.com/office/officeart/2005/8/layout/orgChart1"/>
    <dgm:cxn modelId="{3327560B-B02E-40FD-9D91-1989B1D03C82}" type="presParOf" srcId="{B278CDFC-6F87-478C-9D86-9D43D327AA67}" destId="{13E0406E-73C3-4785-B76E-67204DCCF3AC}" srcOrd="3" destOrd="0" presId="urn:microsoft.com/office/officeart/2005/8/layout/orgChart1"/>
    <dgm:cxn modelId="{FC3455EC-4C56-41A9-9457-6F3D1FE8CE93}" type="presParOf" srcId="{13E0406E-73C3-4785-B76E-67204DCCF3AC}" destId="{47AABF97-21FE-4656-9987-D59FBABE375A}" srcOrd="0" destOrd="0" presId="urn:microsoft.com/office/officeart/2005/8/layout/orgChart1"/>
    <dgm:cxn modelId="{92EA6741-2FDA-4288-992A-96D0F63316C9}" type="presParOf" srcId="{47AABF97-21FE-4656-9987-D59FBABE375A}" destId="{31372963-09E2-4D9C-BD3B-F85A62FD0C75}" srcOrd="0" destOrd="0" presId="urn:microsoft.com/office/officeart/2005/8/layout/orgChart1"/>
    <dgm:cxn modelId="{23C9410D-DEDA-4E89-A53C-16573C9D2C80}" type="presParOf" srcId="{47AABF97-21FE-4656-9987-D59FBABE375A}" destId="{C97D4488-5116-460F-A882-34921E3CE3D5}" srcOrd="1" destOrd="0" presId="urn:microsoft.com/office/officeart/2005/8/layout/orgChart1"/>
    <dgm:cxn modelId="{D9D13895-4A2C-4BF1-82D5-3EA019C585D3}" type="presParOf" srcId="{13E0406E-73C3-4785-B76E-67204DCCF3AC}" destId="{530CC472-13CC-4849-8745-E94A5D671EC1}" srcOrd="1" destOrd="0" presId="urn:microsoft.com/office/officeart/2005/8/layout/orgChart1"/>
    <dgm:cxn modelId="{E4306D84-D624-4448-932E-B91864DD0747}" type="presParOf" srcId="{13E0406E-73C3-4785-B76E-67204DCCF3AC}" destId="{83F6D4BF-9F82-496D-9371-7946F0C00239}" srcOrd="2" destOrd="0" presId="urn:microsoft.com/office/officeart/2005/8/layout/orgChart1"/>
    <dgm:cxn modelId="{E8B2D08F-4ACF-4EB3-AC3A-E76C7BE3768F}" type="presParOf" srcId="{B278CDFC-6F87-478C-9D86-9D43D327AA67}" destId="{67A086EB-CAD7-4268-8A22-2DCB5775817F}" srcOrd="4" destOrd="0" presId="urn:microsoft.com/office/officeart/2005/8/layout/orgChart1"/>
    <dgm:cxn modelId="{1AF25074-1E34-4B91-B5A2-09D49B941A01}" type="presParOf" srcId="{B278CDFC-6F87-478C-9D86-9D43D327AA67}" destId="{D72CA276-70C1-43BF-B9BD-F7D2C767E596}" srcOrd="5" destOrd="0" presId="urn:microsoft.com/office/officeart/2005/8/layout/orgChart1"/>
    <dgm:cxn modelId="{FF9520A6-D80A-44CA-B041-B5068818202F}" type="presParOf" srcId="{D72CA276-70C1-43BF-B9BD-F7D2C767E596}" destId="{26A98EE7-CB78-4C6B-AB74-411E422F0031}" srcOrd="0" destOrd="0" presId="urn:microsoft.com/office/officeart/2005/8/layout/orgChart1"/>
    <dgm:cxn modelId="{6FEA1989-D9FA-45CC-B677-E4D81D605305}" type="presParOf" srcId="{26A98EE7-CB78-4C6B-AB74-411E422F0031}" destId="{485437CB-4AA3-42CA-AFE8-A1F820E20240}" srcOrd="0" destOrd="0" presId="urn:microsoft.com/office/officeart/2005/8/layout/orgChart1"/>
    <dgm:cxn modelId="{4793D365-8421-421B-9819-FD8E7711342D}" type="presParOf" srcId="{26A98EE7-CB78-4C6B-AB74-411E422F0031}" destId="{D578909A-FD90-40D6-8647-31399A5CEAF5}" srcOrd="1" destOrd="0" presId="urn:microsoft.com/office/officeart/2005/8/layout/orgChart1"/>
    <dgm:cxn modelId="{C638D369-2395-49BD-AC3B-64F8D5CEB543}" type="presParOf" srcId="{D72CA276-70C1-43BF-B9BD-F7D2C767E596}" destId="{7920D42D-F5D6-45A4-A603-9B796D73BCE5}" srcOrd="1" destOrd="0" presId="urn:microsoft.com/office/officeart/2005/8/layout/orgChart1"/>
    <dgm:cxn modelId="{33E9498F-8199-47E1-AA13-977D9DB3DA3F}" type="presParOf" srcId="{D72CA276-70C1-43BF-B9BD-F7D2C767E596}" destId="{AC5F1DCF-FD35-45BD-B04F-37B6EE27AE55}" srcOrd="2" destOrd="0" presId="urn:microsoft.com/office/officeart/2005/8/layout/orgChart1"/>
    <dgm:cxn modelId="{21A761D2-FE01-46A0-A9B8-0B0BD2E7A4C7}" type="presParOf" srcId="{FAE333B0-6CA2-434F-9C3A-4128F822DDEB}" destId="{60BFC290-C248-4770-86D8-02F0348D9F58}" srcOrd="2" destOrd="0" presId="urn:microsoft.com/office/officeart/2005/8/layout/orgChart1"/>
    <dgm:cxn modelId="{44784EAE-7D82-4181-960A-57761DE05F49}" type="presParOf" srcId="{884C0576-2B20-469D-9080-BB6CEDDA9181}" destId="{C1051E3A-B243-4BE8-BD93-8F8A2F9905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s9oXRkoNj5XMtsOvKqi_547xvrfxQz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5889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Lucida Calligraphy" panose="03010101010101010101" pitchFamily="66" charset="0"/>
              </a:rPr>
              <a:t>Secure Hash Functions</a:t>
            </a:r>
            <a:br>
              <a:rPr lang="en-US" sz="5400" dirty="0" smtClean="0">
                <a:latin typeface="Lucida Calligraphy" panose="03010101010101010101" pitchFamily="66" charset="0"/>
              </a:rPr>
            </a:br>
            <a:r>
              <a:rPr lang="en-US" sz="5400" dirty="0" smtClean="0">
                <a:latin typeface="Lucida Calligraphy" panose="03010101010101010101" pitchFamily="66" charset="0"/>
              </a:rPr>
              <a:t>SHA-1</a:t>
            </a:r>
            <a:r>
              <a:rPr lang="en-US" dirty="0" smtClean="0">
                <a:latin typeface="Lucida Calligraphy" panose="03010101010101010101" pitchFamily="66" charset="0"/>
              </a:rPr>
              <a:t/>
            </a:r>
            <a:br>
              <a:rPr lang="en-US" dirty="0" smtClean="0">
                <a:latin typeface="Lucida Calligraphy" panose="03010101010101010101" pitchFamily="66" charset="0"/>
              </a:rPr>
            </a:br>
            <a:r>
              <a:rPr lang="en-US" dirty="0" smtClean="0">
                <a:latin typeface="Lucida Calligraphy" panose="03010101010101010101" pitchFamily="66" charset="0"/>
              </a:rPr>
              <a:t/>
            </a:r>
            <a:br>
              <a:rPr lang="en-US" dirty="0" smtClean="0">
                <a:latin typeface="Lucida Calligraphy" panose="03010101010101010101" pitchFamily="66" charset="0"/>
              </a:rPr>
            </a:br>
            <a:r>
              <a:rPr lang="en-US" sz="2400" dirty="0"/>
              <a:t>Video Lectures </a:t>
            </a:r>
            <a:r>
              <a:rPr lang="en-US" sz="2400"/>
              <a:t>Available </a:t>
            </a:r>
            <a:r>
              <a:rPr lang="en-US" sz="2400" smtClean="0"/>
              <a:t>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drive.google.com/drive/folders/1vs9oXRkoNj5XMtsOvKqi_547xvrfxQzl</a:t>
            </a:r>
            <a:endParaRPr lang="en-US" sz="24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dirty="0" smtClean="0"/>
              <a:t>Round Function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255102"/>
            <a:ext cx="5238035" cy="50710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191990" y="1535723"/>
            <a:ext cx="7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71553" y="13510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0266" y="577857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Rj+1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916904" y="5963241"/>
            <a:ext cx="855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1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dirty="0" smtClean="0"/>
              <a:t>Message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35723"/>
            <a:ext cx="9100538" cy="17115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00225" y="3803845"/>
            <a:ext cx="594360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dirty="0" smtClean="0"/>
              <a:t>Message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35723"/>
            <a:ext cx="9100538" cy="17115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85336" y="229372"/>
            <a:ext cx="5943600" cy="104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251" y="3247292"/>
            <a:ext cx="6743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6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9258" cy="1078523"/>
          </a:xfrm>
        </p:spPr>
        <p:txBody>
          <a:bodyPr/>
          <a:lstStyle/>
          <a:p>
            <a:r>
              <a:rPr lang="en-US" dirty="0" smtClean="0"/>
              <a:t>Round Constant and Function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362200"/>
            <a:ext cx="10334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22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9258" cy="1078523"/>
          </a:xfrm>
        </p:spPr>
        <p:txBody>
          <a:bodyPr/>
          <a:lstStyle/>
          <a:p>
            <a:r>
              <a:rPr lang="en-US" dirty="0" smtClean="0"/>
              <a:t>SHA-256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-105483"/>
            <a:ext cx="6100274" cy="675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ure Hash Algorithm (SHA-51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55" y="744781"/>
            <a:ext cx="5238161" cy="39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6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5291381" cy="1078523"/>
          </a:xfrm>
        </p:spPr>
        <p:txBody>
          <a:bodyPr anchor="ctr"/>
          <a:lstStyle/>
          <a:p>
            <a:r>
              <a:rPr lang="en-US" dirty="0" smtClean="0"/>
              <a:t>Hash Function Construction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27091249"/>
              </p:ext>
            </p:extLst>
          </p:nvPr>
        </p:nvGraphicFramePr>
        <p:xfrm>
          <a:off x="2262554" y="2004645"/>
          <a:ext cx="7897446" cy="453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15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5947874" cy="1078523"/>
          </a:xfrm>
        </p:spPr>
        <p:txBody>
          <a:bodyPr/>
          <a:lstStyle/>
          <a:p>
            <a:r>
              <a:rPr lang="en-US" b="1" dirty="0" smtClean="0"/>
              <a:t>MD4 – Family of Hash Functions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57" y="1817077"/>
            <a:ext cx="11242785" cy="40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b="1" dirty="0" smtClean="0"/>
              <a:t>Overview of SHA-1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Half dead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Partially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Merkle</a:t>
            </a:r>
            <a:r>
              <a:rPr lang="en-US" b="1" dirty="0"/>
              <a:t> </a:t>
            </a:r>
            <a:r>
              <a:rPr lang="en-US" b="1" dirty="0" err="1" smtClean="0"/>
              <a:t>Damgard</a:t>
            </a:r>
            <a:r>
              <a:rPr lang="en-US" b="1" dirty="0" smtClean="0"/>
              <a:t> Construction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8" y="1191724"/>
            <a:ext cx="2465510" cy="36428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45415" y="168806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 bits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5415" y="359386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160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dirty="0" smtClean="0"/>
              <a:t>Overview of SHA-1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5478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Merkle</a:t>
            </a:r>
            <a:r>
              <a:rPr lang="en-US" b="1" dirty="0" smtClean="0"/>
              <a:t> </a:t>
            </a:r>
            <a:r>
              <a:rPr lang="en-US" b="1" dirty="0" err="1" smtClean="0"/>
              <a:t>Damgard</a:t>
            </a:r>
            <a:endParaRPr lang="en-US" b="1" dirty="0" smtClean="0"/>
          </a:p>
          <a:p>
            <a:r>
              <a:rPr lang="en-US" b="1" dirty="0" smtClean="0"/>
              <a:t>Default Value of Ho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h1 = CF (x1, h0)   // for x1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h2 = CF (x2, h1)   // for x2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h3 = CF (x3, h2)   // for x3</a:t>
            </a:r>
          </a:p>
          <a:p>
            <a:endParaRPr lang="en-US" b="1" dirty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hn</a:t>
            </a:r>
            <a:r>
              <a:rPr lang="en-US" b="1" dirty="0" smtClean="0"/>
              <a:t> = CF (</a:t>
            </a:r>
            <a:r>
              <a:rPr lang="en-US" b="1" dirty="0" err="1" smtClean="0"/>
              <a:t>xn</a:t>
            </a:r>
            <a:r>
              <a:rPr lang="en-US" b="1" dirty="0" smtClean="0"/>
              <a:t>, hn-1) // for </a:t>
            </a:r>
            <a:r>
              <a:rPr lang="en-US" b="1" dirty="0" err="1" smtClean="0"/>
              <a:t>xn</a:t>
            </a:r>
            <a:r>
              <a:rPr lang="en-US" b="1" dirty="0" smtClean="0"/>
              <a:t>  -&gt; final output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h(x) 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32" y="592015"/>
            <a:ext cx="6094900" cy="5920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4" y="2799626"/>
            <a:ext cx="2076450" cy="1504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13319" y="457200"/>
            <a:ext cx="4286993" cy="694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191501" y="4726379"/>
            <a:ext cx="391886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97683" y="2057400"/>
            <a:ext cx="308759" cy="3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3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dirty="0" smtClean="0"/>
              <a:t>Bit Padding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Assume that we have a message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with a length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 bit. To obtain an</a:t>
            </a:r>
          </a:p>
          <a:p>
            <a:r>
              <a:rPr lang="en-US" dirty="0"/>
              <a:t>overall message size of a multiple of 512 bits, we append a single “1” followed</a:t>
            </a:r>
          </a:p>
          <a:p>
            <a:r>
              <a:rPr lang="en-US" dirty="0"/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zero bits and the binary 64-bit representation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. Consequently, the number</a:t>
            </a:r>
          </a:p>
          <a:p>
            <a:r>
              <a:rPr lang="en-US" dirty="0"/>
              <a:t>of required zeros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is given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≡ 512−64−1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448−(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mod 512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53" y="1535723"/>
            <a:ext cx="7150156" cy="18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3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31" y="890954"/>
            <a:ext cx="10034574" cy="5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dirty="0" smtClean="0"/>
              <a:t>Compression Function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Consists of 4-stages and 80 rounds</a:t>
            </a:r>
          </a:p>
          <a:p>
            <a:endParaRPr lang="en-US" dirty="0"/>
          </a:p>
          <a:p>
            <a:r>
              <a:rPr lang="en-US" dirty="0" smtClean="0"/>
              <a:t>Stage 1:   0-19 Rounds</a:t>
            </a:r>
          </a:p>
          <a:p>
            <a:r>
              <a:rPr lang="en-US" dirty="0" smtClean="0"/>
              <a:t>Stage 2: 20-39 Rounds</a:t>
            </a:r>
          </a:p>
          <a:p>
            <a:r>
              <a:rPr lang="en-US" dirty="0" smtClean="0"/>
              <a:t>Stage 3: 40-59 Rounds</a:t>
            </a:r>
          </a:p>
          <a:p>
            <a:r>
              <a:rPr lang="en-US" dirty="0" smtClean="0"/>
              <a:t>Stage 4: 60-79 Rounds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08" y="256808"/>
            <a:ext cx="3895725" cy="63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2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523"/>
          </a:xfrm>
        </p:spPr>
        <p:txBody>
          <a:bodyPr/>
          <a:lstStyle/>
          <a:p>
            <a:r>
              <a:rPr lang="en-US" dirty="0" smtClean="0"/>
              <a:t>Round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4470766" cy="3811588"/>
              </a:xfrm>
            </p:spPr>
            <p:txBody>
              <a:bodyPr/>
              <a:lstStyle/>
              <a:p>
                <a:r>
                  <a:rPr lang="en-US" dirty="0" smtClean="0"/>
                  <a:t>Each round has 5 inputs (A, B, C, D, 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Each input is of 32 bits</a:t>
                </a:r>
              </a:p>
              <a:p>
                <a:r>
                  <a:rPr lang="en-US" dirty="0" smtClean="0"/>
                  <a:t>5 x 32 bits = 160 bits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happens inside a  round?</a:t>
                </a:r>
              </a:p>
              <a:p>
                <a:r>
                  <a:rPr lang="en-US" dirty="0" smtClean="0"/>
                  <a:t>How does message schedule works?</a:t>
                </a:r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4470766" cy="3811588"/>
              </a:xfrm>
              <a:blipFill rotWithShape="0">
                <a:blip r:embed="rId2"/>
                <a:stretch>
                  <a:fillRect l="-81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08" y="2476866"/>
            <a:ext cx="5400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0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250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Calligraphy</vt:lpstr>
      <vt:lpstr>Times New Roman</vt:lpstr>
      <vt:lpstr>Office Theme</vt:lpstr>
      <vt:lpstr>Secure Hash Functions SHA-1  Video Lectures Available at https://drive.google.com/drive/folders/1vs9oXRkoNj5XMtsOvKqi_547xvrfxQzl</vt:lpstr>
      <vt:lpstr>Hash Function Construction</vt:lpstr>
      <vt:lpstr>MD4 – Family of Hash Functions</vt:lpstr>
      <vt:lpstr>Overview of SHA-1</vt:lpstr>
      <vt:lpstr>Overview of SHA-1</vt:lpstr>
      <vt:lpstr>Bit Padding</vt:lpstr>
      <vt:lpstr>PowerPoint Presentation</vt:lpstr>
      <vt:lpstr>Compression Function</vt:lpstr>
      <vt:lpstr>Round Function</vt:lpstr>
      <vt:lpstr>Round Function</vt:lpstr>
      <vt:lpstr>Message Schedule</vt:lpstr>
      <vt:lpstr>Message Schedule</vt:lpstr>
      <vt:lpstr>Round Constant and Function</vt:lpstr>
      <vt:lpstr>SHA-256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Block Cipher</dc:title>
  <dc:creator>User</dc:creator>
  <cp:lastModifiedBy>User</cp:lastModifiedBy>
  <cp:revision>106</cp:revision>
  <dcterms:created xsi:type="dcterms:W3CDTF">2020-03-16T18:42:24Z</dcterms:created>
  <dcterms:modified xsi:type="dcterms:W3CDTF">2020-04-22T10:03:17Z</dcterms:modified>
</cp:coreProperties>
</file>