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A044B-A293-429D-9BAA-6F711A86F4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E0DAD6-0939-4686-9BF3-0D498C3D0F99}">
      <dgm:prSet phldrT="[Text]" custT="1"/>
      <dgm:spPr/>
      <dgm:t>
        <a:bodyPr/>
        <a:lstStyle/>
        <a:p>
          <a:r>
            <a:rPr lang="en-US" sz="1400" b="1" dirty="0" smtClean="0"/>
            <a:t>Modes</a:t>
          </a:r>
          <a:endParaRPr lang="en-US" sz="1400" b="1" dirty="0"/>
        </a:p>
      </dgm:t>
    </dgm:pt>
    <dgm:pt modelId="{A8ABB091-84A5-412C-8F77-03824B00E8AB}" type="parTrans" cxnId="{0B583A16-6B3A-4C7D-B698-B51FC56B0842}">
      <dgm:prSet/>
      <dgm:spPr/>
      <dgm:t>
        <a:bodyPr/>
        <a:lstStyle/>
        <a:p>
          <a:endParaRPr lang="en-US" sz="1400" b="1"/>
        </a:p>
      </dgm:t>
    </dgm:pt>
    <dgm:pt modelId="{11CD96D4-D3C1-43CB-9107-AC1170568DAC}" type="sibTrans" cxnId="{0B583A16-6B3A-4C7D-B698-B51FC56B0842}">
      <dgm:prSet/>
      <dgm:spPr/>
      <dgm:t>
        <a:bodyPr/>
        <a:lstStyle/>
        <a:p>
          <a:endParaRPr lang="en-US" sz="1400" b="1"/>
        </a:p>
      </dgm:t>
    </dgm:pt>
    <dgm:pt modelId="{15AC7914-85A4-4BED-9B51-A66508EB6450}">
      <dgm:prSet phldrT="[Text]" custT="1"/>
      <dgm:spPr/>
      <dgm:t>
        <a:bodyPr/>
        <a:lstStyle/>
        <a:p>
          <a:r>
            <a:rPr lang="en-US" sz="1400" b="1" dirty="0" smtClean="0"/>
            <a:t>Deterministic</a:t>
          </a:r>
        </a:p>
        <a:p>
          <a:r>
            <a:rPr lang="en-US" sz="1400" b="1" dirty="0" smtClean="0"/>
            <a:t>(fixed)</a:t>
          </a:r>
          <a:endParaRPr lang="en-US" sz="1400" b="1" dirty="0"/>
        </a:p>
      </dgm:t>
    </dgm:pt>
    <dgm:pt modelId="{17129943-4A89-4B2B-A90E-44C88DDF28AB}" type="parTrans" cxnId="{8A252BF9-A8DD-43E7-8F6D-09D2712FE990}">
      <dgm:prSet/>
      <dgm:spPr/>
      <dgm:t>
        <a:bodyPr/>
        <a:lstStyle/>
        <a:p>
          <a:endParaRPr lang="en-US" sz="1400" b="1"/>
        </a:p>
      </dgm:t>
    </dgm:pt>
    <dgm:pt modelId="{A974DAA6-7D23-4815-92FB-1ACE3BA1BC78}" type="sibTrans" cxnId="{8A252BF9-A8DD-43E7-8F6D-09D2712FE990}">
      <dgm:prSet/>
      <dgm:spPr/>
      <dgm:t>
        <a:bodyPr/>
        <a:lstStyle/>
        <a:p>
          <a:endParaRPr lang="en-US" sz="1400" b="1"/>
        </a:p>
      </dgm:t>
    </dgm:pt>
    <dgm:pt modelId="{E9D46CDE-FB66-49EE-AA56-36FE4427036A}">
      <dgm:prSet phldrT="[Text]" custT="1"/>
      <dgm:spPr/>
      <dgm:t>
        <a:bodyPr/>
        <a:lstStyle/>
        <a:p>
          <a:r>
            <a:rPr lang="en-US" sz="1400" b="1" dirty="0" smtClean="0"/>
            <a:t>Probabilistic</a:t>
          </a:r>
        </a:p>
        <a:p>
          <a:r>
            <a:rPr lang="en-US" sz="1400" b="1" dirty="0" smtClean="0"/>
            <a:t>(Some degree of randomness)</a:t>
          </a:r>
          <a:endParaRPr lang="en-US" sz="1400" b="1" dirty="0"/>
        </a:p>
      </dgm:t>
    </dgm:pt>
    <dgm:pt modelId="{C42316DD-5F46-4F6A-8239-9913F6D76883}" type="parTrans" cxnId="{4662AC2B-D828-408A-8735-9C107B23D1EE}">
      <dgm:prSet/>
      <dgm:spPr/>
      <dgm:t>
        <a:bodyPr/>
        <a:lstStyle/>
        <a:p>
          <a:endParaRPr lang="en-US" sz="1400" b="1"/>
        </a:p>
      </dgm:t>
    </dgm:pt>
    <dgm:pt modelId="{74A337AB-642F-4638-94BD-19EF031C166A}" type="sibTrans" cxnId="{4662AC2B-D828-408A-8735-9C107B23D1EE}">
      <dgm:prSet/>
      <dgm:spPr/>
      <dgm:t>
        <a:bodyPr/>
        <a:lstStyle/>
        <a:p>
          <a:endParaRPr lang="en-US" sz="1400" b="1"/>
        </a:p>
      </dgm:t>
    </dgm:pt>
    <dgm:pt modelId="{1C2EEB99-AC7E-4E43-8981-80DCEEA35310}">
      <dgm:prSet custT="1"/>
      <dgm:spPr/>
      <dgm:t>
        <a:bodyPr/>
        <a:lstStyle/>
        <a:p>
          <a:r>
            <a:rPr lang="en-US" sz="1400" b="1" dirty="0" smtClean="0"/>
            <a:t>Block Cipher</a:t>
          </a:r>
        </a:p>
        <a:p>
          <a:r>
            <a:rPr lang="en-US" sz="1400" b="1" dirty="0" smtClean="0"/>
            <a:t>(CBC)</a:t>
          </a:r>
          <a:endParaRPr lang="en-US" sz="1400" b="1" dirty="0"/>
        </a:p>
      </dgm:t>
    </dgm:pt>
    <dgm:pt modelId="{B2FC5EA0-6054-4B45-92D0-E9451DD761E2}" type="parTrans" cxnId="{59E24477-86A8-4D1C-BF7A-B05E9064056E}">
      <dgm:prSet/>
      <dgm:spPr/>
      <dgm:t>
        <a:bodyPr/>
        <a:lstStyle/>
        <a:p>
          <a:endParaRPr lang="en-US" sz="1400" b="1"/>
        </a:p>
      </dgm:t>
    </dgm:pt>
    <dgm:pt modelId="{1F6EAE1B-F787-41AD-999C-D4BF45B2980D}" type="sibTrans" cxnId="{59E24477-86A8-4D1C-BF7A-B05E9064056E}">
      <dgm:prSet/>
      <dgm:spPr/>
      <dgm:t>
        <a:bodyPr/>
        <a:lstStyle/>
        <a:p>
          <a:endParaRPr lang="en-US" sz="1400" b="1"/>
        </a:p>
      </dgm:t>
    </dgm:pt>
    <dgm:pt modelId="{58F6412B-89B8-4A5D-8C81-3DBCC908A7B8}">
      <dgm:prSet custT="1"/>
      <dgm:spPr/>
      <dgm:t>
        <a:bodyPr/>
        <a:lstStyle/>
        <a:p>
          <a:r>
            <a:rPr lang="en-US" sz="1400" b="1" dirty="0" smtClean="0"/>
            <a:t>Stream Cipher</a:t>
          </a:r>
        </a:p>
        <a:p>
          <a:r>
            <a:rPr lang="en-US" sz="1400" b="1" dirty="0" smtClean="0"/>
            <a:t>(OFB)</a:t>
          </a:r>
        </a:p>
        <a:p>
          <a:r>
            <a:rPr lang="en-US" sz="1400" b="1" dirty="0" smtClean="0"/>
            <a:t>(CFB)</a:t>
          </a:r>
        </a:p>
        <a:p>
          <a:r>
            <a:rPr lang="en-US" sz="1400" b="1" dirty="0" smtClean="0"/>
            <a:t>(CTR)</a:t>
          </a:r>
          <a:endParaRPr lang="en-US" sz="1400" b="1" dirty="0"/>
        </a:p>
      </dgm:t>
    </dgm:pt>
    <dgm:pt modelId="{9A9FC745-2F83-4F34-8D09-5A15BE5AC755}" type="parTrans" cxnId="{745BC203-0E42-4AE0-B296-5DC5107ED164}">
      <dgm:prSet/>
      <dgm:spPr/>
      <dgm:t>
        <a:bodyPr/>
        <a:lstStyle/>
        <a:p>
          <a:endParaRPr lang="en-US" sz="1400" b="1"/>
        </a:p>
      </dgm:t>
    </dgm:pt>
    <dgm:pt modelId="{CBFCA30A-0A95-40CF-A428-5CD86DDA01C8}" type="sibTrans" cxnId="{745BC203-0E42-4AE0-B296-5DC5107ED164}">
      <dgm:prSet/>
      <dgm:spPr/>
      <dgm:t>
        <a:bodyPr/>
        <a:lstStyle/>
        <a:p>
          <a:endParaRPr lang="en-US" sz="1400" b="1"/>
        </a:p>
      </dgm:t>
    </dgm:pt>
    <dgm:pt modelId="{C4D26866-0A3E-458A-9309-1E5F93579DC2}">
      <dgm:prSet custT="1"/>
      <dgm:spPr/>
      <dgm:t>
        <a:bodyPr/>
        <a:lstStyle/>
        <a:p>
          <a:r>
            <a:rPr lang="en-US" sz="1400" b="1" dirty="0" smtClean="0"/>
            <a:t>ECB</a:t>
          </a:r>
          <a:endParaRPr lang="en-US" sz="1400" b="1" dirty="0"/>
        </a:p>
      </dgm:t>
    </dgm:pt>
    <dgm:pt modelId="{25D38F68-A2D8-440D-A785-B4F268481DC4}" type="parTrans" cxnId="{3750A3A6-1B78-455B-8E54-1A40EECF96ED}">
      <dgm:prSet/>
      <dgm:spPr/>
      <dgm:t>
        <a:bodyPr/>
        <a:lstStyle/>
        <a:p>
          <a:endParaRPr lang="en-US" sz="1400" b="1"/>
        </a:p>
      </dgm:t>
    </dgm:pt>
    <dgm:pt modelId="{EC142489-DECA-4E9F-9A8F-FCD07B342E7F}" type="sibTrans" cxnId="{3750A3A6-1B78-455B-8E54-1A40EECF96ED}">
      <dgm:prSet/>
      <dgm:spPr/>
      <dgm:t>
        <a:bodyPr/>
        <a:lstStyle/>
        <a:p>
          <a:endParaRPr lang="en-US" sz="1400" b="1"/>
        </a:p>
      </dgm:t>
    </dgm:pt>
    <dgm:pt modelId="{4869148B-F8E8-4356-A9B2-A0C19B037C77}" type="pres">
      <dgm:prSet presAssocID="{061A044B-A293-429D-9BAA-6F711A86F4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032A04-25BD-4467-8DC8-FC4CDBE49A18}" type="pres">
      <dgm:prSet presAssocID="{42E0DAD6-0939-4686-9BF3-0D498C3D0F99}" presName="hierRoot1" presStyleCnt="0"/>
      <dgm:spPr/>
    </dgm:pt>
    <dgm:pt modelId="{FF8570C1-6ADF-45EB-80E3-220CC442A40B}" type="pres">
      <dgm:prSet presAssocID="{42E0DAD6-0939-4686-9BF3-0D498C3D0F99}" presName="composite" presStyleCnt="0"/>
      <dgm:spPr/>
    </dgm:pt>
    <dgm:pt modelId="{47D6B207-6709-439E-9E2A-168F9B1316F9}" type="pres">
      <dgm:prSet presAssocID="{42E0DAD6-0939-4686-9BF3-0D498C3D0F99}" presName="background" presStyleLbl="node0" presStyleIdx="0" presStyleCnt="1"/>
      <dgm:spPr/>
    </dgm:pt>
    <dgm:pt modelId="{C88563DA-7420-477B-844B-861FA2FFEE6A}" type="pres">
      <dgm:prSet presAssocID="{42E0DAD6-0939-4686-9BF3-0D498C3D0F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73CF2-5596-44F2-B56A-6B1DD324EA18}" type="pres">
      <dgm:prSet presAssocID="{42E0DAD6-0939-4686-9BF3-0D498C3D0F99}" presName="hierChild2" presStyleCnt="0"/>
      <dgm:spPr/>
    </dgm:pt>
    <dgm:pt modelId="{C0D9044B-E299-44B8-88BD-11F8494FEC25}" type="pres">
      <dgm:prSet presAssocID="{17129943-4A89-4B2B-A90E-44C88DDF28A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CAF1210-B3E8-4B42-88FB-BF2F956FF4A2}" type="pres">
      <dgm:prSet presAssocID="{15AC7914-85A4-4BED-9B51-A66508EB6450}" presName="hierRoot2" presStyleCnt="0"/>
      <dgm:spPr/>
    </dgm:pt>
    <dgm:pt modelId="{FC8A3EA8-BFA6-4C76-AE80-C7478179CA14}" type="pres">
      <dgm:prSet presAssocID="{15AC7914-85A4-4BED-9B51-A66508EB6450}" presName="composite2" presStyleCnt="0"/>
      <dgm:spPr/>
    </dgm:pt>
    <dgm:pt modelId="{D516B9C5-6F9B-42E7-A4C8-4EF9A4C06F51}" type="pres">
      <dgm:prSet presAssocID="{15AC7914-85A4-4BED-9B51-A66508EB6450}" presName="background2" presStyleLbl="node2" presStyleIdx="0" presStyleCnt="2"/>
      <dgm:spPr/>
    </dgm:pt>
    <dgm:pt modelId="{A7D77803-9A77-4C63-B26B-EE6230A419C7}" type="pres">
      <dgm:prSet presAssocID="{15AC7914-85A4-4BED-9B51-A66508EB6450}" presName="text2" presStyleLbl="fgAcc2" presStyleIdx="0" presStyleCnt="2" custLinFactNeighborX="-88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D1074-0EDD-458C-AC22-573862731EDD}" type="pres">
      <dgm:prSet presAssocID="{15AC7914-85A4-4BED-9B51-A66508EB6450}" presName="hierChild3" presStyleCnt="0"/>
      <dgm:spPr/>
    </dgm:pt>
    <dgm:pt modelId="{B83E649D-B709-4F22-A38C-D8A80EF72B33}" type="pres">
      <dgm:prSet presAssocID="{25D38F68-A2D8-440D-A785-B4F268481DC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90417292-6CDB-418C-A314-638588CDA628}" type="pres">
      <dgm:prSet presAssocID="{C4D26866-0A3E-458A-9309-1E5F93579DC2}" presName="hierRoot3" presStyleCnt="0"/>
      <dgm:spPr/>
    </dgm:pt>
    <dgm:pt modelId="{3CA64C70-87F9-47CF-9447-E5DBE217E0BA}" type="pres">
      <dgm:prSet presAssocID="{C4D26866-0A3E-458A-9309-1E5F93579DC2}" presName="composite3" presStyleCnt="0"/>
      <dgm:spPr/>
    </dgm:pt>
    <dgm:pt modelId="{346B2967-8C77-4AA9-80AC-27E9B91850CC}" type="pres">
      <dgm:prSet presAssocID="{C4D26866-0A3E-458A-9309-1E5F93579DC2}" presName="background3" presStyleLbl="node3" presStyleIdx="0" presStyleCnt="3"/>
      <dgm:spPr/>
    </dgm:pt>
    <dgm:pt modelId="{2BAC84A5-0C43-47B2-A48C-7A199FD88020}" type="pres">
      <dgm:prSet presAssocID="{C4D26866-0A3E-458A-9309-1E5F93579DC2}" presName="text3" presStyleLbl="fgAcc3" presStyleIdx="0" presStyleCnt="3" custLinFactNeighborX="-890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534C43-E896-4380-A2C0-181334D95390}" type="pres">
      <dgm:prSet presAssocID="{C4D26866-0A3E-458A-9309-1E5F93579DC2}" presName="hierChild4" presStyleCnt="0"/>
      <dgm:spPr/>
    </dgm:pt>
    <dgm:pt modelId="{4B705370-A6B8-44D5-9B1E-97811F006588}" type="pres">
      <dgm:prSet presAssocID="{C42316DD-5F46-4F6A-8239-9913F6D7688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9975EAD-FF6B-4917-B9A7-1FA3AD42DE00}" type="pres">
      <dgm:prSet presAssocID="{E9D46CDE-FB66-49EE-AA56-36FE4427036A}" presName="hierRoot2" presStyleCnt="0"/>
      <dgm:spPr/>
    </dgm:pt>
    <dgm:pt modelId="{FF6E69B0-089C-4ACC-9204-6EAA9A949B47}" type="pres">
      <dgm:prSet presAssocID="{E9D46CDE-FB66-49EE-AA56-36FE4427036A}" presName="composite2" presStyleCnt="0"/>
      <dgm:spPr/>
    </dgm:pt>
    <dgm:pt modelId="{8666C60A-74F5-4240-B6AD-78BCD2B54997}" type="pres">
      <dgm:prSet presAssocID="{E9D46CDE-FB66-49EE-AA56-36FE4427036A}" presName="background2" presStyleLbl="node2" presStyleIdx="1" presStyleCnt="2"/>
      <dgm:spPr/>
    </dgm:pt>
    <dgm:pt modelId="{CDA0A400-4CEF-406A-8944-5788A5776A22}" type="pres">
      <dgm:prSet presAssocID="{E9D46CDE-FB66-49EE-AA56-36FE4427036A}" presName="text2" presStyleLbl="fgAcc2" presStyleIdx="1" presStyleCnt="2" custLinFactNeighborX="80286" custLinFactNeighborY="-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FE939-2D96-4857-BF85-ED509A9D4585}" type="pres">
      <dgm:prSet presAssocID="{E9D46CDE-FB66-49EE-AA56-36FE4427036A}" presName="hierChild3" presStyleCnt="0"/>
      <dgm:spPr/>
    </dgm:pt>
    <dgm:pt modelId="{97F946A4-30F6-4F4E-865B-0BE0DA853D9D}" type="pres">
      <dgm:prSet presAssocID="{B2FC5EA0-6054-4B45-92D0-E9451DD761E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5F395D3-5549-4A3F-826F-F3298F2B4FDA}" type="pres">
      <dgm:prSet presAssocID="{1C2EEB99-AC7E-4E43-8981-80DCEEA35310}" presName="hierRoot3" presStyleCnt="0"/>
      <dgm:spPr/>
    </dgm:pt>
    <dgm:pt modelId="{B331D051-0209-4F9D-8D8D-EA95BFABAF60}" type="pres">
      <dgm:prSet presAssocID="{1C2EEB99-AC7E-4E43-8981-80DCEEA35310}" presName="composite3" presStyleCnt="0"/>
      <dgm:spPr/>
    </dgm:pt>
    <dgm:pt modelId="{6389D00B-F327-4A67-980C-7070D1FCE3A6}" type="pres">
      <dgm:prSet presAssocID="{1C2EEB99-AC7E-4E43-8981-80DCEEA35310}" presName="background3" presStyleLbl="node3" presStyleIdx="1" presStyleCnt="3"/>
      <dgm:spPr/>
    </dgm:pt>
    <dgm:pt modelId="{3EB3F50F-7E42-4A28-B708-0DE2367229E9}" type="pres">
      <dgm:prSet presAssocID="{1C2EEB99-AC7E-4E43-8981-80DCEEA3531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D7ED90-6148-4770-81B7-A88CF08EC436}" type="pres">
      <dgm:prSet presAssocID="{1C2EEB99-AC7E-4E43-8981-80DCEEA35310}" presName="hierChild4" presStyleCnt="0"/>
      <dgm:spPr/>
    </dgm:pt>
    <dgm:pt modelId="{A3F36981-94D1-4E53-96DA-C072A8CA808D}" type="pres">
      <dgm:prSet presAssocID="{9A9FC745-2F83-4F34-8D09-5A15BE5AC75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67DA624-E863-4443-99F8-DEBDA79FC752}" type="pres">
      <dgm:prSet presAssocID="{58F6412B-89B8-4A5D-8C81-3DBCC908A7B8}" presName="hierRoot3" presStyleCnt="0"/>
      <dgm:spPr/>
    </dgm:pt>
    <dgm:pt modelId="{CACB7BE3-3E00-4549-9543-F4FBDE29E8EC}" type="pres">
      <dgm:prSet presAssocID="{58F6412B-89B8-4A5D-8C81-3DBCC908A7B8}" presName="composite3" presStyleCnt="0"/>
      <dgm:spPr/>
    </dgm:pt>
    <dgm:pt modelId="{41DC6178-8C28-424F-A090-C1C4534343A6}" type="pres">
      <dgm:prSet presAssocID="{58F6412B-89B8-4A5D-8C81-3DBCC908A7B8}" presName="background3" presStyleLbl="node3" presStyleIdx="2" presStyleCnt="3"/>
      <dgm:spPr/>
    </dgm:pt>
    <dgm:pt modelId="{ECCBF999-78DE-4959-B0A9-BE4F622CAFB2}" type="pres">
      <dgm:prSet presAssocID="{58F6412B-89B8-4A5D-8C81-3DBCC908A7B8}" presName="text3" presStyleLbl="fgAcc3" presStyleIdx="2" presStyleCnt="3" custLinFactX="100000" custLinFactNeighborX="138115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CDBE8-D41F-46C1-BFD4-AB5E98BF8C23}" type="pres">
      <dgm:prSet presAssocID="{58F6412B-89B8-4A5D-8C81-3DBCC908A7B8}" presName="hierChild4" presStyleCnt="0"/>
      <dgm:spPr/>
    </dgm:pt>
  </dgm:ptLst>
  <dgm:cxnLst>
    <dgm:cxn modelId="{F9DC1A6E-85AE-46A9-85EA-242F89F3C5D7}" type="presOf" srcId="{15AC7914-85A4-4BED-9B51-A66508EB6450}" destId="{A7D77803-9A77-4C63-B26B-EE6230A419C7}" srcOrd="0" destOrd="0" presId="urn:microsoft.com/office/officeart/2005/8/layout/hierarchy1"/>
    <dgm:cxn modelId="{32580568-7625-47ED-8F21-CCFB92FB7F70}" type="presOf" srcId="{9A9FC745-2F83-4F34-8D09-5A15BE5AC755}" destId="{A3F36981-94D1-4E53-96DA-C072A8CA808D}" srcOrd="0" destOrd="0" presId="urn:microsoft.com/office/officeart/2005/8/layout/hierarchy1"/>
    <dgm:cxn modelId="{D72628B8-48D7-4F3F-8EAF-50786FF4912A}" type="presOf" srcId="{1C2EEB99-AC7E-4E43-8981-80DCEEA35310}" destId="{3EB3F50F-7E42-4A28-B708-0DE2367229E9}" srcOrd="0" destOrd="0" presId="urn:microsoft.com/office/officeart/2005/8/layout/hierarchy1"/>
    <dgm:cxn modelId="{364ED8CB-0638-49F3-8694-43A0D8EB405A}" type="presOf" srcId="{C4D26866-0A3E-458A-9309-1E5F93579DC2}" destId="{2BAC84A5-0C43-47B2-A48C-7A199FD88020}" srcOrd="0" destOrd="0" presId="urn:microsoft.com/office/officeart/2005/8/layout/hierarchy1"/>
    <dgm:cxn modelId="{4662AC2B-D828-408A-8735-9C107B23D1EE}" srcId="{42E0DAD6-0939-4686-9BF3-0D498C3D0F99}" destId="{E9D46CDE-FB66-49EE-AA56-36FE4427036A}" srcOrd="1" destOrd="0" parTransId="{C42316DD-5F46-4F6A-8239-9913F6D76883}" sibTransId="{74A337AB-642F-4638-94BD-19EF031C166A}"/>
    <dgm:cxn modelId="{59E24477-86A8-4D1C-BF7A-B05E9064056E}" srcId="{E9D46CDE-FB66-49EE-AA56-36FE4427036A}" destId="{1C2EEB99-AC7E-4E43-8981-80DCEEA35310}" srcOrd="0" destOrd="0" parTransId="{B2FC5EA0-6054-4B45-92D0-E9451DD761E2}" sibTransId="{1F6EAE1B-F787-41AD-999C-D4BF45B2980D}"/>
    <dgm:cxn modelId="{745BC203-0E42-4AE0-B296-5DC5107ED164}" srcId="{E9D46CDE-FB66-49EE-AA56-36FE4427036A}" destId="{58F6412B-89B8-4A5D-8C81-3DBCC908A7B8}" srcOrd="1" destOrd="0" parTransId="{9A9FC745-2F83-4F34-8D09-5A15BE5AC755}" sibTransId="{CBFCA30A-0A95-40CF-A428-5CD86DDA01C8}"/>
    <dgm:cxn modelId="{0B583A16-6B3A-4C7D-B698-B51FC56B0842}" srcId="{061A044B-A293-429D-9BAA-6F711A86F469}" destId="{42E0DAD6-0939-4686-9BF3-0D498C3D0F99}" srcOrd="0" destOrd="0" parTransId="{A8ABB091-84A5-412C-8F77-03824B00E8AB}" sibTransId="{11CD96D4-D3C1-43CB-9107-AC1170568DAC}"/>
    <dgm:cxn modelId="{5A9AA794-DE36-4B96-9438-3CF3E01E8FFB}" type="presOf" srcId="{58F6412B-89B8-4A5D-8C81-3DBCC908A7B8}" destId="{ECCBF999-78DE-4959-B0A9-BE4F622CAFB2}" srcOrd="0" destOrd="0" presId="urn:microsoft.com/office/officeart/2005/8/layout/hierarchy1"/>
    <dgm:cxn modelId="{3750A3A6-1B78-455B-8E54-1A40EECF96ED}" srcId="{15AC7914-85A4-4BED-9B51-A66508EB6450}" destId="{C4D26866-0A3E-458A-9309-1E5F93579DC2}" srcOrd="0" destOrd="0" parTransId="{25D38F68-A2D8-440D-A785-B4F268481DC4}" sibTransId="{EC142489-DECA-4E9F-9A8F-FCD07B342E7F}"/>
    <dgm:cxn modelId="{570D8635-989F-4199-90C0-48A5F95D0AF2}" type="presOf" srcId="{17129943-4A89-4B2B-A90E-44C88DDF28AB}" destId="{C0D9044B-E299-44B8-88BD-11F8494FEC25}" srcOrd="0" destOrd="0" presId="urn:microsoft.com/office/officeart/2005/8/layout/hierarchy1"/>
    <dgm:cxn modelId="{9F20AAAE-2265-417F-BD78-3E28445D64F7}" type="presOf" srcId="{25D38F68-A2D8-440D-A785-B4F268481DC4}" destId="{B83E649D-B709-4F22-A38C-D8A80EF72B33}" srcOrd="0" destOrd="0" presId="urn:microsoft.com/office/officeart/2005/8/layout/hierarchy1"/>
    <dgm:cxn modelId="{AB918869-FD66-444D-8BA7-B7325118D6AF}" type="presOf" srcId="{E9D46CDE-FB66-49EE-AA56-36FE4427036A}" destId="{CDA0A400-4CEF-406A-8944-5788A5776A22}" srcOrd="0" destOrd="0" presId="urn:microsoft.com/office/officeart/2005/8/layout/hierarchy1"/>
    <dgm:cxn modelId="{DBD24173-E98A-4803-BBB7-04409072CFF2}" type="presOf" srcId="{C42316DD-5F46-4F6A-8239-9913F6D76883}" destId="{4B705370-A6B8-44D5-9B1E-97811F006588}" srcOrd="0" destOrd="0" presId="urn:microsoft.com/office/officeart/2005/8/layout/hierarchy1"/>
    <dgm:cxn modelId="{4377F14E-9DC6-4B54-AF16-345C072FE756}" type="presOf" srcId="{42E0DAD6-0939-4686-9BF3-0D498C3D0F99}" destId="{C88563DA-7420-477B-844B-861FA2FFEE6A}" srcOrd="0" destOrd="0" presId="urn:microsoft.com/office/officeart/2005/8/layout/hierarchy1"/>
    <dgm:cxn modelId="{8A252BF9-A8DD-43E7-8F6D-09D2712FE990}" srcId="{42E0DAD6-0939-4686-9BF3-0D498C3D0F99}" destId="{15AC7914-85A4-4BED-9B51-A66508EB6450}" srcOrd="0" destOrd="0" parTransId="{17129943-4A89-4B2B-A90E-44C88DDF28AB}" sibTransId="{A974DAA6-7D23-4815-92FB-1ACE3BA1BC78}"/>
    <dgm:cxn modelId="{FBD70652-8A0E-4711-B693-CC58D82D2A0B}" type="presOf" srcId="{B2FC5EA0-6054-4B45-92D0-E9451DD761E2}" destId="{97F946A4-30F6-4F4E-865B-0BE0DA853D9D}" srcOrd="0" destOrd="0" presId="urn:microsoft.com/office/officeart/2005/8/layout/hierarchy1"/>
    <dgm:cxn modelId="{F26C2323-E755-4496-813F-34D6EF857282}" type="presOf" srcId="{061A044B-A293-429D-9BAA-6F711A86F469}" destId="{4869148B-F8E8-4356-A9B2-A0C19B037C77}" srcOrd="0" destOrd="0" presId="urn:microsoft.com/office/officeart/2005/8/layout/hierarchy1"/>
    <dgm:cxn modelId="{508E8735-F0BE-49E0-A9CA-A060CD0A4C83}" type="presParOf" srcId="{4869148B-F8E8-4356-A9B2-A0C19B037C77}" destId="{A1032A04-25BD-4467-8DC8-FC4CDBE49A18}" srcOrd="0" destOrd="0" presId="urn:microsoft.com/office/officeart/2005/8/layout/hierarchy1"/>
    <dgm:cxn modelId="{997C861E-ED73-4A8C-BDFA-D4A6E890FF14}" type="presParOf" srcId="{A1032A04-25BD-4467-8DC8-FC4CDBE49A18}" destId="{FF8570C1-6ADF-45EB-80E3-220CC442A40B}" srcOrd="0" destOrd="0" presId="urn:microsoft.com/office/officeart/2005/8/layout/hierarchy1"/>
    <dgm:cxn modelId="{2A5A53CE-BB98-48D2-BE16-033D3362C922}" type="presParOf" srcId="{FF8570C1-6ADF-45EB-80E3-220CC442A40B}" destId="{47D6B207-6709-439E-9E2A-168F9B1316F9}" srcOrd="0" destOrd="0" presId="urn:microsoft.com/office/officeart/2005/8/layout/hierarchy1"/>
    <dgm:cxn modelId="{7DE97B67-3A5B-476E-8FF3-42A4DD716FD7}" type="presParOf" srcId="{FF8570C1-6ADF-45EB-80E3-220CC442A40B}" destId="{C88563DA-7420-477B-844B-861FA2FFEE6A}" srcOrd="1" destOrd="0" presId="urn:microsoft.com/office/officeart/2005/8/layout/hierarchy1"/>
    <dgm:cxn modelId="{BD5146B6-8F9D-4F77-99B2-FAC6F3DAD0F4}" type="presParOf" srcId="{A1032A04-25BD-4467-8DC8-FC4CDBE49A18}" destId="{31273CF2-5596-44F2-B56A-6B1DD324EA18}" srcOrd="1" destOrd="0" presId="urn:microsoft.com/office/officeart/2005/8/layout/hierarchy1"/>
    <dgm:cxn modelId="{90AC87A0-FF2B-4FB4-9B22-E24BAFAE69D6}" type="presParOf" srcId="{31273CF2-5596-44F2-B56A-6B1DD324EA18}" destId="{C0D9044B-E299-44B8-88BD-11F8494FEC25}" srcOrd="0" destOrd="0" presId="urn:microsoft.com/office/officeart/2005/8/layout/hierarchy1"/>
    <dgm:cxn modelId="{BF11CA4A-8B6E-4627-9CCB-42795105674C}" type="presParOf" srcId="{31273CF2-5596-44F2-B56A-6B1DD324EA18}" destId="{8CAF1210-B3E8-4B42-88FB-BF2F956FF4A2}" srcOrd="1" destOrd="0" presId="urn:microsoft.com/office/officeart/2005/8/layout/hierarchy1"/>
    <dgm:cxn modelId="{18FF299A-E51B-4E2C-85C9-D5C4A5D0FB40}" type="presParOf" srcId="{8CAF1210-B3E8-4B42-88FB-BF2F956FF4A2}" destId="{FC8A3EA8-BFA6-4C76-AE80-C7478179CA14}" srcOrd="0" destOrd="0" presId="urn:microsoft.com/office/officeart/2005/8/layout/hierarchy1"/>
    <dgm:cxn modelId="{63CF5E81-2834-40A8-9323-9159E6D800F0}" type="presParOf" srcId="{FC8A3EA8-BFA6-4C76-AE80-C7478179CA14}" destId="{D516B9C5-6F9B-42E7-A4C8-4EF9A4C06F51}" srcOrd="0" destOrd="0" presId="urn:microsoft.com/office/officeart/2005/8/layout/hierarchy1"/>
    <dgm:cxn modelId="{194511D0-5AEA-4561-BEB0-C1652A16D645}" type="presParOf" srcId="{FC8A3EA8-BFA6-4C76-AE80-C7478179CA14}" destId="{A7D77803-9A77-4C63-B26B-EE6230A419C7}" srcOrd="1" destOrd="0" presId="urn:microsoft.com/office/officeart/2005/8/layout/hierarchy1"/>
    <dgm:cxn modelId="{FB712CD2-D212-4113-BED9-7D59A40698A8}" type="presParOf" srcId="{8CAF1210-B3E8-4B42-88FB-BF2F956FF4A2}" destId="{452D1074-0EDD-458C-AC22-573862731EDD}" srcOrd="1" destOrd="0" presId="urn:microsoft.com/office/officeart/2005/8/layout/hierarchy1"/>
    <dgm:cxn modelId="{55A23F16-187B-4BBE-97BF-88ACCA6382B3}" type="presParOf" srcId="{452D1074-0EDD-458C-AC22-573862731EDD}" destId="{B83E649D-B709-4F22-A38C-D8A80EF72B33}" srcOrd="0" destOrd="0" presId="urn:microsoft.com/office/officeart/2005/8/layout/hierarchy1"/>
    <dgm:cxn modelId="{28347905-7EFB-4E76-BEC9-893C7CCD09B8}" type="presParOf" srcId="{452D1074-0EDD-458C-AC22-573862731EDD}" destId="{90417292-6CDB-418C-A314-638588CDA628}" srcOrd="1" destOrd="0" presId="urn:microsoft.com/office/officeart/2005/8/layout/hierarchy1"/>
    <dgm:cxn modelId="{3BDF7D8A-E2B3-4B49-94EC-4CBACA2549ED}" type="presParOf" srcId="{90417292-6CDB-418C-A314-638588CDA628}" destId="{3CA64C70-87F9-47CF-9447-E5DBE217E0BA}" srcOrd="0" destOrd="0" presId="urn:microsoft.com/office/officeart/2005/8/layout/hierarchy1"/>
    <dgm:cxn modelId="{EB0FE77C-5B97-417E-A43B-F61A2FB334E9}" type="presParOf" srcId="{3CA64C70-87F9-47CF-9447-E5DBE217E0BA}" destId="{346B2967-8C77-4AA9-80AC-27E9B91850CC}" srcOrd="0" destOrd="0" presId="urn:microsoft.com/office/officeart/2005/8/layout/hierarchy1"/>
    <dgm:cxn modelId="{8FED3FA9-0C4A-4A3D-A4F9-02094383E511}" type="presParOf" srcId="{3CA64C70-87F9-47CF-9447-E5DBE217E0BA}" destId="{2BAC84A5-0C43-47B2-A48C-7A199FD88020}" srcOrd="1" destOrd="0" presId="urn:microsoft.com/office/officeart/2005/8/layout/hierarchy1"/>
    <dgm:cxn modelId="{083C1FAC-8D0A-4167-B541-A2F8186CE38B}" type="presParOf" srcId="{90417292-6CDB-418C-A314-638588CDA628}" destId="{56534C43-E896-4380-A2C0-181334D95390}" srcOrd="1" destOrd="0" presId="urn:microsoft.com/office/officeart/2005/8/layout/hierarchy1"/>
    <dgm:cxn modelId="{8E1404A2-AA17-4A61-A76E-4B09AD7D83CE}" type="presParOf" srcId="{31273CF2-5596-44F2-B56A-6B1DD324EA18}" destId="{4B705370-A6B8-44D5-9B1E-97811F006588}" srcOrd="2" destOrd="0" presId="urn:microsoft.com/office/officeart/2005/8/layout/hierarchy1"/>
    <dgm:cxn modelId="{FA58F826-B12B-48C9-8C64-B230A22DD626}" type="presParOf" srcId="{31273CF2-5596-44F2-B56A-6B1DD324EA18}" destId="{09975EAD-FF6B-4917-B9A7-1FA3AD42DE00}" srcOrd="3" destOrd="0" presId="urn:microsoft.com/office/officeart/2005/8/layout/hierarchy1"/>
    <dgm:cxn modelId="{D84623CB-FEDB-4EAB-9957-60113A2E46F1}" type="presParOf" srcId="{09975EAD-FF6B-4917-B9A7-1FA3AD42DE00}" destId="{FF6E69B0-089C-4ACC-9204-6EAA9A949B47}" srcOrd="0" destOrd="0" presId="urn:microsoft.com/office/officeart/2005/8/layout/hierarchy1"/>
    <dgm:cxn modelId="{3DA7C797-C144-4890-872A-E566C1A26EFD}" type="presParOf" srcId="{FF6E69B0-089C-4ACC-9204-6EAA9A949B47}" destId="{8666C60A-74F5-4240-B6AD-78BCD2B54997}" srcOrd="0" destOrd="0" presId="urn:microsoft.com/office/officeart/2005/8/layout/hierarchy1"/>
    <dgm:cxn modelId="{A165E189-5FDC-42CD-8988-0B4FAE5B7C7A}" type="presParOf" srcId="{FF6E69B0-089C-4ACC-9204-6EAA9A949B47}" destId="{CDA0A400-4CEF-406A-8944-5788A5776A22}" srcOrd="1" destOrd="0" presId="urn:microsoft.com/office/officeart/2005/8/layout/hierarchy1"/>
    <dgm:cxn modelId="{03EA4AB8-343A-4D03-988C-47CA17E87AF9}" type="presParOf" srcId="{09975EAD-FF6B-4917-B9A7-1FA3AD42DE00}" destId="{E83FE939-2D96-4857-BF85-ED509A9D4585}" srcOrd="1" destOrd="0" presId="urn:microsoft.com/office/officeart/2005/8/layout/hierarchy1"/>
    <dgm:cxn modelId="{FBC34211-88CF-4313-AC73-1CE8F12ED3C1}" type="presParOf" srcId="{E83FE939-2D96-4857-BF85-ED509A9D4585}" destId="{97F946A4-30F6-4F4E-865B-0BE0DA853D9D}" srcOrd="0" destOrd="0" presId="urn:microsoft.com/office/officeart/2005/8/layout/hierarchy1"/>
    <dgm:cxn modelId="{05C8FDC6-73D3-438F-9D7F-44F01C7B1F76}" type="presParOf" srcId="{E83FE939-2D96-4857-BF85-ED509A9D4585}" destId="{15F395D3-5549-4A3F-826F-F3298F2B4FDA}" srcOrd="1" destOrd="0" presId="urn:microsoft.com/office/officeart/2005/8/layout/hierarchy1"/>
    <dgm:cxn modelId="{98B9EB4A-4DBB-4453-AF18-D8BC523BC45B}" type="presParOf" srcId="{15F395D3-5549-4A3F-826F-F3298F2B4FDA}" destId="{B331D051-0209-4F9D-8D8D-EA95BFABAF60}" srcOrd="0" destOrd="0" presId="urn:microsoft.com/office/officeart/2005/8/layout/hierarchy1"/>
    <dgm:cxn modelId="{1B3B95A0-C088-41D7-9236-8C2523A1076E}" type="presParOf" srcId="{B331D051-0209-4F9D-8D8D-EA95BFABAF60}" destId="{6389D00B-F327-4A67-980C-7070D1FCE3A6}" srcOrd="0" destOrd="0" presId="urn:microsoft.com/office/officeart/2005/8/layout/hierarchy1"/>
    <dgm:cxn modelId="{F7601236-AAE3-4933-8BE6-1FC9329C8B39}" type="presParOf" srcId="{B331D051-0209-4F9D-8D8D-EA95BFABAF60}" destId="{3EB3F50F-7E42-4A28-B708-0DE2367229E9}" srcOrd="1" destOrd="0" presId="urn:microsoft.com/office/officeart/2005/8/layout/hierarchy1"/>
    <dgm:cxn modelId="{4A7C5DC5-3CB7-4FEE-8879-ED2228DEA18B}" type="presParOf" srcId="{15F395D3-5549-4A3F-826F-F3298F2B4FDA}" destId="{8BD7ED90-6148-4770-81B7-A88CF08EC436}" srcOrd="1" destOrd="0" presId="urn:microsoft.com/office/officeart/2005/8/layout/hierarchy1"/>
    <dgm:cxn modelId="{CA3D3CAC-0911-4F7A-B54F-3071F20F3710}" type="presParOf" srcId="{E83FE939-2D96-4857-BF85-ED509A9D4585}" destId="{A3F36981-94D1-4E53-96DA-C072A8CA808D}" srcOrd="2" destOrd="0" presId="urn:microsoft.com/office/officeart/2005/8/layout/hierarchy1"/>
    <dgm:cxn modelId="{CBA903D3-D02A-4E4C-8ECF-75BDF10A6224}" type="presParOf" srcId="{E83FE939-2D96-4857-BF85-ED509A9D4585}" destId="{367DA624-E863-4443-99F8-DEBDA79FC752}" srcOrd="3" destOrd="0" presId="urn:microsoft.com/office/officeart/2005/8/layout/hierarchy1"/>
    <dgm:cxn modelId="{9DE35DC5-22B2-4324-923F-5EE589E2A9A8}" type="presParOf" srcId="{367DA624-E863-4443-99F8-DEBDA79FC752}" destId="{CACB7BE3-3E00-4549-9543-F4FBDE29E8EC}" srcOrd="0" destOrd="0" presId="urn:microsoft.com/office/officeart/2005/8/layout/hierarchy1"/>
    <dgm:cxn modelId="{134367CC-B000-4B4D-AE88-2F5EF798B608}" type="presParOf" srcId="{CACB7BE3-3E00-4549-9543-F4FBDE29E8EC}" destId="{41DC6178-8C28-424F-A090-C1C4534343A6}" srcOrd="0" destOrd="0" presId="urn:microsoft.com/office/officeart/2005/8/layout/hierarchy1"/>
    <dgm:cxn modelId="{22F02FB0-E8E8-4EA8-8266-17936BD7DFA4}" type="presParOf" srcId="{CACB7BE3-3E00-4549-9543-F4FBDE29E8EC}" destId="{ECCBF999-78DE-4959-B0A9-BE4F622CAFB2}" srcOrd="1" destOrd="0" presId="urn:microsoft.com/office/officeart/2005/8/layout/hierarchy1"/>
    <dgm:cxn modelId="{5AB74895-F3BB-4797-8BE4-76B743C59FFA}" type="presParOf" srcId="{367DA624-E863-4443-99F8-DEBDA79FC752}" destId="{7E5CDBE8-D41F-46C1-BFD4-AB5E98BF8C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36981-94D1-4E53-96DA-C072A8CA808D}">
      <dsp:nvSpPr>
        <dsp:cNvPr id="0" name=""/>
        <dsp:cNvSpPr/>
      </dsp:nvSpPr>
      <dsp:spPr>
        <a:xfrm>
          <a:off x="8402589" y="2996983"/>
          <a:ext cx="2018852" cy="557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05"/>
              </a:lnTo>
              <a:lnTo>
                <a:pt x="2018852" y="380205"/>
              </a:lnTo>
              <a:lnTo>
                <a:pt x="2018852" y="55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946A4-30F6-4F4E-865B-0BE0DA853D9D}">
      <dsp:nvSpPr>
        <dsp:cNvPr id="0" name=""/>
        <dsp:cNvSpPr/>
      </dsp:nvSpPr>
      <dsp:spPr>
        <a:xfrm>
          <a:off x="5690276" y="2996983"/>
          <a:ext cx="2712312" cy="557895"/>
        </a:xfrm>
        <a:custGeom>
          <a:avLst/>
          <a:gdLst/>
          <a:ahLst/>
          <a:cxnLst/>
          <a:rect l="0" t="0" r="0" b="0"/>
          <a:pathLst>
            <a:path>
              <a:moveTo>
                <a:pt x="2712312" y="0"/>
              </a:moveTo>
              <a:lnTo>
                <a:pt x="2712312" y="380193"/>
              </a:lnTo>
              <a:lnTo>
                <a:pt x="0" y="380193"/>
              </a:lnTo>
              <a:lnTo>
                <a:pt x="0" y="557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05370-A6B8-44D5-9B1E-97811F006588}">
      <dsp:nvSpPr>
        <dsp:cNvPr id="0" name=""/>
        <dsp:cNvSpPr/>
      </dsp:nvSpPr>
      <dsp:spPr>
        <a:xfrm>
          <a:off x="5104152" y="1221040"/>
          <a:ext cx="3298436" cy="557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169"/>
              </a:lnTo>
              <a:lnTo>
                <a:pt x="3298436" y="380169"/>
              </a:lnTo>
              <a:lnTo>
                <a:pt x="3298436" y="557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E649D-B709-4F22-A38C-D8A80EF72B33}">
      <dsp:nvSpPr>
        <dsp:cNvPr id="0" name=""/>
        <dsp:cNvSpPr/>
      </dsp:nvSpPr>
      <dsp:spPr>
        <a:xfrm>
          <a:off x="1592708" y="2996995"/>
          <a:ext cx="91440" cy="557883"/>
        </a:xfrm>
        <a:custGeom>
          <a:avLst/>
          <a:gdLst/>
          <a:ahLst/>
          <a:cxnLst/>
          <a:rect l="0" t="0" r="0" b="0"/>
          <a:pathLst>
            <a:path>
              <a:moveTo>
                <a:pt x="47580" y="0"/>
              </a:moveTo>
              <a:lnTo>
                <a:pt x="47580" y="380181"/>
              </a:lnTo>
              <a:lnTo>
                <a:pt x="45720" y="380181"/>
              </a:lnTo>
              <a:lnTo>
                <a:pt x="45720" y="5578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9044B-E299-44B8-88BD-11F8494FEC25}">
      <dsp:nvSpPr>
        <dsp:cNvPr id="0" name=""/>
        <dsp:cNvSpPr/>
      </dsp:nvSpPr>
      <dsp:spPr>
        <a:xfrm>
          <a:off x="1640288" y="1221040"/>
          <a:ext cx="3463863" cy="557883"/>
        </a:xfrm>
        <a:custGeom>
          <a:avLst/>
          <a:gdLst/>
          <a:ahLst/>
          <a:cxnLst/>
          <a:rect l="0" t="0" r="0" b="0"/>
          <a:pathLst>
            <a:path>
              <a:moveTo>
                <a:pt x="3463863" y="0"/>
              </a:moveTo>
              <a:lnTo>
                <a:pt x="3463863" y="380181"/>
              </a:lnTo>
              <a:lnTo>
                <a:pt x="0" y="380181"/>
              </a:lnTo>
              <a:lnTo>
                <a:pt x="0" y="5578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6B207-6709-439E-9E2A-168F9B1316F9}">
      <dsp:nvSpPr>
        <dsp:cNvPr id="0" name=""/>
        <dsp:cNvSpPr/>
      </dsp:nvSpPr>
      <dsp:spPr>
        <a:xfrm>
          <a:off x="4145041" y="2968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563DA-7420-477B-844B-861FA2FFEE6A}">
      <dsp:nvSpPr>
        <dsp:cNvPr id="0" name=""/>
        <dsp:cNvSpPr/>
      </dsp:nvSpPr>
      <dsp:spPr>
        <a:xfrm>
          <a:off x="4358176" y="205447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Modes</a:t>
          </a:r>
          <a:endParaRPr lang="en-US" sz="1400" b="1" kern="1200" dirty="0"/>
        </a:p>
      </dsp:txBody>
      <dsp:txXfrm>
        <a:off x="4393852" y="241123"/>
        <a:ext cx="1846871" cy="1146719"/>
      </dsp:txXfrm>
    </dsp:sp>
    <dsp:sp modelId="{D516B9C5-6F9B-42E7-A4C8-4EF9A4C06F51}">
      <dsp:nvSpPr>
        <dsp:cNvPr id="0" name=""/>
        <dsp:cNvSpPr/>
      </dsp:nvSpPr>
      <dsp:spPr>
        <a:xfrm>
          <a:off x="681177" y="1778924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77803-9A77-4C63-B26B-EE6230A419C7}">
      <dsp:nvSpPr>
        <dsp:cNvPr id="0" name=""/>
        <dsp:cNvSpPr/>
      </dsp:nvSpPr>
      <dsp:spPr>
        <a:xfrm>
          <a:off x="894313" y="1981403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Deterministic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(fixed)</a:t>
          </a:r>
          <a:endParaRPr lang="en-US" sz="1400" b="1" kern="1200" dirty="0"/>
        </a:p>
      </dsp:txBody>
      <dsp:txXfrm>
        <a:off x="929989" y="2017079"/>
        <a:ext cx="1846871" cy="1146719"/>
      </dsp:txXfrm>
    </dsp:sp>
    <dsp:sp modelId="{346B2967-8C77-4AA9-80AC-27E9B91850CC}">
      <dsp:nvSpPr>
        <dsp:cNvPr id="0" name=""/>
        <dsp:cNvSpPr/>
      </dsp:nvSpPr>
      <dsp:spPr>
        <a:xfrm>
          <a:off x="679316" y="3554879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84A5-0C43-47B2-A48C-7A199FD88020}">
      <dsp:nvSpPr>
        <dsp:cNvPr id="0" name=""/>
        <dsp:cNvSpPr/>
      </dsp:nvSpPr>
      <dsp:spPr>
        <a:xfrm>
          <a:off x="892452" y="3757358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ECB</a:t>
          </a:r>
          <a:endParaRPr lang="en-US" sz="1400" b="1" kern="1200" dirty="0"/>
        </a:p>
      </dsp:txBody>
      <dsp:txXfrm>
        <a:off x="928128" y="3793034"/>
        <a:ext cx="1846871" cy="1146719"/>
      </dsp:txXfrm>
    </dsp:sp>
    <dsp:sp modelId="{8666C60A-74F5-4240-B6AD-78BCD2B54997}">
      <dsp:nvSpPr>
        <dsp:cNvPr id="0" name=""/>
        <dsp:cNvSpPr/>
      </dsp:nvSpPr>
      <dsp:spPr>
        <a:xfrm>
          <a:off x="7443477" y="1778911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A400-4CEF-406A-8944-5788A5776A22}">
      <dsp:nvSpPr>
        <dsp:cNvPr id="0" name=""/>
        <dsp:cNvSpPr/>
      </dsp:nvSpPr>
      <dsp:spPr>
        <a:xfrm>
          <a:off x="7656613" y="1981390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Probabilistic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(Some degree of randomness)</a:t>
          </a:r>
          <a:endParaRPr lang="en-US" sz="1400" b="1" kern="1200" dirty="0"/>
        </a:p>
      </dsp:txBody>
      <dsp:txXfrm>
        <a:off x="7692289" y="2017066"/>
        <a:ext cx="1846871" cy="1146719"/>
      </dsp:txXfrm>
    </dsp:sp>
    <dsp:sp modelId="{6389D00B-F327-4A67-980C-7070D1FCE3A6}">
      <dsp:nvSpPr>
        <dsp:cNvPr id="0" name=""/>
        <dsp:cNvSpPr/>
      </dsp:nvSpPr>
      <dsp:spPr>
        <a:xfrm>
          <a:off x="4731164" y="3554879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3F50F-7E42-4A28-B708-0DE2367229E9}">
      <dsp:nvSpPr>
        <dsp:cNvPr id="0" name=""/>
        <dsp:cNvSpPr/>
      </dsp:nvSpPr>
      <dsp:spPr>
        <a:xfrm>
          <a:off x="4944300" y="3757358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Block Cipher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(CBC)</a:t>
          </a:r>
          <a:endParaRPr lang="en-US" sz="1400" b="1" kern="1200" dirty="0"/>
        </a:p>
      </dsp:txBody>
      <dsp:txXfrm>
        <a:off x="4979976" y="3793034"/>
        <a:ext cx="1846871" cy="1146719"/>
      </dsp:txXfrm>
    </dsp:sp>
    <dsp:sp modelId="{41DC6178-8C28-424F-A090-C1C4534343A6}">
      <dsp:nvSpPr>
        <dsp:cNvPr id="0" name=""/>
        <dsp:cNvSpPr/>
      </dsp:nvSpPr>
      <dsp:spPr>
        <a:xfrm>
          <a:off x="9462329" y="3554891"/>
          <a:ext cx="1918223" cy="1218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BF999-78DE-4959-B0A9-BE4F622CAFB2}">
      <dsp:nvSpPr>
        <dsp:cNvPr id="0" name=""/>
        <dsp:cNvSpPr/>
      </dsp:nvSpPr>
      <dsp:spPr>
        <a:xfrm>
          <a:off x="9675465" y="3757370"/>
          <a:ext cx="1918223" cy="1218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Stream Cipher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(OFB)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(CFB)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(CTR)</a:t>
          </a:r>
          <a:endParaRPr lang="en-US" sz="1400" b="1" kern="1200" dirty="0"/>
        </a:p>
      </dsp:txBody>
      <dsp:txXfrm>
        <a:off x="9711141" y="3793046"/>
        <a:ext cx="1846871" cy="114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375-AAAF-4E6E-B375-D8631E32ED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s9oXRkoNj5XMtsOvKqi_547xvrfxQz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1048"/>
          </a:xfrm>
        </p:spPr>
        <p:txBody>
          <a:bodyPr/>
          <a:lstStyle/>
          <a:p>
            <a:pPr algn="ctr"/>
            <a:r>
              <a:rPr lang="en-US" b="1" smtClean="0"/>
              <a:t>Modes </a:t>
            </a:r>
            <a:r>
              <a:rPr lang="en-US" b="1" dirty="0" smtClean="0"/>
              <a:t>of Operations of Block Ciphers</a:t>
            </a:r>
            <a:br>
              <a:rPr lang="en-US" b="1" dirty="0" smtClean="0"/>
            </a:br>
            <a:r>
              <a:rPr lang="en-US" sz="2400" dirty="0"/>
              <a:t>Video Lectures Available </a:t>
            </a:r>
            <a:r>
              <a:rPr lang="en-US" sz="2400" dirty="0" smtClean="0"/>
              <a:t>at </a:t>
            </a:r>
            <a:r>
              <a:rPr lang="en-US" sz="2400" dirty="0">
                <a:hlinkClick r:id="rId2"/>
              </a:rPr>
              <a:t>https://drive.google.com/drive/folders/1vs9oXRkoNj5XMtsOvKqi_547xvrfxQzl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16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Electronic Code Book Mode (ECB)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4597"/>
          </a:xfrm>
        </p:spPr>
        <p:txBody>
          <a:bodyPr>
            <a:normAutofit/>
          </a:bodyPr>
          <a:lstStyle/>
          <a:p>
            <a:r>
              <a:rPr lang="en-US" dirty="0" smtClean="0"/>
              <a:t>Attack on ECB Mode</a:t>
            </a:r>
          </a:p>
          <a:p>
            <a:r>
              <a:rPr lang="en-US" dirty="0" smtClean="0"/>
              <a:t>Artificial Problem (just to provide an idea)</a:t>
            </a:r>
          </a:p>
          <a:p>
            <a:r>
              <a:rPr lang="en-US" dirty="0" smtClean="0"/>
              <a:t>A basic example of electronic fund transfer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4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Electronic Code Book Mode (ECB)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634" y="4169128"/>
            <a:ext cx="6732724" cy="13172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1825625"/>
            <a:ext cx="6465265" cy="19787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3644" y="57361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Assumption 1: Each field is exactly n bits</a:t>
            </a:r>
          </a:p>
          <a:p>
            <a:r>
              <a:rPr lang="en-US" b="1" dirty="0" smtClean="0"/>
              <a:t>Assumption 2: K is fixed for some time like an hour</a:t>
            </a:r>
          </a:p>
        </p:txBody>
      </p:sp>
    </p:spTree>
    <p:extLst>
      <p:ext uri="{BB962C8B-B14F-4D97-AF65-F5344CB8AC3E}">
        <p14:creationId xmlns:p14="http://schemas.microsoft.com/office/powerpoint/2010/main" val="33047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Electronic Code Book Mode (ECB)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93798"/>
            <a:ext cx="96858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The attacker, Oscar, opens one account at bank A and one at bank B.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Oscar taps the encrypted line of the banking communication network.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He sends $1.00 transfers from his account at bank A to his account at bank B repeatedly. He observes the </a:t>
            </a:r>
            <a:r>
              <a:rPr lang="en-US" sz="1600" dirty="0" err="1" smtClean="0"/>
              <a:t>ciphertexts</a:t>
            </a:r>
            <a:r>
              <a:rPr lang="en-US" sz="1600" dirty="0" smtClean="0"/>
              <a:t> going through the communication network. Even though he cannot decipher the random-looking </a:t>
            </a:r>
            <a:r>
              <a:rPr lang="en-US" sz="1600" dirty="0" err="1" smtClean="0"/>
              <a:t>ciphertext</a:t>
            </a:r>
            <a:r>
              <a:rPr lang="en-US" sz="1600" dirty="0" smtClean="0"/>
              <a:t> blocks, he can check for </a:t>
            </a:r>
            <a:r>
              <a:rPr lang="en-US" sz="1600" dirty="0" err="1" smtClean="0"/>
              <a:t>ciphertext</a:t>
            </a:r>
            <a:r>
              <a:rPr lang="en-US" sz="1600" dirty="0" smtClean="0"/>
              <a:t> blocks that repeat. After a while he can recognize the ﬁve blocks of his own transfer. He now stores blocks 1, 3 and 4 of these transfers. These are the encrypted versions of the ID numbers of both banks as well as the encrypted version of his account at bank B.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Recall that the two banks do not change the key too frequently. This means that the same key is used for several other transfers between bank A and B. By comparing blocks 1 and 3 of all subsequent messages with the ones he has stored, Oscar recognizes all transfers that are made from some account at bank A to some account at bank B. He now simply replaces block 4 — which contains the receiving account number — with the block 4 that he stored before. This block contains Oscar’s account number in encrypted form. As a consequence, all transfers from some account of bank A to some account of bank B are redirected to go into Oscar’s B account! Note that bank B now has means of detecting that the block 4 has been replaced in some of the transfers it receives.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Withdraw money from bank B quickly and ﬂy to a country that has a relaxed attitude about the extradition of white-collar criminals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Cipher Block Chaining Mode (CBC)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93798"/>
            <a:ext cx="968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4597"/>
          </a:xfrm>
        </p:spPr>
        <p:txBody>
          <a:bodyPr>
            <a:normAutofit/>
          </a:bodyPr>
          <a:lstStyle/>
          <a:p>
            <a:r>
              <a:rPr lang="en-US" dirty="0" smtClean="0"/>
              <a:t>Make encryption probabilistic</a:t>
            </a:r>
          </a:p>
          <a:p>
            <a:r>
              <a:rPr lang="en-US" dirty="0" smtClean="0"/>
              <a:t>Combine encryption of all blocks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 encryption is </a:t>
            </a:r>
            <a:r>
              <a:rPr lang="en-US" dirty="0" smtClean="0">
                <a:solidFill>
                  <a:srgbClr val="FF0000"/>
                </a:solidFill>
              </a:rPr>
              <a:t>deterministic</a:t>
            </a:r>
            <a:r>
              <a:rPr lang="en-US" dirty="0" smtClean="0"/>
              <a:t> if a particular </a:t>
            </a:r>
            <a:r>
              <a:rPr lang="en-US" dirty="0" smtClean="0">
                <a:solidFill>
                  <a:srgbClr val="FF0000"/>
                </a:solidFill>
              </a:rPr>
              <a:t>plain text</a:t>
            </a:r>
            <a:r>
              <a:rPr lang="en-US" dirty="0" smtClean="0"/>
              <a:t> is mapped to a </a:t>
            </a:r>
            <a:r>
              <a:rPr lang="en-US" dirty="0" smtClean="0">
                <a:solidFill>
                  <a:srgbClr val="FF0000"/>
                </a:solidFill>
              </a:rPr>
              <a:t>fixed cipher text</a:t>
            </a:r>
            <a:r>
              <a:rPr lang="en-US" dirty="0" smtClean="0"/>
              <a:t> if the </a:t>
            </a:r>
            <a:r>
              <a:rPr lang="en-US" dirty="0" smtClean="0">
                <a:solidFill>
                  <a:srgbClr val="FF0000"/>
                </a:solidFill>
              </a:rPr>
              <a:t>key is unchanged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A probabilistic scheme use a </a:t>
            </a:r>
            <a:r>
              <a:rPr lang="en-US" dirty="0" smtClean="0">
                <a:solidFill>
                  <a:srgbClr val="FF0000"/>
                </a:solidFill>
              </a:rPr>
              <a:t>randomness</a:t>
            </a:r>
            <a:r>
              <a:rPr lang="en-US" dirty="0" smtClean="0"/>
              <a:t> to achieve non-deterministic generation of cipher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8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Cipher Block Chaining Mode (CBC)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93798"/>
            <a:ext cx="968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157"/>
            <a:ext cx="10515600" cy="4563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1685925"/>
            <a:ext cx="8296628" cy="264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31" y="4510444"/>
            <a:ext cx="68770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Cipher Block Chaining Mode (CBC)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93798"/>
            <a:ext cx="968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4597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IV</a:t>
            </a:r>
          </a:p>
          <a:p>
            <a:pPr lvl="1"/>
            <a:r>
              <a:rPr lang="en-US" dirty="0" smtClean="0"/>
              <a:t>Doesn’t have to be secret</a:t>
            </a:r>
          </a:p>
          <a:p>
            <a:pPr lvl="1"/>
            <a:r>
              <a:rPr lang="en-US" dirty="0" smtClean="0"/>
              <a:t>Should be “no </a:t>
            </a:r>
            <a:r>
              <a:rPr lang="en-US" dirty="0" err="1" smtClean="0"/>
              <a:t>nce</a:t>
            </a:r>
            <a:r>
              <a:rPr lang="en-US" dirty="0" smtClean="0"/>
              <a:t>”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IV Generation</a:t>
            </a:r>
          </a:p>
          <a:p>
            <a:pPr lvl="1"/>
            <a:r>
              <a:rPr lang="en-US" dirty="0" smtClean="0"/>
              <a:t>True random </a:t>
            </a:r>
            <a:r>
              <a:rPr lang="en-US" dirty="0"/>
              <a:t>n</a:t>
            </a:r>
            <a:r>
              <a:rPr lang="en-US" dirty="0" smtClean="0"/>
              <a:t>umbers</a:t>
            </a:r>
          </a:p>
          <a:p>
            <a:pPr lvl="1"/>
            <a:r>
              <a:rPr lang="en-US" dirty="0" smtClean="0"/>
              <a:t>Use a counter of higher bits</a:t>
            </a:r>
          </a:p>
          <a:p>
            <a:pPr lvl="1"/>
            <a:r>
              <a:rPr lang="en-US" dirty="0" smtClean="0"/>
              <a:t>Use IDs of Alice and Bob and time with some combinations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Feedback Mode (OFB)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1593798"/>
            <a:ext cx="968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4044597"/>
          </a:xfrm>
        </p:spPr>
        <p:txBody>
          <a:bodyPr>
            <a:normAutofit/>
          </a:bodyPr>
          <a:lstStyle/>
          <a:p>
            <a:r>
              <a:rPr lang="en-US" dirty="0" smtClean="0"/>
              <a:t>Use block cipher as key stream generator: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29" y="4664779"/>
            <a:ext cx="68484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118445"/>
            <a:ext cx="6381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of Block Cipher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3411"/>
          </a:xfrm>
        </p:spPr>
        <p:txBody>
          <a:bodyPr/>
          <a:lstStyle/>
          <a:p>
            <a:r>
              <a:rPr lang="en-US" dirty="0" smtClean="0"/>
              <a:t>We talked about three algorithms</a:t>
            </a:r>
          </a:p>
          <a:p>
            <a:pPr lvl="1"/>
            <a:r>
              <a:rPr lang="en-US" dirty="0" smtClean="0"/>
              <a:t>DES</a:t>
            </a:r>
          </a:p>
          <a:p>
            <a:pPr lvl="1"/>
            <a:r>
              <a:rPr lang="en-US" dirty="0" smtClean="0"/>
              <a:t>3DES</a:t>
            </a:r>
          </a:p>
          <a:p>
            <a:pPr lvl="1"/>
            <a:r>
              <a:rPr lang="en-US" dirty="0" smtClean="0"/>
              <a:t>AES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These three algorithms are approximately 90% from the usage/application point of view.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3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3411"/>
          </a:xfrm>
        </p:spPr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Smart cards</a:t>
            </a:r>
          </a:p>
          <a:p>
            <a:r>
              <a:rPr lang="en-US" dirty="0" smtClean="0"/>
              <a:t>E-Passports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6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else we can do with Block Cipher?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3411"/>
          </a:xfrm>
        </p:spPr>
        <p:txBody>
          <a:bodyPr/>
          <a:lstStyle/>
          <a:p>
            <a:r>
              <a:rPr lang="en-US" dirty="0" smtClean="0"/>
              <a:t>Encryption (we have already done it)</a:t>
            </a:r>
          </a:p>
          <a:p>
            <a:r>
              <a:rPr lang="en-US" dirty="0" smtClean="0"/>
              <a:t>Stream Ciphers</a:t>
            </a:r>
          </a:p>
          <a:p>
            <a:r>
              <a:rPr lang="en-US" dirty="0" smtClean="0"/>
              <a:t>PRNGs</a:t>
            </a:r>
          </a:p>
          <a:p>
            <a:r>
              <a:rPr lang="en-US" dirty="0" smtClean="0"/>
              <a:t>HASH Functions</a:t>
            </a:r>
          </a:p>
          <a:p>
            <a:r>
              <a:rPr lang="en-US" dirty="0" smtClean="0"/>
              <a:t>MACs (Message Authentication Codes)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8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</a:t>
            </a:r>
            <a:r>
              <a:rPr lang="en-US" b="1" dirty="0" smtClean="0"/>
              <a:t>else we can do with Block Cipher?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5693"/>
          </a:xfrm>
        </p:spPr>
        <p:txBody>
          <a:bodyPr>
            <a:normAutofit/>
          </a:bodyPr>
          <a:lstStyle/>
          <a:p>
            <a:r>
              <a:rPr lang="en-US" dirty="0" smtClean="0"/>
              <a:t>Do you remember the size of plain text and cipher text of the used algorithms?</a:t>
            </a:r>
          </a:p>
          <a:p>
            <a:pPr lvl="1"/>
            <a:r>
              <a:rPr lang="en-US" dirty="0" smtClean="0"/>
              <a:t>DES !!! </a:t>
            </a:r>
          </a:p>
          <a:p>
            <a:pPr lvl="2"/>
            <a:r>
              <a:rPr lang="en-US" dirty="0" smtClean="0"/>
              <a:t>64 bits of input and 64 bits of output</a:t>
            </a:r>
          </a:p>
          <a:p>
            <a:pPr lvl="1"/>
            <a:r>
              <a:rPr lang="en-US" dirty="0" smtClean="0"/>
              <a:t>3DES!!! </a:t>
            </a:r>
          </a:p>
          <a:p>
            <a:pPr lvl="2"/>
            <a:r>
              <a:rPr lang="en-US" dirty="0" smtClean="0"/>
              <a:t>64 bits of input and 64 bits of output </a:t>
            </a:r>
          </a:p>
          <a:p>
            <a:pPr lvl="1"/>
            <a:r>
              <a:rPr lang="en-US" dirty="0" smtClean="0"/>
              <a:t>AES!!! </a:t>
            </a:r>
          </a:p>
          <a:p>
            <a:pPr lvl="2"/>
            <a:r>
              <a:rPr lang="en-US" dirty="0" smtClean="0"/>
              <a:t>128 bits of input and 128 bits of output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8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6355"/>
            <a:ext cx="10515600" cy="4384963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6600" dirty="0" smtClean="0"/>
              <a:t>How would you encrypt a PDF file of size 1 MB?</a:t>
            </a:r>
          </a:p>
          <a:p>
            <a:pPr marL="457200" lvl="1" indent="0" algn="ctr">
              <a:buNone/>
            </a:pPr>
            <a:endParaRPr lang="en-US" sz="6600" dirty="0" smtClean="0"/>
          </a:p>
          <a:p>
            <a:pPr marL="457200" lvl="1" indent="0"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We will use “Modes of Operations of Block Ciphers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Modes of Operations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5693"/>
          </a:xfrm>
        </p:spPr>
        <p:txBody>
          <a:bodyPr>
            <a:normAutofit/>
          </a:bodyPr>
          <a:lstStyle/>
          <a:p>
            <a:r>
              <a:rPr lang="en-US" dirty="0" smtClean="0"/>
              <a:t>Electronic Code Book mode (ECB),</a:t>
            </a:r>
          </a:p>
          <a:p>
            <a:r>
              <a:rPr lang="en-US" dirty="0" smtClean="0"/>
              <a:t>Cipher Block Chaining mode (CBC),</a:t>
            </a:r>
          </a:p>
          <a:p>
            <a:r>
              <a:rPr lang="en-US" dirty="0" smtClean="0"/>
              <a:t>Cipher Feedback mode (CFB),</a:t>
            </a:r>
          </a:p>
          <a:p>
            <a:r>
              <a:rPr lang="en-US" dirty="0" smtClean="0"/>
              <a:t>Output Feedback mode (OFB),</a:t>
            </a:r>
          </a:p>
          <a:p>
            <a:r>
              <a:rPr lang="en-US" dirty="0" smtClean="0"/>
              <a:t>Counter mode (CTR).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Modes of Operations</a:t>
            </a:r>
            <a:endParaRPr lang="en-US" b="1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38159"/>
              </p:ext>
            </p:extLst>
          </p:nvPr>
        </p:nvGraphicFramePr>
        <p:xfrm>
          <a:off x="598311" y="1444978"/>
          <a:ext cx="11593689" cy="497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5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Electronic Code Book Mode (ECB)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4597"/>
          </a:xfrm>
        </p:spPr>
        <p:txBody>
          <a:bodyPr>
            <a:normAutofit/>
          </a:bodyPr>
          <a:lstStyle/>
          <a:p>
            <a:r>
              <a:rPr lang="en-US" dirty="0" smtClean="0"/>
              <a:t>Deterministic – pre-determined</a:t>
            </a:r>
          </a:p>
          <a:p>
            <a:r>
              <a:rPr lang="en-US" dirty="0" smtClean="0"/>
              <a:t>Fixed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 good approach to encrypt data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30" y="2761898"/>
            <a:ext cx="8855735" cy="20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708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Modes of Operations of Block Ciphers Video Lectures Available at https://drive.google.com/drive/folders/1vs9oXRkoNj5XMtsOvKqi_547xvrfxQzl </vt:lpstr>
      <vt:lpstr>Review of Block Cipher</vt:lpstr>
      <vt:lpstr>Applications</vt:lpstr>
      <vt:lpstr>What else we can do with Block Cipher?</vt:lpstr>
      <vt:lpstr>What else we can do with Block Cipher?</vt:lpstr>
      <vt:lpstr>PowerPoint Presentation</vt:lpstr>
      <vt:lpstr>Modes of Operations</vt:lpstr>
      <vt:lpstr>Modes of Operations</vt:lpstr>
      <vt:lpstr>Electronic Code Book Mode (ECB)</vt:lpstr>
      <vt:lpstr>Electronic Code Book Mode (ECB)</vt:lpstr>
      <vt:lpstr>Electronic Code Book Mode (ECB)</vt:lpstr>
      <vt:lpstr>Electronic Code Book Mode (ECB)</vt:lpstr>
      <vt:lpstr>Cipher Block Chaining Mode (CBC)</vt:lpstr>
      <vt:lpstr>Cipher Block Chaining Mode (CBC)</vt:lpstr>
      <vt:lpstr>Cipher Block Chaining Mode (CBC)</vt:lpstr>
      <vt:lpstr>Output Feedback Mode (OFB)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Block Cipher</dc:title>
  <dc:creator>User</dc:creator>
  <cp:lastModifiedBy>User</cp:lastModifiedBy>
  <cp:revision>19</cp:revision>
  <dcterms:created xsi:type="dcterms:W3CDTF">2020-03-16T18:42:24Z</dcterms:created>
  <dcterms:modified xsi:type="dcterms:W3CDTF">2020-10-26T09:01:30Z</dcterms:modified>
</cp:coreProperties>
</file>