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8" r:id="rId13"/>
    <p:sldId id="266" r:id="rId14"/>
    <p:sldId id="267" r:id="rId15"/>
    <p:sldId id="269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4AE15D-F72D-4ECD-8EA6-9CADEA389D32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A973553-7674-4C05-BC7B-A78B725D09FB}">
      <dgm:prSet phldrT="[Text]"/>
      <dgm:spPr/>
      <dgm:t>
        <a:bodyPr/>
        <a:lstStyle/>
        <a:p>
          <a:r>
            <a:rPr lang="en-US" dirty="0" smtClean="0"/>
            <a:t>Cryptography</a:t>
          </a:r>
          <a:endParaRPr lang="en-US" dirty="0"/>
        </a:p>
      </dgm:t>
    </dgm:pt>
    <dgm:pt modelId="{6038703D-2C8F-44F4-9AEF-78D7738A71CB}" type="parTrans" cxnId="{F3C8FFA5-E17C-473F-9A56-ACB49044DC29}">
      <dgm:prSet/>
      <dgm:spPr/>
      <dgm:t>
        <a:bodyPr/>
        <a:lstStyle/>
        <a:p>
          <a:endParaRPr lang="en-US"/>
        </a:p>
      </dgm:t>
    </dgm:pt>
    <dgm:pt modelId="{51671FBB-21AE-43D8-A90E-CE7EB5819464}" type="sibTrans" cxnId="{F3C8FFA5-E17C-473F-9A56-ACB49044DC29}">
      <dgm:prSet/>
      <dgm:spPr/>
      <dgm:t>
        <a:bodyPr/>
        <a:lstStyle/>
        <a:p>
          <a:endParaRPr lang="en-US"/>
        </a:p>
      </dgm:t>
    </dgm:pt>
    <dgm:pt modelId="{EB94A7F0-389B-4384-8CE2-161E29221E06}">
      <dgm:prSet phldrT="[Text]"/>
      <dgm:spPr/>
      <dgm:t>
        <a:bodyPr/>
        <a:lstStyle/>
        <a:p>
          <a:r>
            <a:rPr lang="en-US" smtClean="0"/>
            <a:t>Symmetric’</a:t>
          </a:r>
          <a:endParaRPr lang="en-US" dirty="0"/>
        </a:p>
      </dgm:t>
    </dgm:pt>
    <dgm:pt modelId="{7D10F8CB-AFDE-42B2-80E9-3B0F26F63A2F}" type="parTrans" cxnId="{7CB82002-B191-4D4E-ACA5-AA28DCFAB4AD}">
      <dgm:prSet/>
      <dgm:spPr/>
      <dgm:t>
        <a:bodyPr/>
        <a:lstStyle/>
        <a:p>
          <a:endParaRPr lang="en-US"/>
        </a:p>
      </dgm:t>
    </dgm:pt>
    <dgm:pt modelId="{67B9374E-1037-4EF4-A50A-3A179BB69353}" type="sibTrans" cxnId="{7CB82002-B191-4D4E-ACA5-AA28DCFAB4AD}">
      <dgm:prSet/>
      <dgm:spPr/>
      <dgm:t>
        <a:bodyPr/>
        <a:lstStyle/>
        <a:p>
          <a:endParaRPr lang="en-US"/>
        </a:p>
      </dgm:t>
    </dgm:pt>
    <dgm:pt modelId="{E0E80336-DDB1-4684-87ED-B24603E7157F}">
      <dgm:prSet phldrT="[Text]"/>
      <dgm:spPr/>
      <dgm:t>
        <a:bodyPr/>
        <a:lstStyle/>
        <a:p>
          <a:r>
            <a:rPr lang="en-US" dirty="0" smtClean="0"/>
            <a:t>Asymmetric</a:t>
          </a:r>
          <a:endParaRPr lang="en-US" dirty="0"/>
        </a:p>
      </dgm:t>
    </dgm:pt>
    <dgm:pt modelId="{84EFE47F-94C7-4567-9B1C-49CEA0A85025}" type="parTrans" cxnId="{D07E3FA3-3FF9-4F5F-B717-67507B4122F5}">
      <dgm:prSet/>
      <dgm:spPr/>
      <dgm:t>
        <a:bodyPr/>
        <a:lstStyle/>
        <a:p>
          <a:endParaRPr lang="en-US"/>
        </a:p>
      </dgm:t>
    </dgm:pt>
    <dgm:pt modelId="{704A70CB-378E-4778-894F-12D5D8D84F12}" type="sibTrans" cxnId="{D07E3FA3-3FF9-4F5F-B717-67507B4122F5}">
      <dgm:prSet/>
      <dgm:spPr/>
      <dgm:t>
        <a:bodyPr/>
        <a:lstStyle/>
        <a:p>
          <a:endParaRPr lang="en-US"/>
        </a:p>
      </dgm:t>
    </dgm:pt>
    <dgm:pt modelId="{013A7242-C12A-4E82-9AE9-04BDADBD5B48}">
      <dgm:prSet phldrT="[Text]"/>
      <dgm:spPr/>
      <dgm:t>
        <a:bodyPr/>
        <a:lstStyle/>
        <a:p>
          <a:r>
            <a:rPr lang="en-US" dirty="0" smtClean="0"/>
            <a:t>Applications / Protocols</a:t>
          </a:r>
          <a:endParaRPr lang="en-US" dirty="0"/>
        </a:p>
      </dgm:t>
    </dgm:pt>
    <dgm:pt modelId="{BC152379-68D7-4AFD-A979-785A13ACF1CE}" type="parTrans" cxnId="{B4DAFC5C-B836-410F-B0C4-4AA09C662FDF}">
      <dgm:prSet/>
      <dgm:spPr/>
      <dgm:t>
        <a:bodyPr/>
        <a:lstStyle/>
        <a:p>
          <a:endParaRPr lang="en-US"/>
        </a:p>
      </dgm:t>
    </dgm:pt>
    <dgm:pt modelId="{FB673B0E-5FE5-4727-BAE2-2CED8D04601A}" type="sibTrans" cxnId="{B4DAFC5C-B836-410F-B0C4-4AA09C662FDF}">
      <dgm:prSet/>
      <dgm:spPr/>
      <dgm:t>
        <a:bodyPr/>
        <a:lstStyle/>
        <a:p>
          <a:endParaRPr lang="en-US"/>
        </a:p>
      </dgm:t>
    </dgm:pt>
    <dgm:pt modelId="{C24E278A-D3A4-4663-BA51-90B5EDF6A637}">
      <dgm:prSet/>
      <dgm:spPr/>
      <dgm:t>
        <a:bodyPr/>
        <a:lstStyle/>
        <a:p>
          <a:r>
            <a:rPr lang="en-US" dirty="0" smtClean="0"/>
            <a:t>DES</a:t>
          </a:r>
          <a:endParaRPr lang="en-US" dirty="0"/>
        </a:p>
      </dgm:t>
    </dgm:pt>
    <dgm:pt modelId="{95853489-1A06-49A5-A96A-35FDE9F17C52}" type="parTrans" cxnId="{42D4440C-9640-4DF7-A7FB-347E2D9BDCE2}">
      <dgm:prSet/>
      <dgm:spPr/>
      <dgm:t>
        <a:bodyPr/>
        <a:lstStyle/>
        <a:p>
          <a:endParaRPr lang="en-US"/>
        </a:p>
      </dgm:t>
    </dgm:pt>
    <dgm:pt modelId="{2CFC8A36-2AAF-45CB-9DCF-110D62A18D8A}" type="sibTrans" cxnId="{42D4440C-9640-4DF7-A7FB-347E2D9BDCE2}">
      <dgm:prSet/>
      <dgm:spPr/>
      <dgm:t>
        <a:bodyPr/>
        <a:lstStyle/>
        <a:p>
          <a:endParaRPr lang="en-US"/>
        </a:p>
      </dgm:t>
    </dgm:pt>
    <dgm:pt modelId="{D7B0AC55-AF0D-427E-AFF3-AB4214A9C7CF}">
      <dgm:prSet/>
      <dgm:spPr/>
      <dgm:t>
        <a:bodyPr/>
        <a:lstStyle/>
        <a:p>
          <a:r>
            <a:rPr lang="en-US" dirty="0" smtClean="0"/>
            <a:t>3DES</a:t>
          </a:r>
          <a:endParaRPr lang="en-US" dirty="0"/>
        </a:p>
      </dgm:t>
    </dgm:pt>
    <dgm:pt modelId="{AE8B75A9-FC9B-4D11-9BBF-C92ACE7D2ADB}" type="parTrans" cxnId="{EC831A1A-1189-44DD-B90D-7038F412EA08}">
      <dgm:prSet/>
      <dgm:spPr/>
      <dgm:t>
        <a:bodyPr/>
        <a:lstStyle/>
        <a:p>
          <a:endParaRPr lang="en-US"/>
        </a:p>
      </dgm:t>
    </dgm:pt>
    <dgm:pt modelId="{1BAAD459-D5AF-4EA4-ADD4-D0CDD82A3E54}" type="sibTrans" cxnId="{EC831A1A-1189-44DD-B90D-7038F412EA08}">
      <dgm:prSet/>
      <dgm:spPr/>
      <dgm:t>
        <a:bodyPr/>
        <a:lstStyle/>
        <a:p>
          <a:endParaRPr lang="en-US"/>
        </a:p>
      </dgm:t>
    </dgm:pt>
    <dgm:pt modelId="{EF037378-FC2B-441C-9552-E2A19613C6EF}">
      <dgm:prSet/>
      <dgm:spPr/>
      <dgm:t>
        <a:bodyPr/>
        <a:lstStyle/>
        <a:p>
          <a:r>
            <a:rPr lang="en-US" dirty="0" smtClean="0"/>
            <a:t>AES</a:t>
          </a:r>
          <a:endParaRPr lang="en-US" dirty="0"/>
        </a:p>
      </dgm:t>
    </dgm:pt>
    <dgm:pt modelId="{6DC3AC24-5806-4ABB-ACB4-C7805B974C44}" type="parTrans" cxnId="{E93715F6-7265-43FB-AFDD-37167BCC7245}">
      <dgm:prSet/>
      <dgm:spPr/>
      <dgm:t>
        <a:bodyPr/>
        <a:lstStyle/>
        <a:p>
          <a:endParaRPr lang="en-US"/>
        </a:p>
      </dgm:t>
    </dgm:pt>
    <dgm:pt modelId="{5E64754F-656B-491A-B4D2-56ADE3FB3B92}" type="sibTrans" cxnId="{E93715F6-7265-43FB-AFDD-37167BCC7245}">
      <dgm:prSet/>
      <dgm:spPr/>
      <dgm:t>
        <a:bodyPr/>
        <a:lstStyle/>
        <a:p>
          <a:endParaRPr lang="en-US"/>
        </a:p>
      </dgm:t>
    </dgm:pt>
    <dgm:pt modelId="{534F8837-8CC5-4BFE-A046-AAE3E3B8E81F}">
      <dgm:prSet/>
      <dgm:spPr/>
      <dgm:t>
        <a:bodyPr/>
        <a:lstStyle/>
        <a:p>
          <a:r>
            <a:rPr lang="en-US" dirty="0" smtClean="0"/>
            <a:t>RSA</a:t>
          </a:r>
          <a:endParaRPr lang="en-US" dirty="0"/>
        </a:p>
      </dgm:t>
    </dgm:pt>
    <dgm:pt modelId="{B8D042CE-5F3D-452B-A0A0-113D61010B3F}" type="parTrans" cxnId="{32C09F6C-392E-473A-8404-1D9936E16C71}">
      <dgm:prSet/>
      <dgm:spPr/>
      <dgm:t>
        <a:bodyPr/>
        <a:lstStyle/>
        <a:p>
          <a:endParaRPr lang="en-US"/>
        </a:p>
      </dgm:t>
    </dgm:pt>
    <dgm:pt modelId="{ACB08659-83C1-4F50-B8D4-2E203739F022}" type="sibTrans" cxnId="{32C09F6C-392E-473A-8404-1D9936E16C71}">
      <dgm:prSet/>
      <dgm:spPr/>
      <dgm:t>
        <a:bodyPr/>
        <a:lstStyle/>
        <a:p>
          <a:endParaRPr lang="en-US"/>
        </a:p>
      </dgm:t>
    </dgm:pt>
    <dgm:pt modelId="{DDBACB57-13E4-40BF-8AE5-285A29706457}">
      <dgm:prSet/>
      <dgm:spPr/>
      <dgm:t>
        <a:bodyPr/>
        <a:lstStyle/>
        <a:p>
          <a:r>
            <a:rPr lang="en-US" dirty="0" smtClean="0"/>
            <a:t>Discrete Log</a:t>
          </a:r>
          <a:endParaRPr lang="en-US" dirty="0"/>
        </a:p>
      </dgm:t>
    </dgm:pt>
    <dgm:pt modelId="{4BD2E9A6-5A11-4D34-87ED-CB8F7B1EBB73}" type="parTrans" cxnId="{2884BF24-833C-4400-8402-F167E60907A6}">
      <dgm:prSet/>
      <dgm:spPr/>
      <dgm:t>
        <a:bodyPr/>
        <a:lstStyle/>
        <a:p>
          <a:endParaRPr lang="en-US"/>
        </a:p>
      </dgm:t>
    </dgm:pt>
    <dgm:pt modelId="{789A2C28-2ECA-45AA-BF8B-B79530BA1D63}" type="sibTrans" cxnId="{2884BF24-833C-4400-8402-F167E60907A6}">
      <dgm:prSet/>
      <dgm:spPr/>
      <dgm:t>
        <a:bodyPr/>
        <a:lstStyle/>
        <a:p>
          <a:endParaRPr lang="en-US"/>
        </a:p>
      </dgm:t>
    </dgm:pt>
    <dgm:pt modelId="{3971452D-02E1-40F2-8BA2-9A76A2B707DE}">
      <dgm:prSet/>
      <dgm:spPr/>
      <dgm:t>
        <a:bodyPr/>
        <a:lstStyle/>
        <a:p>
          <a:r>
            <a:rPr lang="en-US" dirty="0" err="1" smtClean="0"/>
            <a:t>Eliptive</a:t>
          </a:r>
          <a:r>
            <a:rPr lang="en-US" dirty="0" smtClean="0"/>
            <a:t> Curve</a:t>
          </a:r>
          <a:endParaRPr lang="en-US" dirty="0"/>
        </a:p>
      </dgm:t>
    </dgm:pt>
    <dgm:pt modelId="{EF5B7A66-4E39-437E-B222-5465E1698B6A}" type="parTrans" cxnId="{F7C7E5C2-EC4A-4CCD-B5FB-DD688CBF687B}">
      <dgm:prSet/>
      <dgm:spPr/>
      <dgm:t>
        <a:bodyPr/>
        <a:lstStyle/>
        <a:p>
          <a:endParaRPr lang="en-US"/>
        </a:p>
      </dgm:t>
    </dgm:pt>
    <dgm:pt modelId="{6C4BB3C5-0B1D-4714-8B33-D60800592EC2}" type="sibTrans" cxnId="{F7C7E5C2-EC4A-4CCD-B5FB-DD688CBF687B}">
      <dgm:prSet/>
      <dgm:spPr/>
      <dgm:t>
        <a:bodyPr/>
        <a:lstStyle/>
        <a:p>
          <a:endParaRPr lang="en-US"/>
        </a:p>
      </dgm:t>
    </dgm:pt>
    <dgm:pt modelId="{64B352B9-7587-4EB2-BADE-EDF091F9CCF0}">
      <dgm:prSet/>
      <dgm:spPr/>
      <dgm:t>
        <a:bodyPr/>
        <a:lstStyle/>
        <a:p>
          <a:r>
            <a:rPr lang="en-US" dirty="0" smtClean="0"/>
            <a:t>Digital Signatures</a:t>
          </a:r>
          <a:endParaRPr lang="en-US" dirty="0"/>
        </a:p>
      </dgm:t>
    </dgm:pt>
    <dgm:pt modelId="{5572159B-2C85-46A6-B1AA-22BA36E8D8D1}" type="parTrans" cxnId="{04536070-A228-4DFE-926B-98EA609449B2}">
      <dgm:prSet/>
      <dgm:spPr/>
      <dgm:t>
        <a:bodyPr/>
        <a:lstStyle/>
        <a:p>
          <a:endParaRPr lang="en-US"/>
        </a:p>
      </dgm:t>
    </dgm:pt>
    <dgm:pt modelId="{7AE5904E-C28C-4E6E-A14B-A1437EA0F57C}" type="sibTrans" cxnId="{04536070-A228-4DFE-926B-98EA609449B2}">
      <dgm:prSet/>
      <dgm:spPr/>
      <dgm:t>
        <a:bodyPr/>
        <a:lstStyle/>
        <a:p>
          <a:endParaRPr lang="en-US"/>
        </a:p>
      </dgm:t>
    </dgm:pt>
    <dgm:pt modelId="{56AFC143-16FC-4661-BF3C-8B4763CA4FE5}">
      <dgm:prSet/>
      <dgm:spPr/>
      <dgm:t>
        <a:bodyPr/>
        <a:lstStyle/>
        <a:p>
          <a:r>
            <a:rPr lang="en-US" dirty="0" smtClean="0"/>
            <a:t>MAC</a:t>
          </a:r>
          <a:endParaRPr lang="en-US" dirty="0"/>
        </a:p>
      </dgm:t>
    </dgm:pt>
    <dgm:pt modelId="{6A65FB94-F696-4176-A01D-EE211F829E70}" type="parTrans" cxnId="{F2DBCE30-4AD1-48AB-B6DF-613DF005EF70}">
      <dgm:prSet/>
      <dgm:spPr/>
      <dgm:t>
        <a:bodyPr/>
        <a:lstStyle/>
        <a:p>
          <a:endParaRPr lang="en-US"/>
        </a:p>
      </dgm:t>
    </dgm:pt>
    <dgm:pt modelId="{9698753A-9567-4936-B23C-7BA988FB2956}" type="sibTrans" cxnId="{F2DBCE30-4AD1-48AB-B6DF-613DF005EF70}">
      <dgm:prSet/>
      <dgm:spPr/>
      <dgm:t>
        <a:bodyPr/>
        <a:lstStyle/>
        <a:p>
          <a:endParaRPr lang="en-US"/>
        </a:p>
      </dgm:t>
    </dgm:pt>
    <dgm:pt modelId="{0EFB8496-505A-440D-BA1C-BE9DD0F953F6}">
      <dgm:prSet/>
      <dgm:spPr/>
      <dgm:t>
        <a:bodyPr/>
        <a:lstStyle/>
        <a:p>
          <a:r>
            <a:rPr lang="en-US" dirty="0" smtClean="0"/>
            <a:t>Others</a:t>
          </a:r>
          <a:endParaRPr lang="en-US" dirty="0"/>
        </a:p>
      </dgm:t>
    </dgm:pt>
    <dgm:pt modelId="{34646A84-983C-4504-8758-6FE7184017A8}" type="parTrans" cxnId="{09A333E5-1CE9-4FDA-9DF0-E2320FC01C19}">
      <dgm:prSet/>
      <dgm:spPr/>
      <dgm:t>
        <a:bodyPr/>
        <a:lstStyle/>
        <a:p>
          <a:endParaRPr lang="en-US"/>
        </a:p>
      </dgm:t>
    </dgm:pt>
    <dgm:pt modelId="{5884B28D-E97E-47CB-88FC-012714464DD0}" type="sibTrans" cxnId="{09A333E5-1CE9-4FDA-9DF0-E2320FC01C19}">
      <dgm:prSet/>
      <dgm:spPr/>
      <dgm:t>
        <a:bodyPr/>
        <a:lstStyle/>
        <a:p>
          <a:endParaRPr lang="en-US"/>
        </a:p>
      </dgm:t>
    </dgm:pt>
    <dgm:pt modelId="{9E04D775-1D88-46EE-A344-E5B8FE8B8F17}" type="pres">
      <dgm:prSet presAssocID="{AA4AE15D-F72D-4ECD-8EA6-9CADEA389D3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6AFB0428-1429-4A36-BC92-02FBC57E7E69}" type="pres">
      <dgm:prSet presAssocID="{3A973553-7674-4C05-BC7B-A78B725D09FB}" presName="hierRoot1" presStyleCnt="0">
        <dgm:presLayoutVars>
          <dgm:hierBranch val="init"/>
        </dgm:presLayoutVars>
      </dgm:prSet>
      <dgm:spPr/>
    </dgm:pt>
    <dgm:pt modelId="{1DBD47F1-E34F-4D94-A750-EF7B267C88F2}" type="pres">
      <dgm:prSet presAssocID="{3A973553-7674-4C05-BC7B-A78B725D09FB}" presName="rootComposite1" presStyleCnt="0"/>
      <dgm:spPr/>
    </dgm:pt>
    <dgm:pt modelId="{4D3776DB-0100-4A95-AE1E-8E2F5B94C66F}" type="pres">
      <dgm:prSet presAssocID="{3A973553-7674-4C05-BC7B-A78B725D09FB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CF3B138-081D-420A-B277-DD60A678A0D3}" type="pres">
      <dgm:prSet presAssocID="{3A973553-7674-4C05-BC7B-A78B725D09FB}" presName="rootConnector1" presStyleLbl="node1" presStyleIdx="0" presStyleCnt="0"/>
      <dgm:spPr/>
      <dgm:t>
        <a:bodyPr/>
        <a:lstStyle/>
        <a:p>
          <a:endParaRPr lang="en-US"/>
        </a:p>
      </dgm:t>
    </dgm:pt>
    <dgm:pt modelId="{5DDCEB58-F420-4878-A2AA-2E69A24A0A10}" type="pres">
      <dgm:prSet presAssocID="{3A973553-7674-4C05-BC7B-A78B725D09FB}" presName="hierChild2" presStyleCnt="0"/>
      <dgm:spPr/>
    </dgm:pt>
    <dgm:pt modelId="{52613F27-42BC-44E7-B5AF-4FE7C226770C}" type="pres">
      <dgm:prSet presAssocID="{7D10F8CB-AFDE-42B2-80E9-3B0F26F63A2F}" presName="Name37" presStyleLbl="parChTrans1D2" presStyleIdx="0" presStyleCnt="3"/>
      <dgm:spPr/>
      <dgm:t>
        <a:bodyPr/>
        <a:lstStyle/>
        <a:p>
          <a:endParaRPr lang="en-US"/>
        </a:p>
      </dgm:t>
    </dgm:pt>
    <dgm:pt modelId="{A75F99CC-6379-46C1-ADD9-DE5D000E1376}" type="pres">
      <dgm:prSet presAssocID="{EB94A7F0-389B-4384-8CE2-161E29221E06}" presName="hierRoot2" presStyleCnt="0">
        <dgm:presLayoutVars>
          <dgm:hierBranch val="init"/>
        </dgm:presLayoutVars>
      </dgm:prSet>
      <dgm:spPr/>
    </dgm:pt>
    <dgm:pt modelId="{9CE359D8-8D75-4916-9FC4-652328B13751}" type="pres">
      <dgm:prSet presAssocID="{EB94A7F0-389B-4384-8CE2-161E29221E06}" presName="rootComposite" presStyleCnt="0"/>
      <dgm:spPr/>
    </dgm:pt>
    <dgm:pt modelId="{74D277B2-497D-4B37-9CAF-EB3F462BDF58}" type="pres">
      <dgm:prSet presAssocID="{EB94A7F0-389B-4384-8CE2-161E29221E06}" presName="rootText" presStyleLbl="node2" presStyleIdx="0" presStyleCnt="3" custLinFactNeighborX="-7595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5D27E72-056B-4869-8E39-D73947CAD9EB}" type="pres">
      <dgm:prSet presAssocID="{EB94A7F0-389B-4384-8CE2-161E29221E06}" presName="rootConnector" presStyleLbl="node2" presStyleIdx="0" presStyleCnt="3"/>
      <dgm:spPr/>
      <dgm:t>
        <a:bodyPr/>
        <a:lstStyle/>
        <a:p>
          <a:endParaRPr lang="en-US"/>
        </a:p>
      </dgm:t>
    </dgm:pt>
    <dgm:pt modelId="{CFD0B35C-A5B4-4BA4-99DF-F17B2E41FC4B}" type="pres">
      <dgm:prSet presAssocID="{EB94A7F0-389B-4384-8CE2-161E29221E06}" presName="hierChild4" presStyleCnt="0"/>
      <dgm:spPr/>
    </dgm:pt>
    <dgm:pt modelId="{CBFC64D9-99BB-4C93-8B52-7E713745FD7D}" type="pres">
      <dgm:prSet presAssocID="{95853489-1A06-49A5-A96A-35FDE9F17C52}" presName="Name37" presStyleLbl="parChTrans1D3" presStyleIdx="0" presStyleCnt="9"/>
      <dgm:spPr/>
      <dgm:t>
        <a:bodyPr/>
        <a:lstStyle/>
        <a:p>
          <a:endParaRPr lang="en-US"/>
        </a:p>
      </dgm:t>
    </dgm:pt>
    <dgm:pt modelId="{4366D5BE-DA6A-4F94-B7AC-642DA346286B}" type="pres">
      <dgm:prSet presAssocID="{C24E278A-D3A4-4663-BA51-90B5EDF6A637}" presName="hierRoot2" presStyleCnt="0">
        <dgm:presLayoutVars>
          <dgm:hierBranch val="init"/>
        </dgm:presLayoutVars>
      </dgm:prSet>
      <dgm:spPr/>
    </dgm:pt>
    <dgm:pt modelId="{77ED5D0F-4F03-4387-8319-41B228506992}" type="pres">
      <dgm:prSet presAssocID="{C24E278A-D3A4-4663-BA51-90B5EDF6A637}" presName="rootComposite" presStyleCnt="0"/>
      <dgm:spPr/>
    </dgm:pt>
    <dgm:pt modelId="{D41AAC29-3E91-4CAC-BD08-1F790CBE8B13}" type="pres">
      <dgm:prSet presAssocID="{C24E278A-D3A4-4663-BA51-90B5EDF6A637}" presName="rootText" presStyleLbl="node3" presStyleIdx="0" presStyleCnt="9" custLinFactNeighborX="-7674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11E0AED-6119-4C37-BC51-7EC4FDB6B50A}" type="pres">
      <dgm:prSet presAssocID="{C24E278A-D3A4-4663-BA51-90B5EDF6A637}" presName="rootConnector" presStyleLbl="node3" presStyleIdx="0" presStyleCnt="9"/>
      <dgm:spPr/>
      <dgm:t>
        <a:bodyPr/>
        <a:lstStyle/>
        <a:p>
          <a:endParaRPr lang="en-US"/>
        </a:p>
      </dgm:t>
    </dgm:pt>
    <dgm:pt modelId="{E9C28DEB-C437-4C36-973E-E0EE636B8E4A}" type="pres">
      <dgm:prSet presAssocID="{C24E278A-D3A4-4663-BA51-90B5EDF6A637}" presName="hierChild4" presStyleCnt="0"/>
      <dgm:spPr/>
    </dgm:pt>
    <dgm:pt modelId="{3F4C4AB1-D94A-4CD3-970F-A34561A9FA8B}" type="pres">
      <dgm:prSet presAssocID="{C24E278A-D3A4-4663-BA51-90B5EDF6A637}" presName="hierChild5" presStyleCnt="0"/>
      <dgm:spPr/>
    </dgm:pt>
    <dgm:pt modelId="{928DA1A7-309D-443A-AA94-3D26EAB61F61}" type="pres">
      <dgm:prSet presAssocID="{AE8B75A9-FC9B-4D11-9BBF-C92ACE7D2ADB}" presName="Name37" presStyleLbl="parChTrans1D3" presStyleIdx="1" presStyleCnt="9"/>
      <dgm:spPr/>
      <dgm:t>
        <a:bodyPr/>
        <a:lstStyle/>
        <a:p>
          <a:endParaRPr lang="en-US"/>
        </a:p>
      </dgm:t>
    </dgm:pt>
    <dgm:pt modelId="{5D52CF6A-B886-45B7-911F-648D9A543D15}" type="pres">
      <dgm:prSet presAssocID="{D7B0AC55-AF0D-427E-AFF3-AB4214A9C7CF}" presName="hierRoot2" presStyleCnt="0">
        <dgm:presLayoutVars>
          <dgm:hierBranch val="init"/>
        </dgm:presLayoutVars>
      </dgm:prSet>
      <dgm:spPr/>
    </dgm:pt>
    <dgm:pt modelId="{AB7B9283-5DFC-4409-932B-962B8D28187D}" type="pres">
      <dgm:prSet presAssocID="{D7B0AC55-AF0D-427E-AFF3-AB4214A9C7CF}" presName="rootComposite" presStyleCnt="0"/>
      <dgm:spPr/>
    </dgm:pt>
    <dgm:pt modelId="{9F13E31F-6BE8-4650-93A5-058989041BA0}" type="pres">
      <dgm:prSet presAssocID="{D7B0AC55-AF0D-427E-AFF3-AB4214A9C7CF}" presName="rootText" presStyleLbl="node3" presStyleIdx="1" presStyleCnt="9" custLinFactNeighborX="-7674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DC57234-5C42-4768-9734-05CF1BE11EC4}" type="pres">
      <dgm:prSet presAssocID="{D7B0AC55-AF0D-427E-AFF3-AB4214A9C7CF}" presName="rootConnector" presStyleLbl="node3" presStyleIdx="1" presStyleCnt="9"/>
      <dgm:spPr/>
      <dgm:t>
        <a:bodyPr/>
        <a:lstStyle/>
        <a:p>
          <a:endParaRPr lang="en-US"/>
        </a:p>
      </dgm:t>
    </dgm:pt>
    <dgm:pt modelId="{0A101D9F-372E-4E00-91FF-4D528FBD7DAB}" type="pres">
      <dgm:prSet presAssocID="{D7B0AC55-AF0D-427E-AFF3-AB4214A9C7CF}" presName="hierChild4" presStyleCnt="0"/>
      <dgm:spPr/>
    </dgm:pt>
    <dgm:pt modelId="{C8A0BBAA-A765-4F67-8E27-D84E42D4C8AD}" type="pres">
      <dgm:prSet presAssocID="{D7B0AC55-AF0D-427E-AFF3-AB4214A9C7CF}" presName="hierChild5" presStyleCnt="0"/>
      <dgm:spPr/>
    </dgm:pt>
    <dgm:pt modelId="{5D2F215B-3753-4552-9B87-6C06199CAE79}" type="pres">
      <dgm:prSet presAssocID="{6DC3AC24-5806-4ABB-ACB4-C7805B974C44}" presName="Name37" presStyleLbl="parChTrans1D3" presStyleIdx="2" presStyleCnt="9"/>
      <dgm:spPr/>
      <dgm:t>
        <a:bodyPr/>
        <a:lstStyle/>
        <a:p>
          <a:endParaRPr lang="en-US"/>
        </a:p>
      </dgm:t>
    </dgm:pt>
    <dgm:pt modelId="{95F0D5B0-F43D-41EF-917C-A69EA933A96A}" type="pres">
      <dgm:prSet presAssocID="{EF037378-FC2B-441C-9552-E2A19613C6EF}" presName="hierRoot2" presStyleCnt="0">
        <dgm:presLayoutVars>
          <dgm:hierBranch val="init"/>
        </dgm:presLayoutVars>
      </dgm:prSet>
      <dgm:spPr/>
    </dgm:pt>
    <dgm:pt modelId="{AACEB703-B71B-40F9-BDBA-F0B5B0D9465D}" type="pres">
      <dgm:prSet presAssocID="{EF037378-FC2B-441C-9552-E2A19613C6EF}" presName="rootComposite" presStyleCnt="0"/>
      <dgm:spPr/>
    </dgm:pt>
    <dgm:pt modelId="{085C7BC3-ED68-46AF-A177-7F5161657165}" type="pres">
      <dgm:prSet presAssocID="{EF037378-FC2B-441C-9552-E2A19613C6EF}" presName="rootText" presStyleLbl="node3" presStyleIdx="2" presStyleCnt="9" custLinFactNeighborX="-7674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603A2FB-4130-46D4-B8CC-217B64A3C988}" type="pres">
      <dgm:prSet presAssocID="{EF037378-FC2B-441C-9552-E2A19613C6EF}" presName="rootConnector" presStyleLbl="node3" presStyleIdx="2" presStyleCnt="9"/>
      <dgm:spPr/>
      <dgm:t>
        <a:bodyPr/>
        <a:lstStyle/>
        <a:p>
          <a:endParaRPr lang="en-US"/>
        </a:p>
      </dgm:t>
    </dgm:pt>
    <dgm:pt modelId="{EDFC61F9-4AFE-44DE-BA42-4D914B2FB6C0}" type="pres">
      <dgm:prSet presAssocID="{EF037378-FC2B-441C-9552-E2A19613C6EF}" presName="hierChild4" presStyleCnt="0"/>
      <dgm:spPr/>
    </dgm:pt>
    <dgm:pt modelId="{994B015E-B34F-4BC0-BFC8-B7DB2FBFB6E6}" type="pres">
      <dgm:prSet presAssocID="{EF037378-FC2B-441C-9552-E2A19613C6EF}" presName="hierChild5" presStyleCnt="0"/>
      <dgm:spPr/>
    </dgm:pt>
    <dgm:pt modelId="{94FA63D1-6F18-4638-80FE-8F03BF0A387C}" type="pres">
      <dgm:prSet presAssocID="{EB94A7F0-389B-4384-8CE2-161E29221E06}" presName="hierChild5" presStyleCnt="0"/>
      <dgm:spPr/>
    </dgm:pt>
    <dgm:pt modelId="{7EBD0693-56CE-4ECC-AF9E-C21A9AF04F6E}" type="pres">
      <dgm:prSet presAssocID="{84EFE47F-94C7-4567-9B1C-49CEA0A85025}" presName="Name37" presStyleLbl="parChTrans1D2" presStyleIdx="1" presStyleCnt="3"/>
      <dgm:spPr/>
      <dgm:t>
        <a:bodyPr/>
        <a:lstStyle/>
        <a:p>
          <a:endParaRPr lang="en-US"/>
        </a:p>
      </dgm:t>
    </dgm:pt>
    <dgm:pt modelId="{50818E47-A56E-4292-911A-CACA339AFB0C}" type="pres">
      <dgm:prSet presAssocID="{E0E80336-DDB1-4684-87ED-B24603E7157F}" presName="hierRoot2" presStyleCnt="0">
        <dgm:presLayoutVars>
          <dgm:hierBranch val="init"/>
        </dgm:presLayoutVars>
      </dgm:prSet>
      <dgm:spPr/>
    </dgm:pt>
    <dgm:pt modelId="{1B0784DC-C3C0-42E9-9BCE-7C2D87BB3F58}" type="pres">
      <dgm:prSet presAssocID="{E0E80336-DDB1-4684-87ED-B24603E7157F}" presName="rootComposite" presStyleCnt="0"/>
      <dgm:spPr/>
    </dgm:pt>
    <dgm:pt modelId="{FB4D15D0-C149-4592-B994-162C03C84008}" type="pres">
      <dgm:prSet presAssocID="{E0E80336-DDB1-4684-87ED-B24603E7157F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EC260B6-B82A-4E6C-828C-84D84F772645}" type="pres">
      <dgm:prSet presAssocID="{E0E80336-DDB1-4684-87ED-B24603E7157F}" presName="rootConnector" presStyleLbl="node2" presStyleIdx="1" presStyleCnt="3"/>
      <dgm:spPr/>
      <dgm:t>
        <a:bodyPr/>
        <a:lstStyle/>
        <a:p>
          <a:endParaRPr lang="en-US"/>
        </a:p>
      </dgm:t>
    </dgm:pt>
    <dgm:pt modelId="{77356CAF-2E00-4482-83CD-5B5705017656}" type="pres">
      <dgm:prSet presAssocID="{E0E80336-DDB1-4684-87ED-B24603E7157F}" presName="hierChild4" presStyleCnt="0"/>
      <dgm:spPr/>
    </dgm:pt>
    <dgm:pt modelId="{455ACC3E-3E43-476E-9DCA-74F6D5979A00}" type="pres">
      <dgm:prSet presAssocID="{B8D042CE-5F3D-452B-A0A0-113D61010B3F}" presName="Name37" presStyleLbl="parChTrans1D3" presStyleIdx="3" presStyleCnt="9"/>
      <dgm:spPr/>
      <dgm:t>
        <a:bodyPr/>
        <a:lstStyle/>
        <a:p>
          <a:endParaRPr lang="en-US"/>
        </a:p>
      </dgm:t>
    </dgm:pt>
    <dgm:pt modelId="{3CB12E58-5AD1-484F-B01F-947011DC9D87}" type="pres">
      <dgm:prSet presAssocID="{534F8837-8CC5-4BFE-A046-AAE3E3B8E81F}" presName="hierRoot2" presStyleCnt="0">
        <dgm:presLayoutVars>
          <dgm:hierBranch val="init"/>
        </dgm:presLayoutVars>
      </dgm:prSet>
      <dgm:spPr/>
    </dgm:pt>
    <dgm:pt modelId="{5982B16D-8407-4C5B-B0F4-E12ABED94772}" type="pres">
      <dgm:prSet presAssocID="{534F8837-8CC5-4BFE-A046-AAE3E3B8E81F}" presName="rootComposite" presStyleCnt="0"/>
      <dgm:spPr/>
    </dgm:pt>
    <dgm:pt modelId="{65A52CDC-0897-4B01-98FA-5E5E276B45AF}" type="pres">
      <dgm:prSet presAssocID="{534F8837-8CC5-4BFE-A046-AAE3E3B8E81F}" presName="rootText" presStyleLbl="node3" presStyleIdx="3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A49181C-B6F9-4013-8EB8-3AD19D5BFC53}" type="pres">
      <dgm:prSet presAssocID="{534F8837-8CC5-4BFE-A046-AAE3E3B8E81F}" presName="rootConnector" presStyleLbl="node3" presStyleIdx="3" presStyleCnt="9"/>
      <dgm:spPr/>
      <dgm:t>
        <a:bodyPr/>
        <a:lstStyle/>
        <a:p>
          <a:endParaRPr lang="en-US"/>
        </a:p>
      </dgm:t>
    </dgm:pt>
    <dgm:pt modelId="{A458959C-F745-4161-9A1B-1BAB6DD31E2E}" type="pres">
      <dgm:prSet presAssocID="{534F8837-8CC5-4BFE-A046-AAE3E3B8E81F}" presName="hierChild4" presStyleCnt="0"/>
      <dgm:spPr/>
    </dgm:pt>
    <dgm:pt modelId="{17981D11-F473-47EC-8AFA-3D90AB475839}" type="pres">
      <dgm:prSet presAssocID="{534F8837-8CC5-4BFE-A046-AAE3E3B8E81F}" presName="hierChild5" presStyleCnt="0"/>
      <dgm:spPr/>
    </dgm:pt>
    <dgm:pt modelId="{861DF201-9A2C-4211-91DB-64E59A3C2F60}" type="pres">
      <dgm:prSet presAssocID="{4BD2E9A6-5A11-4D34-87ED-CB8F7B1EBB73}" presName="Name37" presStyleLbl="parChTrans1D3" presStyleIdx="4" presStyleCnt="9"/>
      <dgm:spPr/>
      <dgm:t>
        <a:bodyPr/>
        <a:lstStyle/>
        <a:p>
          <a:endParaRPr lang="en-US"/>
        </a:p>
      </dgm:t>
    </dgm:pt>
    <dgm:pt modelId="{0A799A32-2A3B-4F96-9A7F-7DFF84120CD3}" type="pres">
      <dgm:prSet presAssocID="{DDBACB57-13E4-40BF-8AE5-285A29706457}" presName="hierRoot2" presStyleCnt="0">
        <dgm:presLayoutVars>
          <dgm:hierBranch val="init"/>
        </dgm:presLayoutVars>
      </dgm:prSet>
      <dgm:spPr/>
    </dgm:pt>
    <dgm:pt modelId="{1DDDC0F1-AB7C-4CE5-A979-6CC2476B8CD9}" type="pres">
      <dgm:prSet presAssocID="{DDBACB57-13E4-40BF-8AE5-285A29706457}" presName="rootComposite" presStyleCnt="0"/>
      <dgm:spPr/>
    </dgm:pt>
    <dgm:pt modelId="{8672B18F-3F4C-45E4-99A5-F4B5913283E9}" type="pres">
      <dgm:prSet presAssocID="{DDBACB57-13E4-40BF-8AE5-285A29706457}" presName="rootText" presStyleLbl="node3" presStyleIdx="4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3CCB909-2B73-4361-ABFA-9E896EE55DAD}" type="pres">
      <dgm:prSet presAssocID="{DDBACB57-13E4-40BF-8AE5-285A29706457}" presName="rootConnector" presStyleLbl="node3" presStyleIdx="4" presStyleCnt="9"/>
      <dgm:spPr/>
      <dgm:t>
        <a:bodyPr/>
        <a:lstStyle/>
        <a:p>
          <a:endParaRPr lang="en-US"/>
        </a:p>
      </dgm:t>
    </dgm:pt>
    <dgm:pt modelId="{84631F86-8C4D-413E-8FF7-C2DB419F7927}" type="pres">
      <dgm:prSet presAssocID="{DDBACB57-13E4-40BF-8AE5-285A29706457}" presName="hierChild4" presStyleCnt="0"/>
      <dgm:spPr/>
    </dgm:pt>
    <dgm:pt modelId="{38060A64-6477-4BFC-AE9A-CA1B1B07B848}" type="pres">
      <dgm:prSet presAssocID="{DDBACB57-13E4-40BF-8AE5-285A29706457}" presName="hierChild5" presStyleCnt="0"/>
      <dgm:spPr/>
    </dgm:pt>
    <dgm:pt modelId="{00E4D8BC-B786-4AC8-85D9-1CAC64FD21A5}" type="pres">
      <dgm:prSet presAssocID="{EF5B7A66-4E39-437E-B222-5465E1698B6A}" presName="Name37" presStyleLbl="parChTrans1D3" presStyleIdx="5" presStyleCnt="9"/>
      <dgm:spPr/>
      <dgm:t>
        <a:bodyPr/>
        <a:lstStyle/>
        <a:p>
          <a:endParaRPr lang="en-US"/>
        </a:p>
      </dgm:t>
    </dgm:pt>
    <dgm:pt modelId="{F4FD6A6D-8B81-429F-935F-FEA203E496C6}" type="pres">
      <dgm:prSet presAssocID="{3971452D-02E1-40F2-8BA2-9A76A2B707DE}" presName="hierRoot2" presStyleCnt="0">
        <dgm:presLayoutVars>
          <dgm:hierBranch val="init"/>
        </dgm:presLayoutVars>
      </dgm:prSet>
      <dgm:spPr/>
    </dgm:pt>
    <dgm:pt modelId="{0E6A8B39-B2DD-4769-B226-35F3C401034E}" type="pres">
      <dgm:prSet presAssocID="{3971452D-02E1-40F2-8BA2-9A76A2B707DE}" presName="rootComposite" presStyleCnt="0"/>
      <dgm:spPr/>
    </dgm:pt>
    <dgm:pt modelId="{EF19A532-BF83-4A8D-B5B8-A2138866A167}" type="pres">
      <dgm:prSet presAssocID="{3971452D-02E1-40F2-8BA2-9A76A2B707DE}" presName="rootText" presStyleLbl="node3" presStyleIdx="5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A082B24-F92A-4C6C-A64C-DC5933A2224C}" type="pres">
      <dgm:prSet presAssocID="{3971452D-02E1-40F2-8BA2-9A76A2B707DE}" presName="rootConnector" presStyleLbl="node3" presStyleIdx="5" presStyleCnt="9"/>
      <dgm:spPr/>
      <dgm:t>
        <a:bodyPr/>
        <a:lstStyle/>
        <a:p>
          <a:endParaRPr lang="en-US"/>
        </a:p>
      </dgm:t>
    </dgm:pt>
    <dgm:pt modelId="{B08A04F4-6186-41FB-9641-E5D292A180C0}" type="pres">
      <dgm:prSet presAssocID="{3971452D-02E1-40F2-8BA2-9A76A2B707DE}" presName="hierChild4" presStyleCnt="0"/>
      <dgm:spPr/>
    </dgm:pt>
    <dgm:pt modelId="{6B47AD45-AA62-4BCC-8F54-C9E103718600}" type="pres">
      <dgm:prSet presAssocID="{3971452D-02E1-40F2-8BA2-9A76A2B707DE}" presName="hierChild5" presStyleCnt="0"/>
      <dgm:spPr/>
    </dgm:pt>
    <dgm:pt modelId="{41165B36-FD09-4873-A274-EA477A5B9DFF}" type="pres">
      <dgm:prSet presAssocID="{E0E80336-DDB1-4684-87ED-B24603E7157F}" presName="hierChild5" presStyleCnt="0"/>
      <dgm:spPr/>
    </dgm:pt>
    <dgm:pt modelId="{82949F47-B989-425B-AAA6-A1201B70E42E}" type="pres">
      <dgm:prSet presAssocID="{BC152379-68D7-4AFD-A979-785A13ACF1CE}" presName="Name37" presStyleLbl="parChTrans1D2" presStyleIdx="2" presStyleCnt="3"/>
      <dgm:spPr/>
      <dgm:t>
        <a:bodyPr/>
        <a:lstStyle/>
        <a:p>
          <a:endParaRPr lang="en-US"/>
        </a:p>
      </dgm:t>
    </dgm:pt>
    <dgm:pt modelId="{A493895D-A694-4269-AA07-68F900ECFB9D}" type="pres">
      <dgm:prSet presAssocID="{013A7242-C12A-4E82-9AE9-04BDADBD5B48}" presName="hierRoot2" presStyleCnt="0">
        <dgm:presLayoutVars>
          <dgm:hierBranch val="init"/>
        </dgm:presLayoutVars>
      </dgm:prSet>
      <dgm:spPr/>
    </dgm:pt>
    <dgm:pt modelId="{B3AEECE8-B485-48FF-9868-AAA90D7FB88A}" type="pres">
      <dgm:prSet presAssocID="{013A7242-C12A-4E82-9AE9-04BDADBD5B48}" presName="rootComposite" presStyleCnt="0"/>
      <dgm:spPr/>
    </dgm:pt>
    <dgm:pt modelId="{B0815A1F-E9E9-4639-8494-56318C511DF0}" type="pres">
      <dgm:prSet presAssocID="{013A7242-C12A-4E82-9AE9-04BDADBD5B48}" presName="rootText" presStyleLbl="node2" presStyleIdx="2" presStyleCnt="3" custLinFactX="23508" custLinFactNeighborX="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08F003F-2359-4801-AAB8-6B66C9D961DD}" type="pres">
      <dgm:prSet presAssocID="{013A7242-C12A-4E82-9AE9-04BDADBD5B48}" presName="rootConnector" presStyleLbl="node2" presStyleIdx="2" presStyleCnt="3"/>
      <dgm:spPr/>
      <dgm:t>
        <a:bodyPr/>
        <a:lstStyle/>
        <a:p>
          <a:endParaRPr lang="en-US"/>
        </a:p>
      </dgm:t>
    </dgm:pt>
    <dgm:pt modelId="{429E12BB-544F-413A-BE39-0BFF4338BC3D}" type="pres">
      <dgm:prSet presAssocID="{013A7242-C12A-4E82-9AE9-04BDADBD5B48}" presName="hierChild4" presStyleCnt="0"/>
      <dgm:spPr/>
    </dgm:pt>
    <dgm:pt modelId="{162377D9-0C15-48F2-A8A3-4BBD7A6AEEED}" type="pres">
      <dgm:prSet presAssocID="{5572159B-2C85-46A6-B1AA-22BA36E8D8D1}" presName="Name37" presStyleLbl="parChTrans1D3" presStyleIdx="6" presStyleCnt="9"/>
      <dgm:spPr/>
      <dgm:t>
        <a:bodyPr/>
        <a:lstStyle/>
        <a:p>
          <a:endParaRPr lang="en-US"/>
        </a:p>
      </dgm:t>
    </dgm:pt>
    <dgm:pt modelId="{43EFF047-F592-4465-B781-5E42E586DC4B}" type="pres">
      <dgm:prSet presAssocID="{64B352B9-7587-4EB2-BADE-EDF091F9CCF0}" presName="hierRoot2" presStyleCnt="0">
        <dgm:presLayoutVars>
          <dgm:hierBranch val="init"/>
        </dgm:presLayoutVars>
      </dgm:prSet>
      <dgm:spPr/>
    </dgm:pt>
    <dgm:pt modelId="{7AAF58C2-8538-4258-9345-759E4FB2C04F}" type="pres">
      <dgm:prSet presAssocID="{64B352B9-7587-4EB2-BADE-EDF091F9CCF0}" presName="rootComposite" presStyleCnt="0"/>
      <dgm:spPr/>
    </dgm:pt>
    <dgm:pt modelId="{9F363262-D3F4-443C-8B01-C525D5DE771A}" type="pres">
      <dgm:prSet presAssocID="{64B352B9-7587-4EB2-BADE-EDF091F9CCF0}" presName="rootText" presStyleLbl="node3" presStyleIdx="6" presStyleCnt="9" custLinFactX="20696" custLinFactNeighborX="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467F18F-67AD-4C6C-A748-D057D249AD6D}" type="pres">
      <dgm:prSet presAssocID="{64B352B9-7587-4EB2-BADE-EDF091F9CCF0}" presName="rootConnector" presStyleLbl="node3" presStyleIdx="6" presStyleCnt="9"/>
      <dgm:spPr/>
      <dgm:t>
        <a:bodyPr/>
        <a:lstStyle/>
        <a:p>
          <a:endParaRPr lang="en-US"/>
        </a:p>
      </dgm:t>
    </dgm:pt>
    <dgm:pt modelId="{E7005C66-E5BC-4B9A-B08B-305233D03E4D}" type="pres">
      <dgm:prSet presAssocID="{64B352B9-7587-4EB2-BADE-EDF091F9CCF0}" presName="hierChild4" presStyleCnt="0"/>
      <dgm:spPr/>
    </dgm:pt>
    <dgm:pt modelId="{E2284019-83F9-4CAF-B807-021760B23A2F}" type="pres">
      <dgm:prSet presAssocID="{64B352B9-7587-4EB2-BADE-EDF091F9CCF0}" presName="hierChild5" presStyleCnt="0"/>
      <dgm:spPr/>
    </dgm:pt>
    <dgm:pt modelId="{A86C0873-8701-4C68-A233-D9A3050B3993}" type="pres">
      <dgm:prSet presAssocID="{6A65FB94-F696-4176-A01D-EE211F829E70}" presName="Name37" presStyleLbl="parChTrans1D3" presStyleIdx="7" presStyleCnt="9"/>
      <dgm:spPr/>
      <dgm:t>
        <a:bodyPr/>
        <a:lstStyle/>
        <a:p>
          <a:endParaRPr lang="en-US"/>
        </a:p>
      </dgm:t>
    </dgm:pt>
    <dgm:pt modelId="{C6764CDE-3302-4B25-A6AC-2A4F1317486A}" type="pres">
      <dgm:prSet presAssocID="{56AFC143-16FC-4661-BF3C-8B4763CA4FE5}" presName="hierRoot2" presStyleCnt="0">
        <dgm:presLayoutVars>
          <dgm:hierBranch val="init"/>
        </dgm:presLayoutVars>
      </dgm:prSet>
      <dgm:spPr/>
    </dgm:pt>
    <dgm:pt modelId="{925CD915-9795-4CFF-A6E1-8A74D4DEA2D8}" type="pres">
      <dgm:prSet presAssocID="{56AFC143-16FC-4661-BF3C-8B4763CA4FE5}" presName="rootComposite" presStyleCnt="0"/>
      <dgm:spPr/>
    </dgm:pt>
    <dgm:pt modelId="{C8D6AC88-C6C8-4C06-B46D-BCDAFDC4CA47}" type="pres">
      <dgm:prSet presAssocID="{56AFC143-16FC-4661-BF3C-8B4763CA4FE5}" presName="rootText" presStyleLbl="node3" presStyleIdx="7" presStyleCnt="9" custLinFactX="20696" custLinFactNeighborX="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C99FBD9-1ED3-4732-A6B6-8BC8C919C217}" type="pres">
      <dgm:prSet presAssocID="{56AFC143-16FC-4661-BF3C-8B4763CA4FE5}" presName="rootConnector" presStyleLbl="node3" presStyleIdx="7" presStyleCnt="9"/>
      <dgm:spPr/>
      <dgm:t>
        <a:bodyPr/>
        <a:lstStyle/>
        <a:p>
          <a:endParaRPr lang="en-US"/>
        </a:p>
      </dgm:t>
    </dgm:pt>
    <dgm:pt modelId="{3F060922-535D-4B4E-AE61-FA398F187A5F}" type="pres">
      <dgm:prSet presAssocID="{56AFC143-16FC-4661-BF3C-8B4763CA4FE5}" presName="hierChild4" presStyleCnt="0"/>
      <dgm:spPr/>
    </dgm:pt>
    <dgm:pt modelId="{8CAAEB4F-EE21-4334-A1E2-8D499100F0DE}" type="pres">
      <dgm:prSet presAssocID="{56AFC143-16FC-4661-BF3C-8B4763CA4FE5}" presName="hierChild5" presStyleCnt="0"/>
      <dgm:spPr/>
    </dgm:pt>
    <dgm:pt modelId="{4E74FDB6-29CD-4961-8C77-D497F176445B}" type="pres">
      <dgm:prSet presAssocID="{34646A84-983C-4504-8758-6FE7184017A8}" presName="Name37" presStyleLbl="parChTrans1D3" presStyleIdx="8" presStyleCnt="9"/>
      <dgm:spPr/>
      <dgm:t>
        <a:bodyPr/>
        <a:lstStyle/>
        <a:p>
          <a:endParaRPr lang="en-US"/>
        </a:p>
      </dgm:t>
    </dgm:pt>
    <dgm:pt modelId="{F3469A01-003D-48A9-8468-276BE52020A4}" type="pres">
      <dgm:prSet presAssocID="{0EFB8496-505A-440D-BA1C-BE9DD0F953F6}" presName="hierRoot2" presStyleCnt="0">
        <dgm:presLayoutVars>
          <dgm:hierBranch val="init"/>
        </dgm:presLayoutVars>
      </dgm:prSet>
      <dgm:spPr/>
    </dgm:pt>
    <dgm:pt modelId="{604A73F2-F3A4-4F4F-BC17-E65DF951365C}" type="pres">
      <dgm:prSet presAssocID="{0EFB8496-505A-440D-BA1C-BE9DD0F953F6}" presName="rootComposite" presStyleCnt="0"/>
      <dgm:spPr/>
    </dgm:pt>
    <dgm:pt modelId="{FF1DCE6A-6802-4B3F-8163-56F9CDC4AAC7}" type="pres">
      <dgm:prSet presAssocID="{0EFB8496-505A-440D-BA1C-BE9DD0F953F6}" presName="rootText" presStyleLbl="node3" presStyleIdx="8" presStyleCnt="9" custLinFactX="20696" custLinFactNeighborX="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3D6E30F-71DB-433A-AF1F-E4CB8757CA47}" type="pres">
      <dgm:prSet presAssocID="{0EFB8496-505A-440D-BA1C-BE9DD0F953F6}" presName="rootConnector" presStyleLbl="node3" presStyleIdx="8" presStyleCnt="9"/>
      <dgm:spPr/>
      <dgm:t>
        <a:bodyPr/>
        <a:lstStyle/>
        <a:p>
          <a:endParaRPr lang="en-US"/>
        </a:p>
      </dgm:t>
    </dgm:pt>
    <dgm:pt modelId="{229185B5-AD37-432C-B3A5-7708C21C0BEB}" type="pres">
      <dgm:prSet presAssocID="{0EFB8496-505A-440D-BA1C-BE9DD0F953F6}" presName="hierChild4" presStyleCnt="0"/>
      <dgm:spPr/>
    </dgm:pt>
    <dgm:pt modelId="{D31D4A69-2EA9-4C12-B622-7A74A892D90D}" type="pres">
      <dgm:prSet presAssocID="{0EFB8496-505A-440D-BA1C-BE9DD0F953F6}" presName="hierChild5" presStyleCnt="0"/>
      <dgm:spPr/>
    </dgm:pt>
    <dgm:pt modelId="{E206D824-7041-4864-98BF-7AC0AB6FDF77}" type="pres">
      <dgm:prSet presAssocID="{013A7242-C12A-4E82-9AE9-04BDADBD5B48}" presName="hierChild5" presStyleCnt="0"/>
      <dgm:spPr/>
    </dgm:pt>
    <dgm:pt modelId="{33E54A57-B6B5-434E-8988-E4B0410A63CA}" type="pres">
      <dgm:prSet presAssocID="{3A973553-7674-4C05-BC7B-A78B725D09FB}" presName="hierChild3" presStyleCnt="0"/>
      <dgm:spPr/>
    </dgm:pt>
  </dgm:ptLst>
  <dgm:cxnLst>
    <dgm:cxn modelId="{F2DBCE30-4AD1-48AB-B6DF-613DF005EF70}" srcId="{013A7242-C12A-4E82-9AE9-04BDADBD5B48}" destId="{56AFC143-16FC-4661-BF3C-8B4763CA4FE5}" srcOrd="1" destOrd="0" parTransId="{6A65FB94-F696-4176-A01D-EE211F829E70}" sibTransId="{9698753A-9567-4936-B23C-7BA988FB2956}"/>
    <dgm:cxn modelId="{157906DB-CEA0-4303-AB9B-70A1654F95F7}" type="presOf" srcId="{C24E278A-D3A4-4663-BA51-90B5EDF6A637}" destId="{D41AAC29-3E91-4CAC-BD08-1F790CBE8B13}" srcOrd="0" destOrd="0" presId="urn:microsoft.com/office/officeart/2005/8/layout/orgChart1"/>
    <dgm:cxn modelId="{E05EB825-7177-491E-882C-DCE878F5AA6D}" type="presOf" srcId="{EF037378-FC2B-441C-9552-E2A19613C6EF}" destId="{0603A2FB-4130-46D4-B8CC-217B64A3C988}" srcOrd="1" destOrd="0" presId="urn:microsoft.com/office/officeart/2005/8/layout/orgChart1"/>
    <dgm:cxn modelId="{E205E04D-4037-4A32-B8FA-89223AE933F1}" type="presOf" srcId="{EB94A7F0-389B-4384-8CE2-161E29221E06}" destId="{74D277B2-497D-4B37-9CAF-EB3F462BDF58}" srcOrd="0" destOrd="0" presId="urn:microsoft.com/office/officeart/2005/8/layout/orgChart1"/>
    <dgm:cxn modelId="{30A0332A-3485-4E3D-805D-D2EAE34939D0}" type="presOf" srcId="{84EFE47F-94C7-4567-9B1C-49CEA0A85025}" destId="{7EBD0693-56CE-4ECC-AF9E-C21A9AF04F6E}" srcOrd="0" destOrd="0" presId="urn:microsoft.com/office/officeart/2005/8/layout/orgChart1"/>
    <dgm:cxn modelId="{7CB82002-B191-4D4E-ACA5-AA28DCFAB4AD}" srcId="{3A973553-7674-4C05-BC7B-A78B725D09FB}" destId="{EB94A7F0-389B-4384-8CE2-161E29221E06}" srcOrd="0" destOrd="0" parTransId="{7D10F8CB-AFDE-42B2-80E9-3B0F26F63A2F}" sibTransId="{67B9374E-1037-4EF4-A50A-3A179BB69353}"/>
    <dgm:cxn modelId="{29A1DD1C-97BB-4D05-B58A-DEA5E3CDCC24}" type="presOf" srcId="{6A65FB94-F696-4176-A01D-EE211F829E70}" destId="{A86C0873-8701-4C68-A233-D9A3050B3993}" srcOrd="0" destOrd="0" presId="urn:microsoft.com/office/officeart/2005/8/layout/orgChart1"/>
    <dgm:cxn modelId="{27CA5D11-BF7E-4DAC-8FE0-09DB0ABBD951}" type="presOf" srcId="{EF5B7A66-4E39-437E-B222-5465E1698B6A}" destId="{00E4D8BC-B786-4AC8-85D9-1CAC64FD21A5}" srcOrd="0" destOrd="0" presId="urn:microsoft.com/office/officeart/2005/8/layout/orgChart1"/>
    <dgm:cxn modelId="{7A0F4806-4FDC-411F-86B0-18E06B356EEB}" type="presOf" srcId="{AA4AE15D-F72D-4ECD-8EA6-9CADEA389D32}" destId="{9E04D775-1D88-46EE-A344-E5B8FE8B8F17}" srcOrd="0" destOrd="0" presId="urn:microsoft.com/office/officeart/2005/8/layout/orgChart1"/>
    <dgm:cxn modelId="{903F6F37-CA34-4CCC-81F0-0F219904F128}" type="presOf" srcId="{B8D042CE-5F3D-452B-A0A0-113D61010B3F}" destId="{455ACC3E-3E43-476E-9DCA-74F6D5979A00}" srcOrd="0" destOrd="0" presId="urn:microsoft.com/office/officeart/2005/8/layout/orgChart1"/>
    <dgm:cxn modelId="{E3DC89D7-F45C-4659-BA0A-0D0DA6136668}" type="presOf" srcId="{AE8B75A9-FC9B-4D11-9BBF-C92ACE7D2ADB}" destId="{928DA1A7-309D-443A-AA94-3D26EAB61F61}" srcOrd="0" destOrd="0" presId="urn:microsoft.com/office/officeart/2005/8/layout/orgChart1"/>
    <dgm:cxn modelId="{5E4A0875-8CCD-4CC6-B4E4-1FCFEF733DFE}" type="presOf" srcId="{4BD2E9A6-5A11-4D34-87ED-CB8F7B1EBB73}" destId="{861DF201-9A2C-4211-91DB-64E59A3C2F60}" srcOrd="0" destOrd="0" presId="urn:microsoft.com/office/officeart/2005/8/layout/orgChart1"/>
    <dgm:cxn modelId="{E77F4131-8365-4115-9095-E71392CD9B9D}" type="presOf" srcId="{C24E278A-D3A4-4663-BA51-90B5EDF6A637}" destId="{D11E0AED-6119-4C37-BC51-7EC4FDB6B50A}" srcOrd="1" destOrd="0" presId="urn:microsoft.com/office/officeart/2005/8/layout/orgChart1"/>
    <dgm:cxn modelId="{A0A9E1FA-1E3C-49BA-BD8A-80219AB2DA3C}" type="presOf" srcId="{D7B0AC55-AF0D-427E-AFF3-AB4214A9C7CF}" destId="{9F13E31F-6BE8-4650-93A5-058989041BA0}" srcOrd="0" destOrd="0" presId="urn:microsoft.com/office/officeart/2005/8/layout/orgChart1"/>
    <dgm:cxn modelId="{ADB798C0-9C05-490E-B3C4-1766987909BD}" type="presOf" srcId="{EB94A7F0-389B-4384-8CE2-161E29221E06}" destId="{15D27E72-056B-4869-8E39-D73947CAD9EB}" srcOrd="1" destOrd="0" presId="urn:microsoft.com/office/officeart/2005/8/layout/orgChart1"/>
    <dgm:cxn modelId="{F3C8FFA5-E17C-473F-9A56-ACB49044DC29}" srcId="{AA4AE15D-F72D-4ECD-8EA6-9CADEA389D32}" destId="{3A973553-7674-4C05-BC7B-A78B725D09FB}" srcOrd="0" destOrd="0" parTransId="{6038703D-2C8F-44F4-9AEF-78D7738A71CB}" sibTransId="{51671FBB-21AE-43D8-A90E-CE7EB5819464}"/>
    <dgm:cxn modelId="{61A2C54B-0465-4795-A32B-AE4CC1709E3C}" type="presOf" srcId="{7D10F8CB-AFDE-42B2-80E9-3B0F26F63A2F}" destId="{52613F27-42BC-44E7-B5AF-4FE7C226770C}" srcOrd="0" destOrd="0" presId="urn:microsoft.com/office/officeart/2005/8/layout/orgChart1"/>
    <dgm:cxn modelId="{E93715F6-7265-43FB-AFDD-37167BCC7245}" srcId="{EB94A7F0-389B-4384-8CE2-161E29221E06}" destId="{EF037378-FC2B-441C-9552-E2A19613C6EF}" srcOrd="2" destOrd="0" parTransId="{6DC3AC24-5806-4ABB-ACB4-C7805B974C44}" sibTransId="{5E64754F-656B-491A-B4D2-56ADE3FB3B92}"/>
    <dgm:cxn modelId="{23875F11-BD65-4645-831E-B9F8A9443F28}" type="presOf" srcId="{56AFC143-16FC-4661-BF3C-8B4763CA4FE5}" destId="{1C99FBD9-1ED3-4732-A6B6-8BC8C919C217}" srcOrd="1" destOrd="0" presId="urn:microsoft.com/office/officeart/2005/8/layout/orgChart1"/>
    <dgm:cxn modelId="{04828BC3-A474-4E12-B3AC-4985F6893C41}" type="presOf" srcId="{95853489-1A06-49A5-A96A-35FDE9F17C52}" destId="{CBFC64D9-99BB-4C93-8B52-7E713745FD7D}" srcOrd="0" destOrd="0" presId="urn:microsoft.com/office/officeart/2005/8/layout/orgChart1"/>
    <dgm:cxn modelId="{0E12C63A-3FE4-4B84-9A54-8EBC07C2074E}" type="presOf" srcId="{6DC3AC24-5806-4ABB-ACB4-C7805B974C44}" destId="{5D2F215B-3753-4552-9B87-6C06199CAE79}" srcOrd="0" destOrd="0" presId="urn:microsoft.com/office/officeart/2005/8/layout/orgChart1"/>
    <dgm:cxn modelId="{F7C7E5C2-EC4A-4CCD-B5FB-DD688CBF687B}" srcId="{E0E80336-DDB1-4684-87ED-B24603E7157F}" destId="{3971452D-02E1-40F2-8BA2-9A76A2B707DE}" srcOrd="2" destOrd="0" parTransId="{EF5B7A66-4E39-437E-B222-5465E1698B6A}" sibTransId="{6C4BB3C5-0B1D-4714-8B33-D60800592EC2}"/>
    <dgm:cxn modelId="{BFE2274C-16AE-4385-B750-E23A39C50A03}" type="presOf" srcId="{E0E80336-DDB1-4684-87ED-B24603E7157F}" destId="{FB4D15D0-C149-4592-B994-162C03C84008}" srcOrd="0" destOrd="0" presId="urn:microsoft.com/office/officeart/2005/8/layout/orgChart1"/>
    <dgm:cxn modelId="{04536070-A228-4DFE-926B-98EA609449B2}" srcId="{013A7242-C12A-4E82-9AE9-04BDADBD5B48}" destId="{64B352B9-7587-4EB2-BADE-EDF091F9CCF0}" srcOrd="0" destOrd="0" parTransId="{5572159B-2C85-46A6-B1AA-22BA36E8D8D1}" sibTransId="{7AE5904E-C28C-4E6E-A14B-A1437EA0F57C}"/>
    <dgm:cxn modelId="{50BF2EA0-B561-41CD-9C5D-F5D4FF2AC5D2}" type="presOf" srcId="{3A973553-7674-4C05-BC7B-A78B725D09FB}" destId="{4D3776DB-0100-4A95-AE1E-8E2F5B94C66F}" srcOrd="0" destOrd="0" presId="urn:microsoft.com/office/officeart/2005/8/layout/orgChart1"/>
    <dgm:cxn modelId="{8D7DA32C-06FF-45E5-8BAD-B6140B14B8C8}" type="presOf" srcId="{64B352B9-7587-4EB2-BADE-EDF091F9CCF0}" destId="{8467F18F-67AD-4C6C-A748-D057D249AD6D}" srcOrd="1" destOrd="0" presId="urn:microsoft.com/office/officeart/2005/8/layout/orgChart1"/>
    <dgm:cxn modelId="{D07E3FA3-3FF9-4F5F-B717-67507B4122F5}" srcId="{3A973553-7674-4C05-BC7B-A78B725D09FB}" destId="{E0E80336-DDB1-4684-87ED-B24603E7157F}" srcOrd="1" destOrd="0" parTransId="{84EFE47F-94C7-4567-9B1C-49CEA0A85025}" sibTransId="{704A70CB-378E-4778-894F-12D5D8D84F12}"/>
    <dgm:cxn modelId="{32C09F6C-392E-473A-8404-1D9936E16C71}" srcId="{E0E80336-DDB1-4684-87ED-B24603E7157F}" destId="{534F8837-8CC5-4BFE-A046-AAE3E3B8E81F}" srcOrd="0" destOrd="0" parTransId="{B8D042CE-5F3D-452B-A0A0-113D61010B3F}" sibTransId="{ACB08659-83C1-4F50-B8D4-2E203739F022}"/>
    <dgm:cxn modelId="{42D4440C-9640-4DF7-A7FB-347E2D9BDCE2}" srcId="{EB94A7F0-389B-4384-8CE2-161E29221E06}" destId="{C24E278A-D3A4-4663-BA51-90B5EDF6A637}" srcOrd="0" destOrd="0" parTransId="{95853489-1A06-49A5-A96A-35FDE9F17C52}" sibTransId="{2CFC8A36-2AAF-45CB-9DCF-110D62A18D8A}"/>
    <dgm:cxn modelId="{FE8027B9-02DF-4BDE-B1A0-A1B197412C15}" type="presOf" srcId="{3A973553-7674-4C05-BC7B-A78B725D09FB}" destId="{ECF3B138-081D-420A-B277-DD60A678A0D3}" srcOrd="1" destOrd="0" presId="urn:microsoft.com/office/officeart/2005/8/layout/orgChart1"/>
    <dgm:cxn modelId="{A61A5014-F040-4725-A29C-80F51B2C4FFE}" type="presOf" srcId="{BC152379-68D7-4AFD-A979-785A13ACF1CE}" destId="{82949F47-B989-425B-AAA6-A1201B70E42E}" srcOrd="0" destOrd="0" presId="urn:microsoft.com/office/officeart/2005/8/layout/orgChart1"/>
    <dgm:cxn modelId="{D83E02BE-B00D-4086-A338-79CC0E9E2561}" type="presOf" srcId="{3971452D-02E1-40F2-8BA2-9A76A2B707DE}" destId="{AA082B24-F92A-4C6C-A64C-DC5933A2224C}" srcOrd="1" destOrd="0" presId="urn:microsoft.com/office/officeart/2005/8/layout/orgChart1"/>
    <dgm:cxn modelId="{2884BF24-833C-4400-8402-F167E60907A6}" srcId="{E0E80336-DDB1-4684-87ED-B24603E7157F}" destId="{DDBACB57-13E4-40BF-8AE5-285A29706457}" srcOrd="1" destOrd="0" parTransId="{4BD2E9A6-5A11-4D34-87ED-CB8F7B1EBB73}" sibTransId="{789A2C28-2ECA-45AA-BF8B-B79530BA1D63}"/>
    <dgm:cxn modelId="{EC831A1A-1189-44DD-B90D-7038F412EA08}" srcId="{EB94A7F0-389B-4384-8CE2-161E29221E06}" destId="{D7B0AC55-AF0D-427E-AFF3-AB4214A9C7CF}" srcOrd="1" destOrd="0" parTransId="{AE8B75A9-FC9B-4D11-9BBF-C92ACE7D2ADB}" sibTransId="{1BAAD459-D5AF-4EA4-ADD4-D0CDD82A3E54}"/>
    <dgm:cxn modelId="{729AA9CD-BE4A-4C63-A3FC-4C42A77818A5}" type="presOf" srcId="{EF037378-FC2B-441C-9552-E2A19613C6EF}" destId="{085C7BC3-ED68-46AF-A177-7F5161657165}" srcOrd="0" destOrd="0" presId="urn:microsoft.com/office/officeart/2005/8/layout/orgChart1"/>
    <dgm:cxn modelId="{2116F32F-5117-488A-8C49-2813EA6B193D}" type="presOf" srcId="{DDBACB57-13E4-40BF-8AE5-285A29706457}" destId="{63CCB909-2B73-4361-ABFA-9E896EE55DAD}" srcOrd="1" destOrd="0" presId="urn:microsoft.com/office/officeart/2005/8/layout/orgChart1"/>
    <dgm:cxn modelId="{27D14968-6865-4AEC-919B-5038625CAF8D}" type="presOf" srcId="{34646A84-983C-4504-8758-6FE7184017A8}" destId="{4E74FDB6-29CD-4961-8C77-D497F176445B}" srcOrd="0" destOrd="0" presId="urn:microsoft.com/office/officeart/2005/8/layout/orgChart1"/>
    <dgm:cxn modelId="{5542C33A-F92D-45A6-A025-64BDC5201FB7}" type="presOf" srcId="{3971452D-02E1-40F2-8BA2-9A76A2B707DE}" destId="{EF19A532-BF83-4A8D-B5B8-A2138866A167}" srcOrd="0" destOrd="0" presId="urn:microsoft.com/office/officeart/2005/8/layout/orgChart1"/>
    <dgm:cxn modelId="{B4DAFC5C-B836-410F-B0C4-4AA09C662FDF}" srcId="{3A973553-7674-4C05-BC7B-A78B725D09FB}" destId="{013A7242-C12A-4E82-9AE9-04BDADBD5B48}" srcOrd="2" destOrd="0" parTransId="{BC152379-68D7-4AFD-A979-785A13ACF1CE}" sibTransId="{FB673B0E-5FE5-4727-BAE2-2CED8D04601A}"/>
    <dgm:cxn modelId="{D43FE0F2-8383-4B09-B8EF-4845B491E200}" type="presOf" srcId="{534F8837-8CC5-4BFE-A046-AAE3E3B8E81F}" destId="{65A52CDC-0897-4B01-98FA-5E5E276B45AF}" srcOrd="0" destOrd="0" presId="urn:microsoft.com/office/officeart/2005/8/layout/orgChart1"/>
    <dgm:cxn modelId="{6CE995CB-89F7-4340-86D6-6B685BF089BB}" type="presOf" srcId="{DDBACB57-13E4-40BF-8AE5-285A29706457}" destId="{8672B18F-3F4C-45E4-99A5-F4B5913283E9}" srcOrd="0" destOrd="0" presId="urn:microsoft.com/office/officeart/2005/8/layout/orgChart1"/>
    <dgm:cxn modelId="{F69CF771-987E-4864-9665-FA50195D549C}" type="presOf" srcId="{534F8837-8CC5-4BFE-A046-AAE3E3B8E81F}" destId="{FA49181C-B6F9-4013-8EB8-3AD19D5BFC53}" srcOrd="1" destOrd="0" presId="urn:microsoft.com/office/officeart/2005/8/layout/orgChart1"/>
    <dgm:cxn modelId="{2A3F95D0-AE45-4FAC-95DF-A4BB359B02FF}" type="presOf" srcId="{E0E80336-DDB1-4684-87ED-B24603E7157F}" destId="{3EC260B6-B82A-4E6C-828C-84D84F772645}" srcOrd="1" destOrd="0" presId="urn:microsoft.com/office/officeart/2005/8/layout/orgChart1"/>
    <dgm:cxn modelId="{F289F62F-9E5C-4FFB-8B53-37F3BDF355E6}" type="presOf" srcId="{0EFB8496-505A-440D-BA1C-BE9DD0F953F6}" destId="{FF1DCE6A-6802-4B3F-8163-56F9CDC4AAC7}" srcOrd="0" destOrd="0" presId="urn:microsoft.com/office/officeart/2005/8/layout/orgChart1"/>
    <dgm:cxn modelId="{F3C23151-737D-48F3-A180-8E8C254108C7}" type="presOf" srcId="{56AFC143-16FC-4661-BF3C-8B4763CA4FE5}" destId="{C8D6AC88-C6C8-4C06-B46D-BCDAFDC4CA47}" srcOrd="0" destOrd="0" presId="urn:microsoft.com/office/officeart/2005/8/layout/orgChart1"/>
    <dgm:cxn modelId="{741534AB-E892-4150-A5D0-490F5B58D5D5}" type="presOf" srcId="{5572159B-2C85-46A6-B1AA-22BA36E8D8D1}" destId="{162377D9-0C15-48F2-A8A3-4BBD7A6AEEED}" srcOrd="0" destOrd="0" presId="urn:microsoft.com/office/officeart/2005/8/layout/orgChart1"/>
    <dgm:cxn modelId="{09A333E5-1CE9-4FDA-9DF0-E2320FC01C19}" srcId="{013A7242-C12A-4E82-9AE9-04BDADBD5B48}" destId="{0EFB8496-505A-440D-BA1C-BE9DD0F953F6}" srcOrd="2" destOrd="0" parTransId="{34646A84-983C-4504-8758-6FE7184017A8}" sibTransId="{5884B28D-E97E-47CB-88FC-012714464DD0}"/>
    <dgm:cxn modelId="{FCB706E9-CD29-4E7A-B18C-FCB3997CD8B0}" type="presOf" srcId="{0EFB8496-505A-440D-BA1C-BE9DD0F953F6}" destId="{33D6E30F-71DB-433A-AF1F-E4CB8757CA47}" srcOrd="1" destOrd="0" presId="urn:microsoft.com/office/officeart/2005/8/layout/orgChart1"/>
    <dgm:cxn modelId="{E1525EFA-6F2F-4797-9250-17ABD2BDA40B}" type="presOf" srcId="{64B352B9-7587-4EB2-BADE-EDF091F9CCF0}" destId="{9F363262-D3F4-443C-8B01-C525D5DE771A}" srcOrd="0" destOrd="0" presId="urn:microsoft.com/office/officeart/2005/8/layout/orgChart1"/>
    <dgm:cxn modelId="{CC0A2531-B221-46D9-B2E9-F1D44E396C9F}" type="presOf" srcId="{013A7242-C12A-4E82-9AE9-04BDADBD5B48}" destId="{B0815A1F-E9E9-4639-8494-56318C511DF0}" srcOrd="0" destOrd="0" presId="urn:microsoft.com/office/officeart/2005/8/layout/orgChart1"/>
    <dgm:cxn modelId="{3A45C72B-67A6-4864-A7B6-8F6279FD48AF}" type="presOf" srcId="{D7B0AC55-AF0D-427E-AFF3-AB4214A9C7CF}" destId="{EDC57234-5C42-4768-9734-05CF1BE11EC4}" srcOrd="1" destOrd="0" presId="urn:microsoft.com/office/officeart/2005/8/layout/orgChart1"/>
    <dgm:cxn modelId="{E6B825D4-3216-47A6-8970-EF2C898CBBDA}" type="presOf" srcId="{013A7242-C12A-4E82-9AE9-04BDADBD5B48}" destId="{408F003F-2359-4801-AAB8-6B66C9D961DD}" srcOrd="1" destOrd="0" presId="urn:microsoft.com/office/officeart/2005/8/layout/orgChart1"/>
    <dgm:cxn modelId="{B5D60714-4252-4B01-BDD4-7104D0A7E6B1}" type="presParOf" srcId="{9E04D775-1D88-46EE-A344-E5B8FE8B8F17}" destId="{6AFB0428-1429-4A36-BC92-02FBC57E7E69}" srcOrd="0" destOrd="0" presId="urn:microsoft.com/office/officeart/2005/8/layout/orgChart1"/>
    <dgm:cxn modelId="{6EA4494E-0064-4F4C-8E08-EF4217AFC557}" type="presParOf" srcId="{6AFB0428-1429-4A36-BC92-02FBC57E7E69}" destId="{1DBD47F1-E34F-4D94-A750-EF7B267C88F2}" srcOrd="0" destOrd="0" presId="urn:microsoft.com/office/officeart/2005/8/layout/orgChart1"/>
    <dgm:cxn modelId="{EC13D767-215E-46C3-8B09-E7541C6279F7}" type="presParOf" srcId="{1DBD47F1-E34F-4D94-A750-EF7B267C88F2}" destId="{4D3776DB-0100-4A95-AE1E-8E2F5B94C66F}" srcOrd="0" destOrd="0" presId="urn:microsoft.com/office/officeart/2005/8/layout/orgChart1"/>
    <dgm:cxn modelId="{7EC38C3D-D736-4BDF-A6AF-B6880C413759}" type="presParOf" srcId="{1DBD47F1-E34F-4D94-A750-EF7B267C88F2}" destId="{ECF3B138-081D-420A-B277-DD60A678A0D3}" srcOrd="1" destOrd="0" presId="urn:microsoft.com/office/officeart/2005/8/layout/orgChart1"/>
    <dgm:cxn modelId="{16A88385-5A54-4D78-85E2-1FE0FF752E88}" type="presParOf" srcId="{6AFB0428-1429-4A36-BC92-02FBC57E7E69}" destId="{5DDCEB58-F420-4878-A2AA-2E69A24A0A10}" srcOrd="1" destOrd="0" presId="urn:microsoft.com/office/officeart/2005/8/layout/orgChart1"/>
    <dgm:cxn modelId="{E3EF5CD5-72F7-47E6-B050-CAF8E773FF92}" type="presParOf" srcId="{5DDCEB58-F420-4878-A2AA-2E69A24A0A10}" destId="{52613F27-42BC-44E7-B5AF-4FE7C226770C}" srcOrd="0" destOrd="0" presId="urn:microsoft.com/office/officeart/2005/8/layout/orgChart1"/>
    <dgm:cxn modelId="{14087B1F-515B-4463-B2EB-E7A991CA6703}" type="presParOf" srcId="{5DDCEB58-F420-4878-A2AA-2E69A24A0A10}" destId="{A75F99CC-6379-46C1-ADD9-DE5D000E1376}" srcOrd="1" destOrd="0" presId="urn:microsoft.com/office/officeart/2005/8/layout/orgChart1"/>
    <dgm:cxn modelId="{029046F8-3228-4BA6-BBEC-EA185CC57C9F}" type="presParOf" srcId="{A75F99CC-6379-46C1-ADD9-DE5D000E1376}" destId="{9CE359D8-8D75-4916-9FC4-652328B13751}" srcOrd="0" destOrd="0" presId="urn:microsoft.com/office/officeart/2005/8/layout/orgChart1"/>
    <dgm:cxn modelId="{A7C141F7-086C-4346-B91B-0B8A2978887A}" type="presParOf" srcId="{9CE359D8-8D75-4916-9FC4-652328B13751}" destId="{74D277B2-497D-4B37-9CAF-EB3F462BDF58}" srcOrd="0" destOrd="0" presId="urn:microsoft.com/office/officeart/2005/8/layout/orgChart1"/>
    <dgm:cxn modelId="{8514E518-5254-4C8B-8A10-325D352E463B}" type="presParOf" srcId="{9CE359D8-8D75-4916-9FC4-652328B13751}" destId="{15D27E72-056B-4869-8E39-D73947CAD9EB}" srcOrd="1" destOrd="0" presId="urn:microsoft.com/office/officeart/2005/8/layout/orgChart1"/>
    <dgm:cxn modelId="{41CCAD36-166B-4921-AB87-2B902AD85FF1}" type="presParOf" srcId="{A75F99CC-6379-46C1-ADD9-DE5D000E1376}" destId="{CFD0B35C-A5B4-4BA4-99DF-F17B2E41FC4B}" srcOrd="1" destOrd="0" presId="urn:microsoft.com/office/officeart/2005/8/layout/orgChart1"/>
    <dgm:cxn modelId="{77C67848-1D4C-474C-9623-3CC20D9691F4}" type="presParOf" srcId="{CFD0B35C-A5B4-4BA4-99DF-F17B2E41FC4B}" destId="{CBFC64D9-99BB-4C93-8B52-7E713745FD7D}" srcOrd="0" destOrd="0" presId="urn:microsoft.com/office/officeart/2005/8/layout/orgChart1"/>
    <dgm:cxn modelId="{F9AD97BF-6065-4BAA-ABD4-66B529EE7DD7}" type="presParOf" srcId="{CFD0B35C-A5B4-4BA4-99DF-F17B2E41FC4B}" destId="{4366D5BE-DA6A-4F94-B7AC-642DA346286B}" srcOrd="1" destOrd="0" presId="urn:microsoft.com/office/officeart/2005/8/layout/orgChart1"/>
    <dgm:cxn modelId="{D8671608-6A4B-44C6-85C2-8A7EADAD7975}" type="presParOf" srcId="{4366D5BE-DA6A-4F94-B7AC-642DA346286B}" destId="{77ED5D0F-4F03-4387-8319-41B228506992}" srcOrd="0" destOrd="0" presId="urn:microsoft.com/office/officeart/2005/8/layout/orgChart1"/>
    <dgm:cxn modelId="{6EE5D362-BF40-4AA2-AF42-8142AD4CFA23}" type="presParOf" srcId="{77ED5D0F-4F03-4387-8319-41B228506992}" destId="{D41AAC29-3E91-4CAC-BD08-1F790CBE8B13}" srcOrd="0" destOrd="0" presId="urn:microsoft.com/office/officeart/2005/8/layout/orgChart1"/>
    <dgm:cxn modelId="{8596D203-E689-45FF-82BD-DEA95FC77FB2}" type="presParOf" srcId="{77ED5D0F-4F03-4387-8319-41B228506992}" destId="{D11E0AED-6119-4C37-BC51-7EC4FDB6B50A}" srcOrd="1" destOrd="0" presId="urn:microsoft.com/office/officeart/2005/8/layout/orgChart1"/>
    <dgm:cxn modelId="{6D74EA8D-0A2C-44E8-8FB8-4DDB122C9994}" type="presParOf" srcId="{4366D5BE-DA6A-4F94-B7AC-642DA346286B}" destId="{E9C28DEB-C437-4C36-973E-E0EE636B8E4A}" srcOrd="1" destOrd="0" presId="urn:microsoft.com/office/officeart/2005/8/layout/orgChart1"/>
    <dgm:cxn modelId="{E979E822-42B1-4FD0-9A9F-38B9EB07A7F0}" type="presParOf" srcId="{4366D5BE-DA6A-4F94-B7AC-642DA346286B}" destId="{3F4C4AB1-D94A-4CD3-970F-A34561A9FA8B}" srcOrd="2" destOrd="0" presId="urn:microsoft.com/office/officeart/2005/8/layout/orgChart1"/>
    <dgm:cxn modelId="{1FEBDE3C-606B-484B-9894-FF59C7549D9C}" type="presParOf" srcId="{CFD0B35C-A5B4-4BA4-99DF-F17B2E41FC4B}" destId="{928DA1A7-309D-443A-AA94-3D26EAB61F61}" srcOrd="2" destOrd="0" presId="urn:microsoft.com/office/officeart/2005/8/layout/orgChart1"/>
    <dgm:cxn modelId="{7FBBFD25-BAB4-40E6-9354-74CA696C69C3}" type="presParOf" srcId="{CFD0B35C-A5B4-4BA4-99DF-F17B2E41FC4B}" destId="{5D52CF6A-B886-45B7-911F-648D9A543D15}" srcOrd="3" destOrd="0" presId="urn:microsoft.com/office/officeart/2005/8/layout/orgChart1"/>
    <dgm:cxn modelId="{2D7A3B50-AE39-46F5-A008-432E73734423}" type="presParOf" srcId="{5D52CF6A-B886-45B7-911F-648D9A543D15}" destId="{AB7B9283-5DFC-4409-932B-962B8D28187D}" srcOrd="0" destOrd="0" presId="urn:microsoft.com/office/officeart/2005/8/layout/orgChart1"/>
    <dgm:cxn modelId="{9D250DF6-D8D2-44D1-BD6C-DAA2A51B07CF}" type="presParOf" srcId="{AB7B9283-5DFC-4409-932B-962B8D28187D}" destId="{9F13E31F-6BE8-4650-93A5-058989041BA0}" srcOrd="0" destOrd="0" presId="urn:microsoft.com/office/officeart/2005/8/layout/orgChart1"/>
    <dgm:cxn modelId="{747C7DDC-D11B-41D2-AA3D-5A510324E0C8}" type="presParOf" srcId="{AB7B9283-5DFC-4409-932B-962B8D28187D}" destId="{EDC57234-5C42-4768-9734-05CF1BE11EC4}" srcOrd="1" destOrd="0" presId="urn:microsoft.com/office/officeart/2005/8/layout/orgChart1"/>
    <dgm:cxn modelId="{9A5DCAE6-BEEF-46DC-B2A1-EF8AD84FB74D}" type="presParOf" srcId="{5D52CF6A-B886-45B7-911F-648D9A543D15}" destId="{0A101D9F-372E-4E00-91FF-4D528FBD7DAB}" srcOrd="1" destOrd="0" presId="urn:microsoft.com/office/officeart/2005/8/layout/orgChart1"/>
    <dgm:cxn modelId="{B21C504A-AAAD-4F89-A1C1-7C3D343DAFA7}" type="presParOf" srcId="{5D52CF6A-B886-45B7-911F-648D9A543D15}" destId="{C8A0BBAA-A765-4F67-8E27-D84E42D4C8AD}" srcOrd="2" destOrd="0" presId="urn:microsoft.com/office/officeart/2005/8/layout/orgChart1"/>
    <dgm:cxn modelId="{187547DC-27DF-4E00-B9C9-D86E0200E8CC}" type="presParOf" srcId="{CFD0B35C-A5B4-4BA4-99DF-F17B2E41FC4B}" destId="{5D2F215B-3753-4552-9B87-6C06199CAE79}" srcOrd="4" destOrd="0" presId="urn:microsoft.com/office/officeart/2005/8/layout/orgChart1"/>
    <dgm:cxn modelId="{3E92A78C-7C04-4D6C-9BCC-A94AC6976C6D}" type="presParOf" srcId="{CFD0B35C-A5B4-4BA4-99DF-F17B2E41FC4B}" destId="{95F0D5B0-F43D-41EF-917C-A69EA933A96A}" srcOrd="5" destOrd="0" presId="urn:microsoft.com/office/officeart/2005/8/layout/orgChart1"/>
    <dgm:cxn modelId="{9987A4DF-8E85-4663-AA51-933D93BB6F51}" type="presParOf" srcId="{95F0D5B0-F43D-41EF-917C-A69EA933A96A}" destId="{AACEB703-B71B-40F9-BDBA-F0B5B0D9465D}" srcOrd="0" destOrd="0" presId="urn:microsoft.com/office/officeart/2005/8/layout/orgChart1"/>
    <dgm:cxn modelId="{25007DD7-37E6-4585-A26C-AB05F9138BA3}" type="presParOf" srcId="{AACEB703-B71B-40F9-BDBA-F0B5B0D9465D}" destId="{085C7BC3-ED68-46AF-A177-7F5161657165}" srcOrd="0" destOrd="0" presId="urn:microsoft.com/office/officeart/2005/8/layout/orgChart1"/>
    <dgm:cxn modelId="{4CF18751-2908-44CB-9426-2114F5F4E3E3}" type="presParOf" srcId="{AACEB703-B71B-40F9-BDBA-F0B5B0D9465D}" destId="{0603A2FB-4130-46D4-B8CC-217B64A3C988}" srcOrd="1" destOrd="0" presId="urn:microsoft.com/office/officeart/2005/8/layout/orgChart1"/>
    <dgm:cxn modelId="{6F4704FA-5263-46E5-BAEA-AA19269A99BB}" type="presParOf" srcId="{95F0D5B0-F43D-41EF-917C-A69EA933A96A}" destId="{EDFC61F9-4AFE-44DE-BA42-4D914B2FB6C0}" srcOrd="1" destOrd="0" presId="urn:microsoft.com/office/officeart/2005/8/layout/orgChart1"/>
    <dgm:cxn modelId="{376F33C5-9F83-4961-A27A-3B3307B66E51}" type="presParOf" srcId="{95F0D5B0-F43D-41EF-917C-A69EA933A96A}" destId="{994B015E-B34F-4BC0-BFC8-B7DB2FBFB6E6}" srcOrd="2" destOrd="0" presId="urn:microsoft.com/office/officeart/2005/8/layout/orgChart1"/>
    <dgm:cxn modelId="{A6058124-D563-4615-9A63-75ADE50C193D}" type="presParOf" srcId="{A75F99CC-6379-46C1-ADD9-DE5D000E1376}" destId="{94FA63D1-6F18-4638-80FE-8F03BF0A387C}" srcOrd="2" destOrd="0" presId="urn:microsoft.com/office/officeart/2005/8/layout/orgChart1"/>
    <dgm:cxn modelId="{B99FDF20-A681-47B7-93C9-4A5294D17B28}" type="presParOf" srcId="{5DDCEB58-F420-4878-A2AA-2E69A24A0A10}" destId="{7EBD0693-56CE-4ECC-AF9E-C21A9AF04F6E}" srcOrd="2" destOrd="0" presId="urn:microsoft.com/office/officeart/2005/8/layout/orgChart1"/>
    <dgm:cxn modelId="{DAA64FF3-187A-46B4-980B-D7B1FA10E2EA}" type="presParOf" srcId="{5DDCEB58-F420-4878-A2AA-2E69A24A0A10}" destId="{50818E47-A56E-4292-911A-CACA339AFB0C}" srcOrd="3" destOrd="0" presId="urn:microsoft.com/office/officeart/2005/8/layout/orgChart1"/>
    <dgm:cxn modelId="{6FCA1840-B94C-48A2-993C-6260E3C33ECF}" type="presParOf" srcId="{50818E47-A56E-4292-911A-CACA339AFB0C}" destId="{1B0784DC-C3C0-42E9-9BCE-7C2D87BB3F58}" srcOrd="0" destOrd="0" presId="urn:microsoft.com/office/officeart/2005/8/layout/orgChart1"/>
    <dgm:cxn modelId="{29E7E986-0939-47C8-8A9B-8B8F8D5803B7}" type="presParOf" srcId="{1B0784DC-C3C0-42E9-9BCE-7C2D87BB3F58}" destId="{FB4D15D0-C149-4592-B994-162C03C84008}" srcOrd="0" destOrd="0" presId="urn:microsoft.com/office/officeart/2005/8/layout/orgChart1"/>
    <dgm:cxn modelId="{374298CF-0371-4229-BF31-312A7F67E568}" type="presParOf" srcId="{1B0784DC-C3C0-42E9-9BCE-7C2D87BB3F58}" destId="{3EC260B6-B82A-4E6C-828C-84D84F772645}" srcOrd="1" destOrd="0" presId="urn:microsoft.com/office/officeart/2005/8/layout/orgChart1"/>
    <dgm:cxn modelId="{75C73C3E-8261-4396-8511-3FF09459FE04}" type="presParOf" srcId="{50818E47-A56E-4292-911A-CACA339AFB0C}" destId="{77356CAF-2E00-4482-83CD-5B5705017656}" srcOrd="1" destOrd="0" presId="urn:microsoft.com/office/officeart/2005/8/layout/orgChart1"/>
    <dgm:cxn modelId="{5932FF4D-AB57-441E-BB7C-C976EB99D494}" type="presParOf" srcId="{77356CAF-2E00-4482-83CD-5B5705017656}" destId="{455ACC3E-3E43-476E-9DCA-74F6D5979A00}" srcOrd="0" destOrd="0" presId="urn:microsoft.com/office/officeart/2005/8/layout/orgChart1"/>
    <dgm:cxn modelId="{6D1FC742-9845-4583-82CF-D2F70B306240}" type="presParOf" srcId="{77356CAF-2E00-4482-83CD-5B5705017656}" destId="{3CB12E58-5AD1-484F-B01F-947011DC9D87}" srcOrd="1" destOrd="0" presId="urn:microsoft.com/office/officeart/2005/8/layout/orgChart1"/>
    <dgm:cxn modelId="{1C8F72EB-0B3D-4EA1-906F-8AC79BFFAEE5}" type="presParOf" srcId="{3CB12E58-5AD1-484F-B01F-947011DC9D87}" destId="{5982B16D-8407-4C5B-B0F4-E12ABED94772}" srcOrd="0" destOrd="0" presId="urn:microsoft.com/office/officeart/2005/8/layout/orgChart1"/>
    <dgm:cxn modelId="{F268C964-F522-4E50-9596-82B8FFD37046}" type="presParOf" srcId="{5982B16D-8407-4C5B-B0F4-E12ABED94772}" destId="{65A52CDC-0897-4B01-98FA-5E5E276B45AF}" srcOrd="0" destOrd="0" presId="urn:microsoft.com/office/officeart/2005/8/layout/orgChart1"/>
    <dgm:cxn modelId="{49DDF238-62B7-42A2-9BE3-2B81A3DA45B0}" type="presParOf" srcId="{5982B16D-8407-4C5B-B0F4-E12ABED94772}" destId="{FA49181C-B6F9-4013-8EB8-3AD19D5BFC53}" srcOrd="1" destOrd="0" presId="urn:microsoft.com/office/officeart/2005/8/layout/orgChart1"/>
    <dgm:cxn modelId="{A857FF1A-E762-4C21-9BD1-A4DC72BF2732}" type="presParOf" srcId="{3CB12E58-5AD1-484F-B01F-947011DC9D87}" destId="{A458959C-F745-4161-9A1B-1BAB6DD31E2E}" srcOrd="1" destOrd="0" presId="urn:microsoft.com/office/officeart/2005/8/layout/orgChart1"/>
    <dgm:cxn modelId="{1653819B-6658-4181-AE68-6D4AAEB5BEE6}" type="presParOf" srcId="{3CB12E58-5AD1-484F-B01F-947011DC9D87}" destId="{17981D11-F473-47EC-8AFA-3D90AB475839}" srcOrd="2" destOrd="0" presId="urn:microsoft.com/office/officeart/2005/8/layout/orgChart1"/>
    <dgm:cxn modelId="{A39D9F0E-5C31-4F90-8C07-E0FB997E3627}" type="presParOf" srcId="{77356CAF-2E00-4482-83CD-5B5705017656}" destId="{861DF201-9A2C-4211-91DB-64E59A3C2F60}" srcOrd="2" destOrd="0" presId="urn:microsoft.com/office/officeart/2005/8/layout/orgChart1"/>
    <dgm:cxn modelId="{5A7C7279-48B6-4F6B-9AD1-A65BFB9970D6}" type="presParOf" srcId="{77356CAF-2E00-4482-83CD-5B5705017656}" destId="{0A799A32-2A3B-4F96-9A7F-7DFF84120CD3}" srcOrd="3" destOrd="0" presId="urn:microsoft.com/office/officeart/2005/8/layout/orgChart1"/>
    <dgm:cxn modelId="{AC81CF4C-65AA-48F2-98DB-6EE7526A75E6}" type="presParOf" srcId="{0A799A32-2A3B-4F96-9A7F-7DFF84120CD3}" destId="{1DDDC0F1-AB7C-4CE5-A979-6CC2476B8CD9}" srcOrd="0" destOrd="0" presId="urn:microsoft.com/office/officeart/2005/8/layout/orgChart1"/>
    <dgm:cxn modelId="{43D10A96-A457-40CE-BA63-4693AF712836}" type="presParOf" srcId="{1DDDC0F1-AB7C-4CE5-A979-6CC2476B8CD9}" destId="{8672B18F-3F4C-45E4-99A5-F4B5913283E9}" srcOrd="0" destOrd="0" presId="urn:microsoft.com/office/officeart/2005/8/layout/orgChart1"/>
    <dgm:cxn modelId="{FEF1B722-CFED-4FB1-BA64-71825424FC63}" type="presParOf" srcId="{1DDDC0F1-AB7C-4CE5-A979-6CC2476B8CD9}" destId="{63CCB909-2B73-4361-ABFA-9E896EE55DAD}" srcOrd="1" destOrd="0" presId="urn:microsoft.com/office/officeart/2005/8/layout/orgChart1"/>
    <dgm:cxn modelId="{A6E3059C-2C15-4A6A-9DBB-0D106C5C5062}" type="presParOf" srcId="{0A799A32-2A3B-4F96-9A7F-7DFF84120CD3}" destId="{84631F86-8C4D-413E-8FF7-C2DB419F7927}" srcOrd="1" destOrd="0" presId="urn:microsoft.com/office/officeart/2005/8/layout/orgChart1"/>
    <dgm:cxn modelId="{0421E476-8157-4F49-A844-8AF368B1936B}" type="presParOf" srcId="{0A799A32-2A3B-4F96-9A7F-7DFF84120CD3}" destId="{38060A64-6477-4BFC-AE9A-CA1B1B07B848}" srcOrd="2" destOrd="0" presId="urn:microsoft.com/office/officeart/2005/8/layout/orgChart1"/>
    <dgm:cxn modelId="{FD8EE9A9-9C92-4636-9ED2-C0977504DD98}" type="presParOf" srcId="{77356CAF-2E00-4482-83CD-5B5705017656}" destId="{00E4D8BC-B786-4AC8-85D9-1CAC64FD21A5}" srcOrd="4" destOrd="0" presId="urn:microsoft.com/office/officeart/2005/8/layout/orgChart1"/>
    <dgm:cxn modelId="{EEEB8076-8599-484F-ABAB-63B6CC0AC1AB}" type="presParOf" srcId="{77356CAF-2E00-4482-83CD-5B5705017656}" destId="{F4FD6A6D-8B81-429F-935F-FEA203E496C6}" srcOrd="5" destOrd="0" presId="urn:microsoft.com/office/officeart/2005/8/layout/orgChart1"/>
    <dgm:cxn modelId="{7EBC1666-B789-4F16-A095-75EA7A9E2C3E}" type="presParOf" srcId="{F4FD6A6D-8B81-429F-935F-FEA203E496C6}" destId="{0E6A8B39-B2DD-4769-B226-35F3C401034E}" srcOrd="0" destOrd="0" presId="urn:microsoft.com/office/officeart/2005/8/layout/orgChart1"/>
    <dgm:cxn modelId="{65D96683-FD55-44CB-92DB-19808CBE83A6}" type="presParOf" srcId="{0E6A8B39-B2DD-4769-B226-35F3C401034E}" destId="{EF19A532-BF83-4A8D-B5B8-A2138866A167}" srcOrd="0" destOrd="0" presId="urn:microsoft.com/office/officeart/2005/8/layout/orgChart1"/>
    <dgm:cxn modelId="{687D0FCE-077A-49AA-815A-9125420FA080}" type="presParOf" srcId="{0E6A8B39-B2DD-4769-B226-35F3C401034E}" destId="{AA082B24-F92A-4C6C-A64C-DC5933A2224C}" srcOrd="1" destOrd="0" presId="urn:microsoft.com/office/officeart/2005/8/layout/orgChart1"/>
    <dgm:cxn modelId="{DC6F1ACB-D6A7-45F6-B62C-B7835FB468F0}" type="presParOf" srcId="{F4FD6A6D-8B81-429F-935F-FEA203E496C6}" destId="{B08A04F4-6186-41FB-9641-E5D292A180C0}" srcOrd="1" destOrd="0" presId="urn:microsoft.com/office/officeart/2005/8/layout/orgChart1"/>
    <dgm:cxn modelId="{B46009BF-A6EF-4406-B693-1ED77F8C4817}" type="presParOf" srcId="{F4FD6A6D-8B81-429F-935F-FEA203E496C6}" destId="{6B47AD45-AA62-4BCC-8F54-C9E103718600}" srcOrd="2" destOrd="0" presId="urn:microsoft.com/office/officeart/2005/8/layout/orgChart1"/>
    <dgm:cxn modelId="{D32BD034-530D-4941-ABE0-4543F76B8C09}" type="presParOf" srcId="{50818E47-A56E-4292-911A-CACA339AFB0C}" destId="{41165B36-FD09-4873-A274-EA477A5B9DFF}" srcOrd="2" destOrd="0" presId="urn:microsoft.com/office/officeart/2005/8/layout/orgChart1"/>
    <dgm:cxn modelId="{40FC9326-E44A-4D2F-8965-2F2B433A4B0E}" type="presParOf" srcId="{5DDCEB58-F420-4878-A2AA-2E69A24A0A10}" destId="{82949F47-B989-425B-AAA6-A1201B70E42E}" srcOrd="4" destOrd="0" presId="urn:microsoft.com/office/officeart/2005/8/layout/orgChart1"/>
    <dgm:cxn modelId="{FA2B8710-4F6A-4DF1-9883-2516FF167F19}" type="presParOf" srcId="{5DDCEB58-F420-4878-A2AA-2E69A24A0A10}" destId="{A493895D-A694-4269-AA07-68F900ECFB9D}" srcOrd="5" destOrd="0" presId="urn:microsoft.com/office/officeart/2005/8/layout/orgChart1"/>
    <dgm:cxn modelId="{988E6158-6FCC-4817-ACE8-E9D79CCEEBCA}" type="presParOf" srcId="{A493895D-A694-4269-AA07-68F900ECFB9D}" destId="{B3AEECE8-B485-48FF-9868-AAA90D7FB88A}" srcOrd="0" destOrd="0" presId="urn:microsoft.com/office/officeart/2005/8/layout/orgChart1"/>
    <dgm:cxn modelId="{4B89BD25-C4D4-4718-8583-FE4381EF17F5}" type="presParOf" srcId="{B3AEECE8-B485-48FF-9868-AAA90D7FB88A}" destId="{B0815A1F-E9E9-4639-8494-56318C511DF0}" srcOrd="0" destOrd="0" presId="urn:microsoft.com/office/officeart/2005/8/layout/orgChart1"/>
    <dgm:cxn modelId="{B229CE20-0771-45B5-AFC3-A8F2657D83FD}" type="presParOf" srcId="{B3AEECE8-B485-48FF-9868-AAA90D7FB88A}" destId="{408F003F-2359-4801-AAB8-6B66C9D961DD}" srcOrd="1" destOrd="0" presId="urn:microsoft.com/office/officeart/2005/8/layout/orgChart1"/>
    <dgm:cxn modelId="{BE8AC0C3-2056-43B0-8B24-927542F79453}" type="presParOf" srcId="{A493895D-A694-4269-AA07-68F900ECFB9D}" destId="{429E12BB-544F-413A-BE39-0BFF4338BC3D}" srcOrd="1" destOrd="0" presId="urn:microsoft.com/office/officeart/2005/8/layout/orgChart1"/>
    <dgm:cxn modelId="{480114C8-7D92-42DD-B0D6-73996B7B8908}" type="presParOf" srcId="{429E12BB-544F-413A-BE39-0BFF4338BC3D}" destId="{162377D9-0C15-48F2-A8A3-4BBD7A6AEEED}" srcOrd="0" destOrd="0" presId="urn:microsoft.com/office/officeart/2005/8/layout/orgChart1"/>
    <dgm:cxn modelId="{93EDA08E-CA9A-47B1-8A53-BEFAC105E14C}" type="presParOf" srcId="{429E12BB-544F-413A-BE39-0BFF4338BC3D}" destId="{43EFF047-F592-4465-B781-5E42E586DC4B}" srcOrd="1" destOrd="0" presId="urn:microsoft.com/office/officeart/2005/8/layout/orgChart1"/>
    <dgm:cxn modelId="{5DA18310-07EF-4A84-81AB-59C9C6876223}" type="presParOf" srcId="{43EFF047-F592-4465-B781-5E42E586DC4B}" destId="{7AAF58C2-8538-4258-9345-759E4FB2C04F}" srcOrd="0" destOrd="0" presId="urn:microsoft.com/office/officeart/2005/8/layout/orgChart1"/>
    <dgm:cxn modelId="{255A2221-0F80-4D59-AFA0-39F14154D7C6}" type="presParOf" srcId="{7AAF58C2-8538-4258-9345-759E4FB2C04F}" destId="{9F363262-D3F4-443C-8B01-C525D5DE771A}" srcOrd="0" destOrd="0" presId="urn:microsoft.com/office/officeart/2005/8/layout/orgChart1"/>
    <dgm:cxn modelId="{9E28A889-6115-4A6F-8433-6E6A31318B0D}" type="presParOf" srcId="{7AAF58C2-8538-4258-9345-759E4FB2C04F}" destId="{8467F18F-67AD-4C6C-A748-D057D249AD6D}" srcOrd="1" destOrd="0" presId="urn:microsoft.com/office/officeart/2005/8/layout/orgChart1"/>
    <dgm:cxn modelId="{964AE3DC-9C12-4396-A5A3-83F069D596FC}" type="presParOf" srcId="{43EFF047-F592-4465-B781-5E42E586DC4B}" destId="{E7005C66-E5BC-4B9A-B08B-305233D03E4D}" srcOrd="1" destOrd="0" presId="urn:microsoft.com/office/officeart/2005/8/layout/orgChart1"/>
    <dgm:cxn modelId="{7CC356E8-7C2A-45EC-8087-9554A79B191A}" type="presParOf" srcId="{43EFF047-F592-4465-B781-5E42E586DC4B}" destId="{E2284019-83F9-4CAF-B807-021760B23A2F}" srcOrd="2" destOrd="0" presId="urn:microsoft.com/office/officeart/2005/8/layout/orgChart1"/>
    <dgm:cxn modelId="{616FB9F4-28AF-4966-85AB-678FA1E29430}" type="presParOf" srcId="{429E12BB-544F-413A-BE39-0BFF4338BC3D}" destId="{A86C0873-8701-4C68-A233-D9A3050B3993}" srcOrd="2" destOrd="0" presId="urn:microsoft.com/office/officeart/2005/8/layout/orgChart1"/>
    <dgm:cxn modelId="{2483DE6C-5AEB-4F07-8BE1-A3D394C08A56}" type="presParOf" srcId="{429E12BB-544F-413A-BE39-0BFF4338BC3D}" destId="{C6764CDE-3302-4B25-A6AC-2A4F1317486A}" srcOrd="3" destOrd="0" presId="urn:microsoft.com/office/officeart/2005/8/layout/orgChart1"/>
    <dgm:cxn modelId="{2CA02B9F-E38D-4A49-98D9-A982C3E8BB85}" type="presParOf" srcId="{C6764CDE-3302-4B25-A6AC-2A4F1317486A}" destId="{925CD915-9795-4CFF-A6E1-8A74D4DEA2D8}" srcOrd="0" destOrd="0" presId="urn:microsoft.com/office/officeart/2005/8/layout/orgChart1"/>
    <dgm:cxn modelId="{4CE40A60-4422-431E-8FF3-98A0B0CAD9E4}" type="presParOf" srcId="{925CD915-9795-4CFF-A6E1-8A74D4DEA2D8}" destId="{C8D6AC88-C6C8-4C06-B46D-BCDAFDC4CA47}" srcOrd="0" destOrd="0" presId="urn:microsoft.com/office/officeart/2005/8/layout/orgChart1"/>
    <dgm:cxn modelId="{C26BC4BD-2FF5-4E2E-BF08-7E4D68E96DDC}" type="presParOf" srcId="{925CD915-9795-4CFF-A6E1-8A74D4DEA2D8}" destId="{1C99FBD9-1ED3-4732-A6B6-8BC8C919C217}" srcOrd="1" destOrd="0" presId="urn:microsoft.com/office/officeart/2005/8/layout/orgChart1"/>
    <dgm:cxn modelId="{0B8E5403-8E80-440E-830E-695F02F0C0D9}" type="presParOf" srcId="{C6764CDE-3302-4B25-A6AC-2A4F1317486A}" destId="{3F060922-535D-4B4E-AE61-FA398F187A5F}" srcOrd="1" destOrd="0" presId="urn:microsoft.com/office/officeart/2005/8/layout/orgChart1"/>
    <dgm:cxn modelId="{54C6278B-26B7-4776-BC08-4D25811F6EEE}" type="presParOf" srcId="{C6764CDE-3302-4B25-A6AC-2A4F1317486A}" destId="{8CAAEB4F-EE21-4334-A1E2-8D499100F0DE}" srcOrd="2" destOrd="0" presId="urn:microsoft.com/office/officeart/2005/8/layout/orgChart1"/>
    <dgm:cxn modelId="{70986934-DA55-48BE-BB65-5747DEAAC782}" type="presParOf" srcId="{429E12BB-544F-413A-BE39-0BFF4338BC3D}" destId="{4E74FDB6-29CD-4961-8C77-D497F176445B}" srcOrd="4" destOrd="0" presId="urn:microsoft.com/office/officeart/2005/8/layout/orgChart1"/>
    <dgm:cxn modelId="{1038FC7F-081C-42EB-9AEC-9350FE9D4924}" type="presParOf" srcId="{429E12BB-544F-413A-BE39-0BFF4338BC3D}" destId="{F3469A01-003D-48A9-8468-276BE52020A4}" srcOrd="5" destOrd="0" presId="urn:microsoft.com/office/officeart/2005/8/layout/orgChart1"/>
    <dgm:cxn modelId="{0061225A-83A8-4226-8D07-D487BDE57B13}" type="presParOf" srcId="{F3469A01-003D-48A9-8468-276BE52020A4}" destId="{604A73F2-F3A4-4F4F-BC17-E65DF951365C}" srcOrd="0" destOrd="0" presId="urn:microsoft.com/office/officeart/2005/8/layout/orgChart1"/>
    <dgm:cxn modelId="{FDA7E29B-5C64-47B8-9309-44A7F176496C}" type="presParOf" srcId="{604A73F2-F3A4-4F4F-BC17-E65DF951365C}" destId="{FF1DCE6A-6802-4B3F-8163-56F9CDC4AAC7}" srcOrd="0" destOrd="0" presId="urn:microsoft.com/office/officeart/2005/8/layout/orgChart1"/>
    <dgm:cxn modelId="{6D2F52B6-C481-4DA0-B91F-1C8B446AD7AE}" type="presParOf" srcId="{604A73F2-F3A4-4F4F-BC17-E65DF951365C}" destId="{33D6E30F-71DB-433A-AF1F-E4CB8757CA47}" srcOrd="1" destOrd="0" presId="urn:microsoft.com/office/officeart/2005/8/layout/orgChart1"/>
    <dgm:cxn modelId="{757B1CA9-F36B-40C7-9DBB-69F16E5FE352}" type="presParOf" srcId="{F3469A01-003D-48A9-8468-276BE52020A4}" destId="{229185B5-AD37-432C-B3A5-7708C21C0BEB}" srcOrd="1" destOrd="0" presId="urn:microsoft.com/office/officeart/2005/8/layout/orgChart1"/>
    <dgm:cxn modelId="{78285FBD-0BDA-451F-9578-4F154C8BA80B}" type="presParOf" srcId="{F3469A01-003D-48A9-8468-276BE52020A4}" destId="{D31D4A69-2EA9-4C12-B622-7A74A892D90D}" srcOrd="2" destOrd="0" presId="urn:microsoft.com/office/officeart/2005/8/layout/orgChart1"/>
    <dgm:cxn modelId="{5790F7CC-09D1-450A-B27D-E79630BFDEB5}" type="presParOf" srcId="{A493895D-A694-4269-AA07-68F900ECFB9D}" destId="{E206D824-7041-4864-98BF-7AC0AB6FDF77}" srcOrd="2" destOrd="0" presId="urn:microsoft.com/office/officeart/2005/8/layout/orgChart1"/>
    <dgm:cxn modelId="{476771CF-F2BD-4D34-B4ED-83F860340597}" type="presParOf" srcId="{6AFB0428-1429-4A36-BC92-02FBC57E7E69}" destId="{33E54A57-B6B5-434E-8988-E4B0410A63CA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CC375-AAAF-4E6E-B375-D8631E32ED75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B4A2-84FC-42B9-B445-57B2B95EE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264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CC375-AAAF-4E6E-B375-D8631E32ED75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B4A2-84FC-42B9-B445-57B2B95EE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068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CC375-AAAF-4E6E-B375-D8631E32ED75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B4A2-84FC-42B9-B445-57B2B95EE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878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CC375-AAAF-4E6E-B375-D8631E32ED75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B4A2-84FC-42B9-B445-57B2B95EE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098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CC375-AAAF-4E6E-B375-D8631E32ED75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B4A2-84FC-42B9-B445-57B2B95EE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602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CC375-AAAF-4E6E-B375-D8631E32ED75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B4A2-84FC-42B9-B445-57B2B95EE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484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CC375-AAAF-4E6E-B375-D8631E32ED75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B4A2-84FC-42B9-B445-57B2B95EE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950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CC375-AAAF-4E6E-B375-D8631E32ED75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B4A2-84FC-42B9-B445-57B2B95EE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504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CC375-AAAF-4E6E-B375-D8631E32ED75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B4A2-84FC-42B9-B445-57B2B95EE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788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CC375-AAAF-4E6E-B375-D8631E32ED75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B4A2-84FC-42B9-B445-57B2B95EE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828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CC375-AAAF-4E6E-B375-D8631E32ED75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B4A2-84FC-42B9-B445-57B2B95EE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400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2CC375-AAAF-4E6E-B375-D8631E32ED75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8DB4A2-84FC-42B9-B445-57B2B95EE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616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drive/folders/1vs9oXRkoNj5XMtsOvKqi_547xvrfxQzl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674466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latin typeface="Lucida Calligraphy" panose="03010101010101010101" pitchFamily="66" charset="0"/>
              </a:rPr>
              <a:t>Digital Signatures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Video Lectures </a:t>
            </a:r>
            <a:r>
              <a:rPr lang="en-US" sz="2400"/>
              <a:t>Available </a:t>
            </a:r>
            <a:r>
              <a:rPr lang="en-US" sz="2400" smtClean="0"/>
              <a:t>at </a:t>
            </a:r>
            <a:r>
              <a:rPr lang="en-US" sz="2400" dirty="0">
                <a:hlinkClick r:id="rId2"/>
              </a:rPr>
              <a:t>https://drive.google.com/drive/folders/1vs9oXRkoNj5XMtsOvKqi_547xvrfxQzl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0386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199" y="15169"/>
            <a:ext cx="10811933" cy="1325563"/>
          </a:xfrm>
        </p:spPr>
        <p:txBody>
          <a:bodyPr/>
          <a:lstStyle/>
          <a:p>
            <a:r>
              <a:rPr lang="en-US" b="1" dirty="0" smtClean="0"/>
              <a:t>Digital Signatures with Symmetric Cryptography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38598"/>
                <a:ext cx="10515600" cy="4631624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Security Services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/>
                  <a:t>Confidentiality</a:t>
                </a:r>
              </a:p>
              <a:p>
                <a:pPr lvl="1"/>
                <a:r>
                  <a:rPr lang="en-US" dirty="0" smtClean="0"/>
                  <a:t>No, we send message as plain text. I don’t want to keep it secret.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/>
                  <a:t>Message Authentication (Sender Authentication)</a:t>
                </a:r>
              </a:p>
              <a:p>
                <a:pPr lvl="1"/>
                <a:r>
                  <a:rPr lang="en-US" dirty="0" smtClean="0"/>
                  <a:t>Yes, if it is not coming from Alice, it will not be verified.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/>
                  <a:t>Message Integrity</a:t>
                </a:r>
              </a:p>
              <a:p>
                <a:pPr lvl="1"/>
                <a:r>
                  <a:rPr lang="en-US" dirty="0" smtClean="0"/>
                  <a:t>Yes, if someone changes some bits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i="1" dirty="0" smtClean="0"/>
                  <a:t> </a:t>
                </a:r>
                <a:r>
                  <a:rPr lang="en-US" dirty="0" smtClean="0"/>
                  <a:t>becomes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𝑜</m:t>
                        </m:r>
                      </m:sup>
                    </m:sSup>
                  </m:oMath>
                </a14:m>
                <a:r>
                  <a:rPr lang="en-US" dirty="0" smtClean="0"/>
                  <a:t> , receiver can’t verify it. </a:t>
                </a:r>
                <a:r>
                  <a:rPr lang="en-US" i="1" baseline="30000" dirty="0" smtClean="0"/>
                  <a:t> </a:t>
                </a:r>
                <a:endParaRPr lang="en-US" dirty="0" smtClean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/>
                  <a:t>Protection against Non-Repudiation</a:t>
                </a:r>
              </a:p>
              <a:p>
                <a:pPr lvl="1"/>
                <a:r>
                  <a:rPr lang="en-US" dirty="0" smtClean="0"/>
                  <a:t>If Alice claims that she hasn’t send the message and the receiver(Bob) has done it. Bob can’t prove it</a:t>
                </a:r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38598"/>
                <a:ext cx="10515600" cy="4631624"/>
              </a:xfrm>
              <a:blipFill rotWithShape="0">
                <a:blip r:embed="rId2"/>
                <a:stretch>
                  <a:fillRect l="-1217" t="-2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94881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82900"/>
            <a:ext cx="11026422" cy="1325563"/>
          </a:xfrm>
        </p:spPr>
        <p:txBody>
          <a:bodyPr/>
          <a:lstStyle/>
          <a:p>
            <a:r>
              <a:rPr lang="en-US" b="1" dirty="0" smtClean="0"/>
              <a:t>Digital Signatures with Asymmetric Cryptography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148292"/>
                <a:ext cx="5181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Alice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𝑝𝑟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𝑝𝑢𝑏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lang="en-US" i="1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𝑆𝑖𝑔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𝐾𝑝𝑟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148292"/>
                <a:ext cx="5181600" cy="4351338"/>
              </a:xfrm>
              <a:blipFill rotWithShape="0">
                <a:blip r:embed="rId2"/>
                <a:stretch>
                  <a:fillRect l="-2471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2"/>
              </p:nvPr>
            </p:nvSpPr>
            <p:spPr>
              <a:xfrm>
                <a:off x="6172200" y="1148292"/>
                <a:ext cx="5181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Bob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sz="1400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𝑉𝑒𝑟𝑖𝑓𝑦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𝐾𝑝𝑢𝑏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𝑆𝑖𝑔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𝐾𝑝𝑢𝑏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 =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𝑡𝑟𝑢𝑒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𝑓𝑎𝑙𝑠𝑒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172200" y="1148292"/>
                <a:ext cx="5181600" cy="4351338"/>
              </a:xfrm>
              <a:blipFill rotWithShape="0">
                <a:blip r:embed="rId3"/>
                <a:stretch>
                  <a:fillRect l="-2471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/>
          <p:cNvCxnSpPr/>
          <p:nvPr/>
        </p:nvCxnSpPr>
        <p:spPr>
          <a:xfrm>
            <a:off x="3578578" y="2731911"/>
            <a:ext cx="2441222" cy="11289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3578578" y="2182282"/>
            <a:ext cx="2441222" cy="11289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4314088" y="1726398"/>
                <a:ext cx="970201" cy="3960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𝑝𝑢𝑏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4088" y="1726398"/>
                <a:ext cx="970201" cy="396006"/>
              </a:xfrm>
              <a:prstGeom prst="rect">
                <a:avLst/>
              </a:prstGeom>
              <a:blipFill rotWithShape="0">
                <a:blip r:embed="rId4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4362754" y="2382084"/>
                <a:ext cx="75905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2754" y="2382084"/>
                <a:ext cx="759054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58357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199" y="15169"/>
            <a:ext cx="11003845" cy="1325563"/>
          </a:xfrm>
        </p:spPr>
        <p:txBody>
          <a:bodyPr/>
          <a:lstStyle/>
          <a:p>
            <a:r>
              <a:rPr lang="en-US" b="1" dirty="0" smtClean="0"/>
              <a:t>Digital Signatures with Asymmetric Cryptography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38598"/>
                <a:ext cx="10515600" cy="4631624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Security Services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/>
                  <a:t>Confidentiality</a:t>
                </a:r>
              </a:p>
              <a:p>
                <a:pPr lvl="1"/>
                <a:r>
                  <a:rPr lang="en-US" dirty="0" smtClean="0"/>
                  <a:t>No, we send message as plain text. I don’t want to keep it secret.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/>
                  <a:t>Message Authentication (Sender Authentication)</a:t>
                </a:r>
              </a:p>
              <a:p>
                <a:pPr lvl="1"/>
                <a:r>
                  <a:rPr lang="en-US" dirty="0" smtClean="0"/>
                  <a:t>Yes, if it is not coming from Alice, it will not be verified.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/>
                  <a:t>Message Integrity</a:t>
                </a:r>
              </a:p>
              <a:p>
                <a:pPr lvl="1"/>
                <a:r>
                  <a:rPr lang="en-US" dirty="0" smtClean="0"/>
                  <a:t>Yes, if someone changes some bits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i="1" dirty="0" smtClean="0"/>
                  <a:t> </a:t>
                </a:r>
                <a:r>
                  <a:rPr lang="en-US" dirty="0" smtClean="0"/>
                  <a:t>becomes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𝑜</m:t>
                        </m:r>
                      </m:sup>
                    </m:sSup>
                  </m:oMath>
                </a14:m>
                <a:r>
                  <a:rPr lang="en-US" dirty="0" smtClean="0"/>
                  <a:t> , receiver can’t verify it. </a:t>
                </a:r>
                <a:r>
                  <a:rPr lang="en-US" i="1" baseline="30000" dirty="0" smtClean="0"/>
                  <a:t> </a:t>
                </a:r>
                <a:endParaRPr lang="en-US" dirty="0" smtClean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/>
                  <a:t>Protection against Non-Repudiation</a:t>
                </a:r>
              </a:p>
              <a:p>
                <a:pPr lvl="1"/>
                <a:r>
                  <a:rPr lang="en-US" dirty="0" smtClean="0"/>
                  <a:t>Yes. Alice can’t claims that she hasn’t send the message because it was signed with Alice’s Private Key. </a:t>
                </a:r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38598"/>
                <a:ext cx="10515600" cy="4631624"/>
              </a:xfrm>
              <a:blipFill rotWithShape="0">
                <a:blip r:embed="rId2"/>
                <a:stretch>
                  <a:fillRect l="-1217" t="-2895" r="-1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28322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82900"/>
            <a:ext cx="11026422" cy="1325563"/>
          </a:xfrm>
        </p:spPr>
        <p:txBody>
          <a:bodyPr/>
          <a:lstStyle/>
          <a:p>
            <a:r>
              <a:rPr lang="en-US" b="1" dirty="0" smtClean="0"/>
              <a:t>Digital Signatures with Asymmetric Cryptography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148292"/>
                <a:ext cx="5181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Alice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𝑝𝑟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𝑝𝑢𝑏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i="1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𝑆𝑖𝑔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𝐾𝑝𝑟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dirty="0" smtClean="0"/>
                  <a:t>   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148292"/>
                <a:ext cx="5181600" cy="4351338"/>
              </a:xfrm>
              <a:blipFill rotWithShape="0">
                <a:blip r:embed="rId2"/>
                <a:stretch>
                  <a:fillRect l="-2471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2"/>
              </p:nvPr>
            </p:nvSpPr>
            <p:spPr>
              <a:xfrm>
                <a:off x="6172200" y="1148292"/>
                <a:ext cx="5181600" cy="570970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Bob</a:t>
                </a:r>
              </a:p>
              <a:p>
                <a:pPr marL="0" indent="0">
                  <a:buNone/>
                </a:pPr>
                <a:endParaRPr lang="en-US" sz="1200" dirty="0" smtClean="0"/>
              </a:p>
              <a:p>
                <a:pPr marL="0" indent="0">
                  <a:buNone/>
                </a:pPr>
                <a:endParaRPr lang="en-US" sz="1200" dirty="0"/>
              </a:p>
              <a:p>
                <a:pPr marL="0" indent="0">
                  <a:buNone/>
                </a:pPr>
                <a:endParaRPr lang="en-US" sz="1200" dirty="0" smtClean="0"/>
              </a:p>
              <a:p>
                <a:pPr marL="0" indent="0">
                  <a:buNone/>
                </a:pPr>
                <a:endParaRPr lang="en-US" sz="1200" dirty="0"/>
              </a:p>
              <a:p>
                <a:pPr marL="0" indent="0">
                  <a:buNone/>
                </a:pPr>
                <a:endParaRPr lang="en-US" sz="1200" dirty="0" smtClean="0"/>
              </a:p>
              <a:p>
                <a:pPr marL="0" indent="0">
                  <a:buNone/>
                </a:pPr>
                <a:endParaRPr lang="en-US" sz="1200" dirty="0"/>
              </a:p>
              <a:p>
                <a:pPr marL="0" indent="0">
                  <a:buNone/>
                </a:pPr>
                <a:endParaRPr lang="en-US" sz="1200" dirty="0" smtClean="0"/>
              </a:p>
              <a:p>
                <a:pPr marL="0" indent="0">
                  <a:buNone/>
                </a:pPr>
                <a:endParaRPr lang="en-US" sz="1400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𝑉𝑒𝑟𝑖𝑓𝑦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𝐾𝑝𝑢𝑏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 =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𝑡𝑟𝑢𝑒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𝑓𝑎𝑙𝑠𝑒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172200" y="1148292"/>
                <a:ext cx="5181600" cy="5709708"/>
              </a:xfrm>
              <a:blipFill rotWithShape="0">
                <a:blip r:embed="rId3"/>
                <a:stretch>
                  <a:fillRect l="-2471" t="-17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/>
          <p:cNvCxnSpPr/>
          <p:nvPr/>
        </p:nvCxnSpPr>
        <p:spPr>
          <a:xfrm>
            <a:off x="3578578" y="2731911"/>
            <a:ext cx="2441222" cy="11289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3578578" y="4394906"/>
            <a:ext cx="2441222" cy="11289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4362754" y="2382084"/>
                <a:ext cx="77239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2754" y="2382084"/>
                <a:ext cx="772391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4362753" y="4014286"/>
                <a:ext cx="77239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2753" y="4014286"/>
                <a:ext cx="772391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3432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82900"/>
            <a:ext cx="11026422" cy="1325563"/>
          </a:xfrm>
        </p:spPr>
        <p:txBody>
          <a:bodyPr/>
          <a:lstStyle/>
          <a:p>
            <a:r>
              <a:rPr lang="en-US" b="1" dirty="0" smtClean="0"/>
              <a:t>Proof of Correctness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148292"/>
                <a:ext cx="5181600" cy="3626908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𝑊h𝑎𝑡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𝑑𝑜𝑒𝑠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𝐵𝑜𝑏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𝐶𝑜𝑚𝑝𝑢𝑡𝑒𝑠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en-US" i="1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i="1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𝑑𝑒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148292"/>
                <a:ext cx="5181600" cy="3626908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38200" y="4809067"/>
                <a:ext cx="7468839" cy="5078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𝑡h𝑒𝑟𝑒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𝑎𝑡𝑡𝑎𝑐𝑘𝑒𝑟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𝑤h𝑜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h𝑎𝑠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𝑓𝑙𝑖𝑝𝑝𝑒𝑑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𝑏𝑖𝑡𝑠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𝑤𝑖𝑙𝑙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𝑛𝑜𝑡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𝑣𝑒𝑟𝑖𝑓𝑖𝑒𝑑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809067"/>
                <a:ext cx="7468839" cy="50783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98411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82900"/>
            <a:ext cx="11026422" cy="1325563"/>
          </a:xfrm>
        </p:spPr>
        <p:txBody>
          <a:bodyPr/>
          <a:lstStyle/>
          <a:p>
            <a:r>
              <a:rPr lang="en-US" b="1" dirty="0" smtClean="0"/>
              <a:t>Forgery Attack on RSA Digital Signature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sz="half" idx="1"/>
              </p:nvPr>
            </p:nvSpPr>
            <p:spPr>
              <a:xfrm>
                <a:off x="6336898" y="1408463"/>
                <a:ext cx="5181600" cy="264850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Bob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𝑝𝑟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𝑝𝑢𝑏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i="1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6336898" y="1408463"/>
                <a:ext cx="5181600" cy="2648505"/>
              </a:xfrm>
              <a:blipFill rotWithShape="0">
                <a:blip r:embed="rId2"/>
                <a:stretch>
                  <a:fillRect l="-2471" t="-36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947593" y="1408463"/>
            <a:ext cx="5181600" cy="24838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Alice</a:t>
            </a:r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endParaRPr lang="en-US" sz="1200" dirty="0"/>
          </a:p>
          <a:p>
            <a:pPr marL="0" indent="0">
              <a:lnSpc>
                <a:spcPct val="150000"/>
              </a:lnSpc>
              <a:buNone/>
            </a:pPr>
            <a:endParaRPr lang="en-US" b="0" i="1" dirty="0" smtClean="0">
              <a:latin typeface="Cambria Math" panose="020405030504060302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3578578" y="2914512"/>
            <a:ext cx="2242111" cy="11287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4503553" y="2508238"/>
                <a:ext cx="77239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3553" y="2508238"/>
                <a:ext cx="772391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4554666" y="3404682"/>
                <a:ext cx="77239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4666" y="3404682"/>
                <a:ext cx="772391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/>
          <p:cNvCxnSpPr/>
          <p:nvPr/>
        </p:nvCxnSpPr>
        <p:spPr>
          <a:xfrm flipH="1">
            <a:off x="3612445" y="3755531"/>
            <a:ext cx="2242111" cy="11287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Multiply 14"/>
          <p:cNvSpPr/>
          <p:nvPr/>
        </p:nvSpPr>
        <p:spPr>
          <a:xfrm>
            <a:off x="3978693" y="3454094"/>
            <a:ext cx="669604" cy="602874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1281552" y="3997950"/>
                <a:ext cx="955857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𝐴𝑙𝑖𝑐𝑒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𝐵𝑎𝑛𝑘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𝑂𝑠𝑐𝑎𝑟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𝑔𝑒𝑛𝑒𝑟𝑎𝑡𝑒𝑠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𝑚𝑒𝑠𝑠𝑎𝑔𝑒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𝑤𝑖𝑡h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𝑣𝑎𝑙𝑖𝑑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𝑠𝑖𝑔𝑛𝑎𝑡𝑢𝑟𝑒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r>
                  <a:rPr lang="en-US" b="0" i="1" dirty="0" smtClean="0">
                    <a:latin typeface="Cambria Math" panose="02040503050406030204" pitchFamily="18" charset="0"/>
                  </a:rPr>
                  <a:t>For example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𝑂𝑠𝑐𝑎𝑟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𝑔𝑒𝑛𝑒𝑟𝑎𝑡𝑒𝑠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𝑓𝑎𝑘𝑒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𝑚𝑒𝑠𝑠𝑎𝑔𝑒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"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𝑡𝑟𝑎𝑛𝑠𝑓𝑒𝑟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$1000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𝑓𝑟𝑜𝑚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𝐵𝑜𝑏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𝑎𝑐𝑐𝑜𝑢𝑛𝑡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𝑂𝑠𝑐𝑎𝑟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𝐴𝑐𝑐𝑜𝑢𝑛𝑡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1552" y="3997950"/>
                <a:ext cx="9558578" cy="646331"/>
              </a:xfrm>
              <a:prstGeom prst="rect">
                <a:avLst/>
              </a:prstGeom>
              <a:blipFill rotWithShape="0">
                <a:blip r:embed="rId5"/>
                <a:stretch>
                  <a:fillRect t="-6604" b="-6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1862667" y="4673597"/>
                <a:ext cx="78796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𝑂𝑠𝑐𝑎𝑟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𝑘𝑛𝑜𝑤𝑠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𝑤h𝑎𝑡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𝐴𝑙𝑖𝑐𝑒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𝑤𝑖𝑙𝑙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𝑐𝑜𝑚𝑝𝑢𝑡𝑒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𝑖𝑡𝑠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"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“,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𝑤𝑖𝑙𝑙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𝑑𝑜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𝑡𝑤𝑜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𝑡h𝑖𝑛𝑔𝑠</m:t>
                    </m:r>
                  </m:oMath>
                </a14:m>
                <a:r>
                  <a:rPr lang="en-US" dirty="0" smtClean="0"/>
                  <a:t>  </a:t>
                </a:r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2667" y="4673597"/>
                <a:ext cx="7879644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1986844" y="5159022"/>
                <a:ext cx="43581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AutoNum type="arabicParenR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𝐶h𝑜𝑜𝑠𝑒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Є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2048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𝑏𝑖𝑡𝑠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𝑛𝑢𝑚𝑏𝑒𝑟</m:t>
                        </m:r>
                      </m:e>
                    </m:d>
                  </m:oMath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6844" y="5159022"/>
                <a:ext cx="4358181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1119" t="-8197" b="-196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1986844" y="5515286"/>
                <a:ext cx="30702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2)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𝐶𝑜𝑚𝑝𝑢𝑡𝑒𝑠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6844" y="5515286"/>
                <a:ext cx="3070264" cy="369332"/>
              </a:xfrm>
              <a:prstGeom prst="rect">
                <a:avLst/>
              </a:prstGeom>
              <a:blipFill rotWithShape="0">
                <a:blip r:embed="rId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/>
          <p:cNvSpPr txBox="1"/>
          <p:nvPr/>
        </p:nvSpPr>
        <p:spPr>
          <a:xfrm>
            <a:off x="4267078" y="1329357"/>
            <a:ext cx="10088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Oscar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1033193" y="5967756"/>
                <a:ext cx="6096000" cy="890244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𝑉𝑒𝑟𝑖𝑓𝑖𝑐𝑎𝑡𝑖𝑜𝑛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: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𝐴𝑙𝑖𝑐𝑒</m:t>
                      </m:r>
                      <m:r>
                        <a:rPr lang="en-US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𝑤𝑖𝑙𝑙</m:t>
                      </m:r>
                      <m:r>
                        <a:rPr lang="en-US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𝑐𝑜𝑚𝑝𝑢𝑡𝑒𝑟𝑠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𝑚𝑜𝑑</m:t>
                      </m:r>
                      <m:r>
                        <a:rPr lang="en-US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n-US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                              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𝑂𝑠𝑐𝑎𝑟</m:t>
                      </m:r>
                      <m:r>
                        <a:rPr lang="en-US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h𝑎𝑠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𝑐𝑜𝑚𝑝𝑢𝑡𝑒𝑑</m:t>
                      </m:r>
                      <m:r>
                        <a:rPr lang="en-US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 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𝑜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= 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𝑚𝑜𝑑</m:t>
                      </m:r>
                      <m:r>
                        <a:rPr lang="en-US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n-US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3193" y="5967756"/>
                <a:ext cx="6096000" cy="890244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080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5" grpId="0" animBg="1"/>
      <p:bldP spid="16" grpId="0"/>
      <p:bldP spid="17" grpId="0"/>
      <p:bldP spid="22" grpId="0"/>
      <p:bldP spid="2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82900"/>
            <a:ext cx="11026422" cy="1325563"/>
          </a:xfrm>
        </p:spPr>
        <p:txBody>
          <a:bodyPr/>
          <a:lstStyle/>
          <a:p>
            <a:r>
              <a:rPr lang="en-US" b="1" dirty="0" smtClean="0"/>
              <a:t>Forgery Attack on RSA Digital Signature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199" y="1825625"/>
                <a:ext cx="10123311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Limitations: </a:t>
                </a:r>
              </a:p>
              <a:p>
                <a:pPr marL="0" indent="0">
                  <a:buNone/>
                </a:pPr>
                <a:r>
                  <a:rPr lang="en-US" dirty="0" smtClean="0"/>
                  <a:t>Oscar has to compute a number of 2048 bits.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p>
                    </m:sSup>
                  </m:oMath>
                </a14:m>
                <a:r>
                  <a:rPr lang="en-US" dirty="0" smtClean="0"/>
                  <a:t> can not be controlled</a:t>
                </a:r>
              </a:p>
              <a:p>
                <a:pPr marL="0" indent="0">
                  <a:buNone/>
                </a:pPr>
                <a:r>
                  <a:rPr lang="en-US" dirty="0" smtClean="0"/>
                  <a:t>It is very hard for Oscar to generate an “x = Please transfer $1000 in Account Oscar” that produce same value of s. </a:t>
                </a:r>
              </a:p>
              <a:p>
                <a:pPr marL="0" indent="0">
                  <a:buNone/>
                </a:pPr>
                <a:r>
                  <a:rPr lang="en-US" dirty="0" smtClean="0"/>
                  <a:t>Counter Measure:</a:t>
                </a:r>
              </a:p>
              <a:p>
                <a:pPr marL="0" indent="0">
                  <a:buNone/>
                </a:pPr>
                <a:r>
                  <a:rPr lang="en-US" dirty="0" smtClean="0"/>
                  <a:t>In actual we use arbitrary bit pattern as padding.</a:t>
                </a:r>
              </a:p>
              <a:p>
                <a:pPr marL="0" indent="0">
                  <a:buNone/>
                </a:pPr>
                <a:r>
                  <a:rPr lang="en-US" dirty="0" smtClean="0"/>
                  <a:t> x = </a:t>
                </a:r>
                <a:endParaRPr lang="en-US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199" y="1825625"/>
                <a:ext cx="10123311" cy="4351338"/>
              </a:xfrm>
              <a:blipFill rotWithShape="0">
                <a:blip r:embed="rId2"/>
                <a:stretch>
                  <a:fillRect l="-1204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1621365" y="5323680"/>
            <a:ext cx="4278489" cy="3838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message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5899854" y="5323680"/>
            <a:ext cx="1698978" cy="3838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padding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7687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Review of Cryptography so far</a:t>
            </a:r>
            <a:endParaRPr lang="en-US" b="1" dirty="0"/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6479400"/>
              </p:ext>
            </p:extLst>
          </p:nvPr>
        </p:nvGraphicFramePr>
        <p:xfrm>
          <a:off x="838200" y="1825625"/>
          <a:ext cx="10515600" cy="47206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531662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Notes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933411"/>
          </a:xfrm>
        </p:spPr>
        <p:txBody>
          <a:bodyPr/>
          <a:lstStyle/>
          <a:p>
            <a:r>
              <a:rPr lang="en-US" dirty="0" smtClean="0"/>
              <a:t>We are NOT creating something NEW</a:t>
            </a:r>
          </a:p>
          <a:p>
            <a:r>
              <a:rPr lang="en-US" dirty="0" smtClean="0"/>
              <a:t>We will use what we have learnt so far and try to build some new stuff.</a:t>
            </a:r>
          </a:p>
          <a:p>
            <a:pPr marL="0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9465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15169"/>
            <a:ext cx="10515600" cy="1325563"/>
          </a:xfrm>
        </p:spPr>
        <p:txBody>
          <a:bodyPr/>
          <a:lstStyle/>
          <a:p>
            <a:r>
              <a:rPr lang="en-US" b="1" dirty="0" smtClean="0"/>
              <a:t>AGENDA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238597"/>
            <a:ext cx="10515600" cy="2933411"/>
          </a:xfrm>
        </p:spPr>
        <p:txBody>
          <a:bodyPr/>
          <a:lstStyle/>
          <a:p>
            <a:r>
              <a:rPr lang="en-US" dirty="0" smtClean="0"/>
              <a:t>Introduction to Digital Signatures.</a:t>
            </a:r>
          </a:p>
          <a:p>
            <a:r>
              <a:rPr lang="en-US" dirty="0" smtClean="0"/>
              <a:t>Security Services.</a:t>
            </a:r>
          </a:p>
          <a:p>
            <a:r>
              <a:rPr lang="en-US" dirty="0" smtClean="0"/>
              <a:t>RSA Digital Signatures</a:t>
            </a:r>
          </a:p>
          <a:p>
            <a:pPr lvl="1"/>
            <a:r>
              <a:rPr lang="en-US" dirty="0" smtClean="0"/>
              <a:t>How to built a signature</a:t>
            </a:r>
          </a:p>
          <a:p>
            <a:r>
              <a:rPr lang="en-US" dirty="0" smtClean="0"/>
              <a:t>An attack on RSA Digital Signature</a:t>
            </a:r>
          </a:p>
          <a:p>
            <a:pPr marL="0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4000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15169"/>
            <a:ext cx="10515600" cy="1325563"/>
          </a:xfrm>
        </p:spPr>
        <p:txBody>
          <a:bodyPr/>
          <a:lstStyle/>
          <a:p>
            <a:r>
              <a:rPr lang="en-US" b="1" dirty="0" smtClean="0"/>
              <a:t>Introduction to Digital Signatures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238597"/>
            <a:ext cx="10515600" cy="293341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GOAL: Signature like function for the electronic world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What happen when you sign in real world </a:t>
            </a:r>
            <a:r>
              <a:rPr lang="en-US" dirty="0" err="1" smtClean="0"/>
              <a:t>vs</a:t>
            </a:r>
            <a:r>
              <a:rPr lang="en-US" dirty="0" smtClean="0"/>
              <a:t> sign in digital world?</a:t>
            </a:r>
          </a:p>
          <a:p>
            <a:pPr marL="0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6432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Conventional Signatures</a:t>
            </a:r>
            <a:endParaRPr lang="en-US" b="1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We sign every degree.</a:t>
            </a:r>
          </a:p>
          <a:p>
            <a:r>
              <a:rPr lang="en-US" dirty="0" smtClean="0"/>
              <a:t>It is a proof of authenticity of the sender / issuer.</a:t>
            </a:r>
          </a:p>
          <a:p>
            <a:endParaRPr lang="en-US" dirty="0"/>
          </a:p>
          <a:p>
            <a:r>
              <a:rPr lang="en-US" dirty="0" smtClean="0"/>
              <a:t>Problem:</a:t>
            </a:r>
          </a:p>
          <a:p>
            <a:r>
              <a:rPr lang="en-US" dirty="0" smtClean="0"/>
              <a:t>We can create a fake signature.</a:t>
            </a:r>
          </a:p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Degree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King’s Message</a:t>
            </a:r>
          </a:p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8631" y="2258219"/>
            <a:ext cx="2609850" cy="17430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8631" y="4864497"/>
            <a:ext cx="28575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800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Signatures for Digital Products</a:t>
            </a:r>
            <a:endParaRPr lang="en-US" b="1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Pdf files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Audio Tapes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DVDs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310489" y="1690688"/>
            <a:ext cx="1422400" cy="15352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00100101001010100101010101001100001010101001101010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310489" y="3225976"/>
            <a:ext cx="1422400" cy="4967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10101001010110101010</a:t>
            </a:r>
            <a:endParaRPr lang="en-US" dirty="0"/>
          </a:p>
        </p:txBody>
      </p:sp>
      <p:sp>
        <p:nvSpPr>
          <p:cNvPr id="11" name="Curved Left Arrow 10"/>
          <p:cNvSpPr/>
          <p:nvPr/>
        </p:nvSpPr>
        <p:spPr>
          <a:xfrm rot="300966">
            <a:off x="7992534" y="2480910"/>
            <a:ext cx="428978" cy="1142824"/>
          </a:xfrm>
          <a:prstGeom prst="curved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ight Bracket 11"/>
          <p:cNvSpPr/>
          <p:nvPr/>
        </p:nvSpPr>
        <p:spPr>
          <a:xfrm>
            <a:off x="7789335" y="1690688"/>
            <a:ext cx="234244" cy="1535288"/>
          </a:xfrm>
          <a:prstGeom prst="rightBracket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7837002" y="2458332"/>
                <a:ext cx="312199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𝑆𝑖𝑔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7002" y="2458332"/>
                <a:ext cx="3121995" cy="276999"/>
              </a:xfrm>
              <a:prstGeom prst="rect">
                <a:avLst/>
              </a:prstGeom>
              <a:blipFill rotWithShape="0">
                <a:blip r:embed="rId2"/>
                <a:stretch>
                  <a:fillRect t="-2174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1151467" y="4684889"/>
            <a:ext cx="105329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Every time I send a document; email or any other thing, I will put my unique long bit pattern under it to sign it.</a:t>
            </a:r>
          </a:p>
          <a:p>
            <a:endParaRPr lang="en-US" dirty="0"/>
          </a:p>
          <a:p>
            <a:r>
              <a:rPr lang="en-US" dirty="0" smtClean="0"/>
              <a:t>It is the most stupid thing as you can always make a perfect copy of 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5216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11" grpId="0" animBg="1"/>
      <p:bldP spid="12" grpId="0" animBg="1"/>
      <p:bldP spid="13" grpId="0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15169"/>
            <a:ext cx="10515600" cy="1325563"/>
          </a:xfrm>
        </p:spPr>
        <p:txBody>
          <a:bodyPr/>
          <a:lstStyle/>
          <a:p>
            <a:r>
              <a:rPr lang="en-US" b="1" dirty="0" smtClean="0"/>
              <a:t>Introduction to Digital Signatures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238598"/>
            <a:ext cx="10515600" cy="169651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But we know cryptographic algorithms.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We will use these algorithms to generate our Digital signatures.</a:t>
            </a:r>
          </a:p>
          <a:p>
            <a:pPr marL="0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2" name="Cloud 1"/>
          <p:cNvSpPr/>
          <p:nvPr/>
        </p:nvSpPr>
        <p:spPr>
          <a:xfrm>
            <a:off x="2449689" y="2901242"/>
            <a:ext cx="1591733" cy="936978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.</a:t>
            </a:r>
            <a:r>
              <a:rPr lang="en-US" dirty="0" smtClean="0"/>
              <a:t> </a:t>
            </a:r>
            <a:r>
              <a:rPr lang="en-US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endParaRPr lang="en-US" i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6" name="Cloud 5"/>
          <p:cNvSpPr/>
          <p:nvPr/>
        </p:nvSpPr>
        <p:spPr>
          <a:xfrm>
            <a:off x="2455332" y="5017909"/>
            <a:ext cx="1591733" cy="936978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b="1" dirty="0"/>
              <a:t>.</a:t>
            </a:r>
            <a:r>
              <a:rPr lang="en-US" dirty="0" smtClean="0"/>
              <a:t> </a:t>
            </a:r>
            <a:r>
              <a:rPr lang="en-US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s</a:t>
            </a:r>
            <a:endParaRPr lang="en-US" i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" name="Curved Right Arrow 2"/>
          <p:cNvSpPr/>
          <p:nvPr/>
        </p:nvSpPr>
        <p:spPr>
          <a:xfrm>
            <a:off x="2449689" y="3522133"/>
            <a:ext cx="496711" cy="2156178"/>
          </a:xfrm>
          <a:prstGeom prst="curv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094327" y="4243398"/>
                <a:ext cx="147021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𝑆𝑖𝑔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4327" y="4243398"/>
                <a:ext cx="1470210" cy="369332"/>
              </a:xfrm>
              <a:prstGeom prst="rect">
                <a:avLst/>
              </a:prstGeom>
              <a:blipFill rotWithShape="0">
                <a:blip r:embed="rId2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Bent Arrow 9"/>
          <p:cNvSpPr/>
          <p:nvPr/>
        </p:nvSpPr>
        <p:spPr>
          <a:xfrm>
            <a:off x="3093155" y="4495622"/>
            <a:ext cx="304800" cy="817209"/>
          </a:xfrm>
          <a:prstGeom prst="ben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Bent-Up Arrow 11"/>
          <p:cNvSpPr/>
          <p:nvPr/>
        </p:nvSpPr>
        <p:spPr>
          <a:xfrm rot="5400000">
            <a:off x="2835536" y="3853132"/>
            <a:ext cx="823035" cy="301801"/>
          </a:xfrm>
          <a:prstGeom prst="bent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3612444" y="4302660"/>
            <a:ext cx="2235200" cy="1971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4340065" y="3933328"/>
                <a:ext cx="7799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0065" y="3933328"/>
                <a:ext cx="779957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6096000" y="4216584"/>
                <a:ext cx="303127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𝑉𝑒𝑟𝑖𝑓𝑖𝑐𝑎𝑡𝑖𝑜𝑛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𝐹𝑢𝑐𝑡𝑖𝑜𝑛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dirty="0" smtClean="0"/>
                  <a:t> =</a:t>
                </a:r>
                <a:endParaRPr lang="en-US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4216584"/>
                <a:ext cx="3031279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604" t="-10000" r="-805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Left Brace 17"/>
          <p:cNvSpPr/>
          <p:nvPr/>
        </p:nvSpPr>
        <p:spPr>
          <a:xfrm>
            <a:off x="9245598" y="4099459"/>
            <a:ext cx="151709" cy="675739"/>
          </a:xfrm>
          <a:prstGeom prst="leftBrac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9245598" y="4004032"/>
                <a:ext cx="2089418" cy="11079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𝑇𝑟𝑢𝑒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𝑉𝑎𝑙𝑖𝑑</m:t>
                      </m:r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𝐹𝑎𝑙𝑠𝑒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𝐼𝑛𝑣𝑎𝑙𝑖𝑑</m:t>
                      </m:r>
                    </m:oMath>
                  </m:oMathPara>
                </a14:m>
                <a:endParaRPr lang="en-US" b="0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5598" y="4004032"/>
                <a:ext cx="2089418" cy="110799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08484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3" grpId="0" animBg="1"/>
      <p:bldP spid="7" grpId="0"/>
      <p:bldP spid="10" grpId="0" animBg="1"/>
      <p:bldP spid="12" grpId="0" animBg="1"/>
      <p:bldP spid="13" grpId="0" animBg="1"/>
      <p:bldP spid="14" grpId="0"/>
      <p:bldP spid="15" grpId="0"/>
      <p:bldP spid="18" grpId="0" animBg="1"/>
      <p:bldP spid="2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199" y="15169"/>
            <a:ext cx="10811933" cy="1325563"/>
          </a:xfrm>
        </p:spPr>
        <p:txBody>
          <a:bodyPr/>
          <a:lstStyle/>
          <a:p>
            <a:r>
              <a:rPr lang="en-US" b="1" dirty="0" smtClean="0"/>
              <a:t>Digital Signatures with Symmetric Cryptography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38598"/>
                <a:ext cx="10515600" cy="4631624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Alice                                                                             Bob</a:t>
                </a:r>
              </a:p>
              <a:p>
                <a:pPr marL="0" indent="0">
                  <a:buNone/>
                </a:pPr>
                <a:endParaRPr lang="en-US" sz="240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457200" lvl="1" indent="0">
                  <a:buNone/>
                </a:pPr>
                <a:r>
                  <a:rPr lang="en-US" b="0" dirty="0" smtClean="0"/>
                  <a:t>                                                                          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𝑉𝑒𝑟𝑖𝑓𝑖𝑒𝑑</m:t>
                    </m:r>
                  </m:oMath>
                </a14:m>
                <a:endParaRPr lang="en-US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                                                                                   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!=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𝑁𝑜𝑡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𝑉𝑒𝑟𝑖𝑓𝑖𝑒𝑑</m:t>
                      </m:r>
                    </m:oMath>
                  </m:oMathPara>
                </a14:m>
                <a:endParaRPr lang="en-US" dirty="0" smtClean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38598"/>
                <a:ext cx="10515600" cy="4631624"/>
              </a:xfrm>
              <a:blipFill rotWithShape="0">
                <a:blip r:embed="rId2"/>
                <a:stretch>
                  <a:fillRect l="-1217" t="-2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838199" y="1859143"/>
                <a:ext cx="1548886" cy="11695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𝑀𝑒𝑠𝑠𝑎𝑔𝑒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000" b="0" i="1" dirty="0" smtClean="0">
                  <a:latin typeface="Cambria Math" panose="02040503050406030204" pitchFamily="18" charset="0"/>
                </a:endParaRPr>
              </a:p>
              <a:p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𝑆𝑖𝑔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1859143"/>
                <a:ext cx="1548886" cy="1169551"/>
              </a:xfrm>
              <a:prstGeom prst="rect">
                <a:avLst/>
              </a:prstGeom>
              <a:blipFill rotWithShape="0">
                <a:blip r:embed="rId3"/>
                <a:stretch>
                  <a:fillRect l="-70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/>
          <p:cNvCxnSpPr/>
          <p:nvPr/>
        </p:nvCxnSpPr>
        <p:spPr>
          <a:xfrm flipV="1">
            <a:off x="2381956" y="2540000"/>
            <a:ext cx="5181600" cy="11289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4340065" y="2127106"/>
                <a:ext cx="7799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0065" y="2127106"/>
                <a:ext cx="779957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7681410" y="2379495"/>
                <a:ext cx="1814664" cy="12734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𝑉𝑒𝑟𝑖𝑓𝑦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𝑆𝑖𝑔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1410" y="2379495"/>
                <a:ext cx="1814664" cy="127342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23104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1150</TotalTime>
  <Words>495</Words>
  <Application>Microsoft Office PowerPoint</Application>
  <PresentationFormat>Widescreen</PresentationFormat>
  <Paragraphs>166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Lucida Calligraphy</vt:lpstr>
      <vt:lpstr>Times New Roman</vt:lpstr>
      <vt:lpstr>Office Theme</vt:lpstr>
      <vt:lpstr>Digital Signatures  Video Lectures Available at https://drive.google.com/drive/folders/1vs9oXRkoNj5XMtsOvKqi_547xvrfxQzl </vt:lpstr>
      <vt:lpstr>Review of Cryptography so far</vt:lpstr>
      <vt:lpstr>Notes</vt:lpstr>
      <vt:lpstr>AGENDA</vt:lpstr>
      <vt:lpstr>Introduction to Digital Signatures</vt:lpstr>
      <vt:lpstr>Conventional Signatures</vt:lpstr>
      <vt:lpstr>Signatures for Digital Products</vt:lpstr>
      <vt:lpstr>Introduction to Digital Signatures</vt:lpstr>
      <vt:lpstr>Digital Signatures with Symmetric Cryptography</vt:lpstr>
      <vt:lpstr>Digital Signatures with Symmetric Cryptography</vt:lpstr>
      <vt:lpstr>Digital Signatures with Asymmetric Cryptography</vt:lpstr>
      <vt:lpstr>Digital Signatures with Asymmetric Cryptography</vt:lpstr>
      <vt:lpstr>Digital Signatures with Asymmetric Cryptography</vt:lpstr>
      <vt:lpstr>Proof of Correctness</vt:lpstr>
      <vt:lpstr>Forgery Attack on RSA Digital Signature</vt:lpstr>
      <vt:lpstr>Forgery Attack on RSA Digital Signature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Review of Block Cipher</dc:title>
  <dc:creator>User</dc:creator>
  <cp:lastModifiedBy>User</cp:lastModifiedBy>
  <cp:revision>53</cp:revision>
  <dcterms:created xsi:type="dcterms:W3CDTF">2020-03-16T18:42:24Z</dcterms:created>
  <dcterms:modified xsi:type="dcterms:W3CDTF">2020-04-22T08:01:42Z</dcterms:modified>
</cp:coreProperties>
</file>