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7" r:id="rId2"/>
    <p:sldId id="258" r:id="rId3"/>
    <p:sldId id="259" r:id="rId4"/>
    <p:sldId id="260" r:id="rId5"/>
    <p:sldId id="261" r:id="rId6"/>
    <p:sldId id="29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2" r:id="rId26"/>
    <p:sldId id="297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7218" autoAdjust="0"/>
  </p:normalViewPr>
  <p:slideViewPr>
    <p:cSldViewPr>
      <p:cViewPr varScale="1">
        <p:scale>
          <a:sx n="62" d="100"/>
          <a:sy n="62" d="100"/>
        </p:scale>
        <p:origin x="90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5T14:21:47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21853 2704,'0'25,"0"24,0 26,25-26,0 26,-25 24,24-25,-24 1,0-1,25 0,0 1,-25-26,25 1,-25 24,0-49,0 25,25 24,-25-49,24 50,-24-51,0 51,0-26,0 1,0 24,0-24,0 24,0-24,0 0,-24 24,24-24,0-1,0 1,0-1,0 1,0 0,0-1,0 1,0 24,0 1,0-26,-25 1,25 24,0-49,0 25,0-1,0 1,0-25,0 0,0 24,0-24,0 0,0 0,0-1,0 26,0-25,0 0,0 24,0 26,0-51,0 26,0 0,0-25,0 49,0-24,0-1,-25 1,25-25,0 24,0-24,0 0,0 0,0-1,0 1,0 0,0 0,0 0,0 24,0 1,0-1,0-24,0 25,0 24,0-24,0-1,0-24,0 0,0 25,0-25,0-1,0 1,0 25,0-25,0-1,0 1,0 0,0 0,0 0,0-1,0 1,0 0,0 0,0 0,25-1,0-24,-1 0,51 25,-50 0,24-25,26 25,24-25,25 0,-50 25,1-1,-1-24,25 0,-24 0,-1 0,1 0,-1 0,0 0,1 0,24 0,-25 0,50 0,-24 0,-1 0,0 0,0 0,1 0,-1 0,-25 0,1 0,-1 0,0 0,-24 0,24 0,1 0,-1 0,1 0,-26 0,1 0,24 0,-24 0,0 0,24 0,-24 0,-1 0,-24 0,0 0,24 0,-24 0,0-24,0 24,0 0,-25-25,24 25,-24-25,25 25,-25-25,-25 0,-49-49,-25 24,49 1,1 24,-1-25,0 1,26-1,-26-24,25-1,25 26,-49-26,24 26,25-26,0 1,-25-25,25-1,0-24,0 0,0 50,0-25,25-25,-25 49,25 1,-25-1,24 1,-24 24,0 1,0-1,0 1,0-26,25 26,-25-26,0 50,0-24,0-1,0 1,0-1,0 0,0 25,0-24,0 24,0 0,0 0,0-24,0 24,0 0,0-24,0 24,0-25,0 1,0 24,0-50,0 26,0-26,0 1,0 24,0 1,-25-26,1 51,24-51,0 26,-25-1,25 0,-25 25,0-24,25 24,0 0,-25-74,25 49,-25 1,25-26,0 26,-49-75,49 49,0 26,0-26,0 1,0 24,0 1,0 24,0-25,0 1,0-1,0 25,0-24,0 24,0-25,0 25,0 1,0-1,0 0,0 0,0 0,0 1,0 48,0 76,0-51</inkml:trace>
  <inkml:trace contextRef="#ctx0" brushRef="#br0" timeOffset="8280.1015">12626 2456,'0'49,"0"26,0-1,0 1,0-1,0-24,0-1,0-24,0 25,0-26,0 1,0 0,0 25,0-26,0 1,0 0,0 0,0 0,0 24,0-24,0 0,0-50,0 0,0 0,0 1,0-26,0 0,0 26,0-1,0 0,0-25,0 26,0-1,0-25,0 1,0-1,0 25,0-24,0-1,0 0,0 1,0 24,0 0,0-25,0 26,0-1,0 0,0 0,0 0,0 1,0-1,0 0,24 25,-24 25,25-25,0 25,0-1,0 1,-1 25,26-1,-25-24,0 25,-1-25,1 24,0-24,0 0,0 25,-25-26,0 1,24-25,-24 25,25-25,-25 25,0 0,0-1,25-48,0-1,-25-25,0-24,25-1,-25-24,24 25,1 24,-25 0,0 26,25-26,-25 25,25 0,-25-24,0 24,0 0,0 0,0 1,25 24,-25-25,0 0,25 25,-1 0,-24 25,25-25,-25 25,0-1,25 26,25 24,-50-24,24 0,26 24,-25 0,-25-49,25 50,-1-51,-24 51,0-1,25-24,-25 0,25-1,0-24,-25 49,0-49,25 0,-25 0,0 0,0-1,0 1,0 0,0 0,0 0</inkml:trace>
  <inkml:trace contextRef="#ctx0" brushRef="#br0" timeOffset="9903.221">14362 1860,'-25'0,"25"25,-50-25,50 50,-24-50,-1 25,0-1,0 1,0 0,1 0,-1 0,25-1,-25-24,0 25,0 0,1 0,-1 0,0-1,0-24,0 0,25 25,-24-25,-1 0,25 25,-25 0,0 0,25-1,25 1,0-25,-25 25,25-25,49 50,0-26,1-24,-1 50,1-50,-26 25,26-25,-26 0,-24 25,0-1,0-24,0 0,-1 0,1 0,0 0,-25 25,25-25,-25 25,0 0,0 0,0 24,0-24,0 0,0 25,0-26,-25 1,0 25,25-25,0-1,-25 26,1-25,24 0,0-1,-25-24,0 25,0 25,25-25,-25-1,25 1,-24-25,24 25,-25 0,0 0,0-25,25 24,-25-24,0 0</inkml:trace>
  <inkml:trace contextRef="#ctx0" brushRef="#br0" timeOffset="11312.3874">15180 1463,'0'25,"0"25,0-25,0 24,0 1,0-25,0 49,0-24,0-1,0 1,0-25,0 24,0-24,0 0,0 25,0-26,0 1,-24 0,24 25,0-26,0 1,0 0,0 0,0 0,0-1,0 1,0 0,0 0,0 0,0 24,0-24,0 0,0 0,0 24,0-24,0 0,24 0,1-25,-25 25,0 24,25-24,0 0,-25 0,25-1,-1 1,1 0,0 0,0 24,0-49,-25 25,25 0,-25 0,24-25,1 25,-25-1,25 1,0 0,0-25,-25 25,24 0,1-1,0-24,0 25,-25 0,25-25,-25 25,24-25,-24 25,25-25,-25 24,25-24,-25 25</inkml:trace>
  <inkml:trace contextRef="#ctx0" brushRef="#br0" timeOffset="12967.9972">15776 2183,'25'0,"-25"74,24-24,1 24,0-24,-25-1,0-24,25 25,-25-25,0-1,0 26,0-25,0 0,0 0,0-1,0 1,0 0,0 0,0 0,-25-25,25-25,-25-25,0 1,25-26,-24-24,-1 0,25-1,-25-24,25 25,0 25,0 24,0 25,0 1,0-26,0 25,0 0,0 1,0-1,25 25,0 0,-1 0,1 25,0-1,0 1,24 25,-24-25,25 24,-25 1,24-25,-49 24,50 1,-25-1,-1-24,1 25,-25-25,25-1,-25 1,25 0,-25 0,0 0,25-1,-25 1,24-25,-24 25,25-25,-25 25,0 0,0-1,0 1,0 0,25-25,-25 25</inkml:trace>
  <inkml:trace contextRef="#ctx0" brushRef="#br0" timeOffset="13772.4795">15726 2679,'0'-25,"25"0,0 0,0 25,-1-49,1 49,0-25,-25 0,25 25,0-25,-1 1,-24-1,50 0,-25 0,0 0,-1 1,26-26,-25 25,0 0</inkml:trace>
  <inkml:trace contextRef="#ctx0" brushRef="#br0" timeOffset="14769.977">16917 2332,'25'0,"-1"24,1 1,0-25,0 25,0 0,-1 0,-24-1,25-24,0 0,-25 25,25-25,-25 25,0 0,0 0,0-1,0 1,0 0,0 0</inkml:trace>
  <inkml:trace contextRef="#ctx0" brushRef="#br0" timeOffset="16640.0952">17462 1712,'0'24,"0"1,0 0,25 25,-25-26,25 1,-25 25,0-25,0-1,25 1,-25 0,25 0,-25 24,25 1,-25-25,0 0,24-1,1 1,0 0,-25 0,25-25,0 25,-1-1,1-24,0 0,0 0,0 0,-1 0,1 0,0 0,0 0,0 0,-1 0,1 0,-25-24,0-1,0 0,0 0,0 0,0-24,0 24,0-25,0 26,0-1,0 0,0 0,0 0,0 1,0-1,0 0,-25 0,25 0,-24 1,-1-1,25 0,-25 25,0 0,25-25,0 0,-25 25,25-24,-24 24,-1-50,0 50,0 0,25-25,-25 25,1-25,-1 25,0-25,0 25,25-24,-25 24,1-25,-1 25,0-25,0 25,0 0,0 0,1 0,-1 0,0 0,0 0,0 0,1 0,-1 0</inkml:trace>
  <inkml:trace contextRef="#ctx0" brushRef="#br0" timeOffset="18105.9793">18777 2009,'25'0,"0"0,-25 25,0 0,25-25,-1 25,-24-1,0 1,25 0,-25 0,25 0,-25-1,0 1,0 0,0 0,0 0,0-1,0 1,0 0</inkml:trace>
  <inkml:trace contextRef="#ctx0" brushRef="#br0" timeOffset="20067.2524">18752 943,'25'0,"0"-25,0 25,0 0,-1-25,1 25,0-25,0 0,0 25,-1 0,-24-24,25 24,0 0,0 0,0 0,-1 0,1 0,-25 24,25-24,-25 25,25-25,-25 25,0 0,25-25,-25 25,0-1,24 26,-24-25,25 0,-25 24,0-24,25 0,0 24,-25-24,0 0,25 25,-25-26,24 1,-24 25,0-25,25-1,0 1,-25 0,0 0,25 24,0-24,-25 0,0 0,24 25,-24-26,25 1,0 0,-25 25,25-50,-25 24,25 1,0 0,-25 0,24-25,-24 25,0-1</inkml:trace>
  <inkml:trace contextRef="#ctx0" brushRef="#br0" timeOffset="21077.1789">19199 1736,'25'0,"-25"-24,24-1,1 25,-25-25,25 25,0-50,0 50,-1-25,1 1,-25-1,25 0,0 25,0 0,-25-25,24 25,-24-25,25 25,-25-24,25 24,-25-25,25 25,0 0</inkml:trace>
  <inkml:trace contextRef="#ctx0" brushRef="#br0" timeOffset="22340.8408">19298 248,'25'0,"0"25,-1-25,1 0,0 25,0-25,0 0,-1 24,1 1,0-25,25 25,-25-25,-1 0,26 25,-25 0,0-25,-1 0,1 24,-25 1,25-25,0 0,0 25,-1-25,-24 25,25-25,0 0,-25 25,25-25,-25 25,25-1,-1-24,-24 50,50-25,-50 0,25 24,24 26,-24-1,25 0,-50-24,25 24,24 1,-49-1,25 1,-25-1,0 0,25 1,0-26,-25 26,24-1,-24-24,0 0,25-1,0 1,-25-1,0-24,0 0,0 25,0-26,0 1,0 0,0 25,0-26,0 1,0 0,0 0,0 0</inkml:trace>
  <inkml:trace contextRef="#ctx0" brushRef="#br0" timeOffset="36672.7713">14312 3870,'-25'0,"-24"0,24 0,0 0,0 0,-24 0,24 0,0 0,0 0,1 24,-1-24,0 25,25 0,0 0,0 0,0-1,0 1,0 0,25 0,0-25,-1 25,1-25,0 0,0 0,0 0,-1 0,1 0,0 0,0 0,0 0,-1 0,1 0,0 0,0 0,0 0,0-25,-1 0,1 0,-25 0,0 1,0-1,0 0,0 0,0 0,25 25,0 0,0 0,-1 25,1-25,25 25,-25 0,-1 0,26-25,-25 24,0 1,-1-25,1 0,0 25,25-25,-50 25,24-25,-24 25,25-25,0 24,0 1,0-25,-25 25,24-25,-24 25,25 0,0-25,-25 24,25-24,0 0,-1 0,-24-49,0 24,0 0,-24 0,24 1,0-1,-25 0,0 0,25 0,0 1,0-1,-25-25,25 25,-25 1,25-1,0 0,-24 25,24-50,0 26,0-1,0 0,0 0,0 0</inkml:trace>
  <inkml:trace contextRef="#ctx0" brushRef="#br0" timeOffset="37543.524">15478 4018,'25'0,"0"0,0 0,-1 0,1 0,25 0,-50-24,25-1,-1 25,1 0,0-25,0 25,0 0,-1 0,1 0</inkml:trace>
  <inkml:trace contextRef="#ctx0" brushRef="#br0" timeOffset="38361.0453">15379 3721,'0'25,"25"-25,0 0,-1 24,26-24,-50 25,25-25,0 0,-1 0,1 0,0 0,0 0,0 0,-1 0,1 0,0 0,0 0,0 0,-1 0,1 0,0 0</inkml:trace>
  <inkml:trace contextRef="#ctx0" brushRef="#br0" timeOffset="40372.7322">16024 3398,'25'0,"-1"0,1-25,0 25,0-24,24 24,-24 0,0 0,0 0,0 0,-1 0,1 0,0 0,0 0,0 0,0 0,-1 0,-24 24,0 1,-24-25,-1 25,0 0,0 0,0-1,0-24,-24 25,24 0,0-25,0 0,25 25,-24-25,-1 0,25 25,-25-1,0-24,25 25,-25-25,50 0,0 0,0 0,0 0,-1 0,1 0,0 0,0 0,0 0,-1 0,1 0,0 0,0 0,0 0,0 0,-1 0,1 0,0 0,0 0,0 0,-1 25,1 0,0 0,0 0,0-1,-25 1,24 0,1 0,-25 0,0-1,0 1,0 25,0-25,0-1,0 1,0 0,-25 0,1 0,24-1,-25 1,0 0,0 0,0-25,-24 25,24-1,0-24,-24 0,49 25,-25-25,0 0,0 0,0 0,0 0,1 0,-1 0,25-25</inkml:trace>
  <inkml:trace contextRef="#ctx0" brushRef="#br0" timeOffset="53742.7215">22324 6722,'0'25,"0"0,0-1,0 1,0 0,0 0,0 0,0 0,0-1,0 1,0 0,0 0,0 24,0-24,0 0,0 0,0 0,0-1,0-48,0-1,0 0,0 0,0-24,0 24,0 0,0 0,0 0,0 1,0-26,0 25,0 0,0 0,25 25,-25 25,25-25,0 25,-1 0,-24 0,25-25,-25 25,25-25,0 49,0-24,-1 0,1 0,0-1,0-24,0 0,-25-24,0-1,0 0,0 0,0 0,0 1,0-1,0 0,0 0,0 0,0 0,0 1,24 24,-24-25,0 0,0 0,0 0,0 1,25 24,-25-25,0 0,25 25,0 0,0 25,0-25,-25 25,0-1,24 1,-24 0,25 0,-25 0,25 24,-25-24,25 0,-25 25,0-26,25 26,-1 0,-24-1,0-24,0 0,0 0,0-1,0 1,0 0,0 0,0 0,0-1,0 1,0 0</inkml:trace>
  <inkml:trace contextRef="#ctx0" brushRef="#br0" timeOffset="56248.8279">23217 6648,'-25'0,"1"0,24 24,-25-24,0 0,25 25,-25-25,0 25,1-25,-1 0,25 25,-25-25,0 25,25-1,0 1,0 0,25-25,0 0,0 0,-1 0,1 0,0 0,0 0,0 0,-1 0,1 0,0 0,0 0,0 0,-1 0,1 0,-25 25,25-25,-25 25,25-25,-25 25,25-1,-1 1,-24 0,0 0,0 0,0-1,0 1,0 0,0 0,0 0,0-1,0 1,-24-25,-1 0,0 0,0 0,0 0,1 0,-1 0,0 0,0 0,0 0,1 0</inkml:trace>
  <inkml:trace contextRef="#ctx0" brushRef="#br0" timeOffset="58227.712">23664 6400,'0'24,"0"1,0 0,-25-25,25 25,0 0,0-1,0 1,0 0,0 0,0 0,0-1,0 1,0 0,0 0,0 0,0-1,0 1,0 0,0 0,0 0,0 0,0-1,0 1,0 0,0 0,0 0,25-25,-25 24,24-24,-24 25,0 0,25-25,0 0,-25 25,25 0,0-1,-25 1,24-25,-24 25,25-25,-25 25,25-25,-25 25,25-1,-25 1,25-25,-25 25,25-25,-25 25,0 0,0-1,24-24</inkml:trace>
  <inkml:trace contextRef="#ctx0" brushRef="#br0" timeOffset="73341.8388">24011 6747,'0'-25,"25"25,0 0,-1 0,-24-25,25 0,0 1,0 24,0 0,-1 0,1 0,-25 24,0 1,0 0,0 25,0-26,0 1,0 0,0 0,0 25,0-26,0 1,0 0,0 0,0 0,0-1,0 1,0 0,0 0,-25-25,1 25,24-1,0 1,0 0,0 0,24-25,1-25,-25 0,25 25,0 0,0 0,-25-25,24 25,1 0,0 0,0 0,0 0,-1 0,1 0,-25 25,0 0,0 0,0 0,0-1,0 1,-25-25,25 25,-24-25,24 25,-25-25,0 25,25-1,-25-24,25 25,-25-25,25 25,-24 0,24 0,0-1,-25-24,25 25,-25-25</inkml:trace>
  <inkml:trace contextRef="#ctx0" brushRef="#br0" timeOffset="105078.7407">15106 4986,'-25'0,"-24"0,49 25,-25-25,-25 24,1-24,49 25,-25-25,0 0,0 0,0 25,1-25,-1 0,0 0,25 25,0 0,0-1,0 1,25-25,0 25,-25 0,24-25,1 0,25 49,-25-49,-1 25,1-25,0 25,0-25,-25 25,25-25,-1 0,1 0,0 0,-25-25,25 25,-25-25,0 0,0 1,0-1,0 0,25 0,-25-24,0 24,0 0,0 0,0 0,0 1,24 24,1 0,-25 24,25 1,-25 0,25-25,-25 25,25 0,-25-1,0 1,24-25,-24 25,25 0,0-25,0 25,0 24,0-49,-25 25,24-25,-24 25,25 0,0-1,-25 26,25-50,-25 25,25 0,-1-1,1 1,0 0,25 0,-50 0,24-25,-24 24,25-24,-25 25,25-25,-25-25,0-24,0 24,0 0,0-24,0-1,0 0,-25-24,0 0,25-1,-24 1,-1-1,25 1,0 24,-25-24,25-1,-25 51,25-26,0 0,0 1,0 24,0 0,0 0,0 1,0-1,0 0,0 0</inkml:trace>
  <inkml:trace contextRef="#ctx0" brushRef="#br0" timeOffset="106977.1679">15875 5159,'25'0,"0"0,-1 0,1 0,0 0,0 0,0 0,-1 0,1 0,0 0</inkml:trace>
  <inkml:trace contextRef="#ctx0" brushRef="#br0" timeOffset="107942.3562">15875 5358,'50'0,"-26"25,1-25,25 0,-25 0,-1 0,1 0,0 0,0 0,0 0,-1 0,1 0,0 0,0 0,0 0</inkml:trace>
  <inkml:trace contextRef="#ctx0" brushRef="#br0" timeOffset="115686.7893">16619 4663,'0'25,"25"0,-25 0,0-1,25-24,-25 25,0 0,0 0,0 0,0 0,0-1,0 1,25-25,-25 25,0 0,0 0,0-1,0 1,0 0,0 0,0 0,24-1,1-24,-25 25,0 0,0 0,0 0,0-1,0 1,0 0,0 0,0 0,0-1,0 1,0 0,0 0,0 0,0-1,0 1</inkml:trace>
  <inkml:trace contextRef="#ctx0" brushRef="#br0" timeOffset="143341.116">15404 6325,'-25'25,"0"0,0 0,0-1,1 1,24 0,0 0,-25-25,25 25,0-1,0 1,0 0,0 0,0 0,0-1,0 1,25-25,-1 0,1 0,0 0,0-25,0 25,0 0,-25-24,24 24,-24-25,25 25,-25-25,25 0,-25 0,25 1,-25-1,25 25,-25-50,0 25,0 1,0-1,0 0,0 50,0 0,24-25,-24 24,0 1,0 0,25 0,-25 0,25-1,25 26,-50-25,24 0,1 49,0-49,0 0,0 24,-1-24,1 25,0-50,0 49,0-24,-25 0,24 0,1 0,0-25,-25 24,25-24,0 0,-25-24,0-1,0-25,0 25,0 1,0-1,0-25,0 25,0-24,0-1,0 25,0-49,0 24,0 25,0 1,0-1,0-25,0 25,0 1,0-1,0 0,0 0,0 0,0 1,0-1</inkml:trace>
  <inkml:trace contextRef="#ctx0" brushRef="#br0" timeOffset="144167.3537">16297 6623,'24'0,"1"0,0 0,0 0,0 0,0 0,-1 0,1 0,0 0,0 0,0 0,-1 0,1 0,0 0</inkml:trace>
  <inkml:trace contextRef="#ctx0" brushRef="#br0" timeOffset="144849.2548">16247 6995,'25'0,"0"0,-1 0,1 0,50 0,-50 0,49 0,-24 0,-1 0,26 0,-26-25,26 25,-51 0,26-25,-25 25,24 0,-24 0,0 0,0 0,0 0,-1 0,1 0,0 0,0 0</inkml:trace>
  <inkml:trace contextRef="#ctx0" brushRef="#br0" timeOffset="146901.8093">17190 6127,'0'25,"0"-1,0 1,0 0,0 0,0 0,0-1,0 1,0 0,0 0,0 0,0-1,0 1,0 0,24-25,1 25,-25 0,25-25,-25 24,25-24,0 0,-25 25,24-25,1 0,-25 25,50-25,-50 25,25-25,-1 25,1-25,0 0,0 0,25 0,-26 0,1 0,0 0,25 0,-26 0,1 0,0 0,0 0,0 0,-1 0,1 0,-25-25,0 0,0 0,0 0,0 1,-25 24,1-25,24 0,-25 25,25-25,-25 25,25-25,-25 1,25-1,-25 0,25 0,-24 25,24-25,0 1,-25 24,25-25,-25 25,0-25,25 0,-25 25,25-25,-24 25,24-24,-25 24,0-25,0 0,25 0,-25 25,25-25,-25 25,1 0,-1 0,0 0,0 0,0 0,1 0,-1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5T14:24:43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9475 4936,'25'25,"-25"0,0 24,25-49,-25 25,0 0,0 0,0 0,0-1,0 26,0-25,0 0,0-1,0 1,0 0,0 0,0 0,0-1,0 1,0 0,0 0,0 0,0-50,0-25,0 25,0 1,-25-26,25 25,-25 0,25 1,0-1,0 0,0 0,0-24,0 24,0 0,0 0,0 0,0 1,0-26,0 25,0 0,25 25,0 0,0 0,0 0,-1 0,1 0,0-24,0 24,0 0,24-25,-24 25,0 0,0 0,-1 0,1 0,0 0,0 0,0 0,-25 25,0-1,0 1,-25-25,0 25,0-25,25 25,-25-25,25 25,-24-25,24 24,-25-24,0 25,0 0,0-25,25 25,-24-25,24 25,-25-25,0 0,0 0,0 0,1 0</inkml:trace>
  <inkml:trace contextRef="#ctx0" brushRef="#br0" timeOffset="2565.763">24631 4887,'25'24,"0"1,-25 0,24 25,-24-26,25 1,-25 25,0-25,0-1,25 1,-25 25,0-25,0-1,0 1,0 0,0 0,0 0,0-1,0 1,0 0,0 0,25-25,0 0,-1 0,-24-25,25 0,-25 0,25 1,-25-1,0 0,0 0,0 0,0 1,0-1,0 0,0 0,0 0,25 1,0-1,0 0,-1 0,1 0,0 1,0 24,0 0,-1-25,1 25,-25-25,25 0,0 25,0 0,-25-25,24 25,-24-24,25 24,-25-25,0 0</inkml:trace>
  <inkml:trace contextRef="#ctx0" brushRef="#br0" timeOffset="8447.2712">16222 5011,'-49'-25,"24"25,0 0,-25-25,26 0,-1 25,0 0,0 0,0 0,1 0,-1 0,0 0,0 0,0 0,1 0,-1 0,25 25,0 0,0 0,0-1,0 1,0 0,25-25,-25 25,24-25,-24 25,25-25,-25 49,25-24,-25 0,25-25,0 0,-25 25,0-1,0 1,0 0,24-25,1 0,0 0,0 0,0-25,-1 25,1-25,0 1,0-1,0 0,-25 0,24 25,-24-25,0 1,0-1,0 0,0 0,0 0,0 1,0-1,25 25,0 0,-25 25,25-1,0-24,-25 25,24-25,1 0,-25 25,0 0,0 0,25-25,-25 24,0 1,0 0,0 0,25-25,-25 25,0-1,25-24,-25 25,0 0,0 0,25 0,-25-1,0 1,0 0,24-25,-24 25,0 0,25-1,-25 1,25-25,-25 25,25-25,0 0,-1-25,1-24,-25 24,25 0,-25 0,0 0,25 1,0-1,-25 0,0 0,24 0,-24 1,0-1,0 0,0 0,0 0,0 1,0-1,0 0,0 0,0 0,0 1,0-1,0 0,0 0,25 0,-25 1,0-1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25T14:25:15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7863,'0'25,"0"0,0 49,25-24,0-1,-25 26,25-26,-25-24,0 25,0-1,0-24,0 25,0-25,0-1,0 1,0 0,0-50,0 0,0-24,0 24,-25-25,25 26,0-1,-25-25,0 25,25 1,0-26,0 25,0 0,0-24,-25 49,25-25,0 0,0-25,0 26,0-1,0 0,0 0,25 25,0 0,0 0,0 0,-1 0,1 0,0 0,0 0,0 0,-1 0,1 0,0 0,0 0,-50 0,25 25,-25 0,0-25,25 25,-24-25,24 24,-25-24,25 25,-25 0,0-25,0 25,1-25,24 25,-25-25,0 0,25 25,-25-1</inkml:trace>
  <inkml:trace contextRef="#ctx0" brushRef="#br0" timeOffset="2918.0434">16222 7615,'0'25,"0"0,0-1,0 1,0 0,0 0,0 24,0-24,0 0,0 0,0 0,0 24,0-24,0 0,0 0,0 0,0-1,0 1,0 0,0 0,0 0,0-1,0 1,0 0,0 0,0 0,0-1,0 1,0 0,0 0,0 0,0-1,0-48,0-1,0 0,0 0,0 0,0 1,0-1,0 0,25 0,-25 0,0 1,0-1,25 0,-25 0,25 25,-25-25,0 1,0-1,24 25,-24-25,25 25,-25-25,0 0,25 25,0-25,0 1,0-1,-25 0,24 25,1 0,-25-25,25 25,-25-25,25 25,-25-24,0-1,25 25,-25-25,24 25,1 0,-25-25,25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F9FCE-267C-4640-B4E5-2FBA6842D6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183AD-AF6F-4BE8-AD8D-3FE6CC134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7A52A-0A75-48B9-B7AC-670EB06B71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FF262-C462-49C2-BCE7-CBDEB69F34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205D9-0EBE-4964-A9CD-FB8A15B2E8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8E47-3EC6-43C8-8EDF-61C4CF6B1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4BA7A-6341-453E-833B-A06CEB68A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BF4AB-312B-40A9-93D8-AD3148DEE2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23BEA-DD39-41C7-AEB1-25FA04070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C40F53-E6CE-4E14-8E91-9EB1016D9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068B7-7BE8-4CF0-8FBA-0148453614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E97CCB-515E-4A66-BE5A-1EA6A78FF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74917" y="3657152"/>
            <a:ext cx="10113645" cy="82296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</a:rPr>
              <a:t>Lecture </a:t>
            </a:r>
            <a:r>
              <a:rPr lang="en-US" sz="6000" b="1" dirty="0" smtClean="0">
                <a:solidFill>
                  <a:schemeClr val="tx1"/>
                </a:solidFill>
              </a:rPr>
              <a:t>8 – </a:t>
            </a:r>
            <a:r>
              <a:rPr lang="en-US" sz="3200" b="1" dirty="0" err="1" smtClean="0">
                <a:solidFill>
                  <a:schemeClr val="tx1"/>
                </a:solidFill>
              </a:rPr>
              <a:t>pg</a:t>
            </a:r>
            <a:r>
              <a:rPr lang="en-US" sz="3200" b="1" dirty="0" smtClean="0">
                <a:solidFill>
                  <a:schemeClr val="tx1"/>
                </a:solidFill>
              </a:rPr>
              <a:t> 197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30162" y="5410200"/>
            <a:ext cx="10113264" cy="594360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Instructor: </a:t>
            </a:r>
            <a:r>
              <a:rPr lang="en-US" sz="2800" dirty="0" smtClean="0"/>
              <a:t>Mehak Riaz Khan</a:t>
            </a:r>
          </a:p>
          <a:p>
            <a:r>
              <a:rPr lang="en-US" sz="2800" dirty="0" smtClean="0"/>
              <a:t>Email</a:t>
            </a:r>
            <a:r>
              <a:rPr lang="en-US" sz="2800" dirty="0"/>
              <a:t>: </a:t>
            </a:r>
            <a:r>
              <a:rPr lang="en-US" sz="2800" dirty="0" smtClean="0"/>
              <a:t>Mehak.riaz@kiet.edu.pk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730162" y="758952"/>
            <a:ext cx="10058400" cy="279107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Design and Analysis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157539" y="1970088"/>
          <a:ext cx="618648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Photo Editor Photo" r:id="rId3" imgW="4715533" imgH="2742857" progId="">
                  <p:embed/>
                </p:oleObj>
              </mc:Choice>
              <mc:Fallback>
                <p:oleObj name="Photo Editor Photo" r:id="rId3" imgW="4715533" imgH="27428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9" y="1970088"/>
                        <a:ext cx="6186487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167064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Photo Editor Photo" r:id="rId3" imgW="4723810" imgH="2742857" progId="">
                  <p:embed/>
                </p:oleObj>
              </mc:Choice>
              <mc:Fallback>
                <p:oleObj name="Photo Editor Photo" r:id="rId3" imgW="4723810" imgH="27428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- 5</a:t>
            </a:r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157538" y="1989139"/>
          <a:ext cx="62039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Photo Editor Photo" r:id="rId3" imgW="4715533" imgH="2734057" progId="">
                  <p:embed/>
                </p:oleObj>
              </mc:Choice>
              <mc:Fallback>
                <p:oleObj name="Photo Editor Photo" r:id="rId3" imgW="4715533" imgH="27340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989139"/>
                        <a:ext cx="620395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168651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Photo Editor Photo" r:id="rId3" imgW="4723810" imgH="2742857" progId="">
                  <p:embed/>
                </p:oleObj>
              </mc:Choice>
              <mc:Fallback>
                <p:oleObj name="Photo Editor Photo" r:id="rId3" imgW="4723810" imgH="27428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1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143250" y="1979613"/>
          <a:ext cx="6229350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Photo Editor Photo" r:id="rId3" imgW="4715533" imgH="2723810" progId="">
                  <p:embed/>
                </p:oleObj>
              </mc:Choice>
              <mc:Fallback>
                <p:oleObj name="Photo Editor Photo" r:id="rId3" imgW="4715533" imgH="27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79613"/>
                        <a:ext cx="6229350" cy="359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181351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Photo Editor Photo" r:id="rId3" imgW="4723810" imgH="2742857" progId="">
                  <p:embed/>
                </p:oleObj>
              </mc:Choice>
              <mc:Fallback>
                <p:oleObj name="Photo Editor Photo" r:id="rId3" imgW="4723810" imgH="27428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167064" y="1990726"/>
          <a:ext cx="6218237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Photo Editor Photo" r:id="rId3" imgW="4723810" imgH="2734057" progId="">
                  <p:embed/>
                </p:oleObj>
              </mc:Choice>
              <mc:Fallback>
                <p:oleObj name="Photo Editor Photo" r:id="rId3" imgW="4723810" imgH="27340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90726"/>
                        <a:ext cx="6218237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184525" y="1971676"/>
          <a:ext cx="6186488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Photo Editor Photo" r:id="rId3" imgW="5009524" imgH="2914286" progId="">
                  <p:embed/>
                </p:oleObj>
              </mc:Choice>
              <mc:Fallback>
                <p:oleObj name="Photo Editor Photo" r:id="rId3" imgW="5009524" imgH="29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971676"/>
                        <a:ext cx="6186488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165475" y="1992314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Photo Editor Photo" r:id="rId3" imgW="5020376" imgH="2905531" progId="">
                  <p:embed/>
                </p:oleObj>
              </mc:Choice>
              <mc:Fallback>
                <p:oleObj name="Photo Editor Photo" r:id="rId3" imgW="5020376" imgH="290553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2314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135313" y="1990725"/>
          <a:ext cx="62230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Photo Editor Photo" r:id="rId3" imgW="5020376" imgH="2905531" progId="">
                  <p:embed/>
                </p:oleObj>
              </mc:Choice>
              <mc:Fallback>
                <p:oleObj name="Photo Editor Photo" r:id="rId3" imgW="5020376" imgH="290553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1990725"/>
                        <a:ext cx="6223000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Many approaches</a:t>
            </a:r>
          </a:p>
          <a:p>
            <a:pPr eaLnBrk="1" hangingPunct="1"/>
            <a:r>
              <a:rPr lang="en-US" altLang="en-US" dirty="0" smtClean="0"/>
              <a:t>Insertion  and Selection sort algorithm used the </a:t>
            </a:r>
            <a:r>
              <a:rPr lang="en-US" altLang="en-US" dirty="0" smtClean="0">
                <a:solidFill>
                  <a:srgbClr val="CC3300"/>
                </a:solidFill>
              </a:rPr>
              <a:t>incremental approach</a:t>
            </a:r>
          </a:p>
          <a:p>
            <a:pPr eaLnBrk="1" hangingPunct="1"/>
            <a:r>
              <a:rPr lang="en-US" altLang="en-US" dirty="0" smtClean="0"/>
              <a:t>One of the powerful approach is the divide and conquer.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149600" y="1976439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Photo Editor Photo" r:id="rId3" imgW="5020376" imgH="2905531" progId="">
                  <p:embed/>
                </p:oleObj>
              </mc:Choice>
              <mc:Fallback>
                <p:oleObj name="Photo Editor Photo" r:id="rId3" imgW="5020376" imgH="290553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976439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141663" y="1985963"/>
          <a:ext cx="6229350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Photo Editor Photo" r:id="rId3" imgW="5095238" imgH="2914286" progId="">
                  <p:embed/>
                </p:oleObj>
              </mc:Choice>
              <mc:Fallback>
                <p:oleObj name="Photo Editor Photo" r:id="rId3" imgW="5095238" imgH="291428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985963"/>
                        <a:ext cx="6229350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165475" y="1990725"/>
          <a:ext cx="61864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Photo Editor Photo" r:id="rId3" imgW="4990476" imgH="2905531" progId="">
                  <p:embed/>
                </p:oleObj>
              </mc:Choice>
              <mc:Fallback>
                <p:oleObj name="Photo Editor Photo" r:id="rId3" imgW="4990476" imgH="290553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0725"/>
                        <a:ext cx="61864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170238" y="1976438"/>
          <a:ext cx="6208712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Photo Editor Photo" r:id="rId3" imgW="5009524" imgH="2905531" progId="">
                  <p:embed/>
                </p:oleObj>
              </mc:Choice>
              <mc:Fallback>
                <p:oleObj name="Photo Editor Photo" r:id="rId3" imgW="5009524" imgH="290553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976438"/>
                        <a:ext cx="6208712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140076" y="1976438"/>
          <a:ext cx="620871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Photo Editor Photo" r:id="rId3" imgW="5009524" imgH="2905531" progId="">
                  <p:embed/>
                </p:oleObj>
              </mc:Choice>
              <mc:Fallback>
                <p:oleObj name="Photo Editor Photo" r:id="rId3" imgW="5009524" imgH="290553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976438"/>
                        <a:ext cx="620871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PGothic" panose="020B0600070205080204" pitchFamily="34" charset="-128"/>
              </a:rPr>
              <a:t>The merge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11326" y="1865313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panose="020B0600070205080204" pitchFamily="34" charset="-128"/>
              </a:rPr>
              <a:t>Walk through the two arrays simultaneously, in time linear in the total number of elements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1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04C5480-6C27-4538-8B8C-F53C3DA400D6}" type="slidenum">
              <a:rPr lang="en-US" altLang="en-US" sz="120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grpSp>
        <p:nvGrpSpPr>
          <p:cNvPr id="27653" name="Group 99"/>
          <p:cNvGrpSpPr>
            <a:grpSpLocks/>
          </p:cNvGrpSpPr>
          <p:nvPr/>
        </p:nvGrpSpPr>
        <p:grpSpPr bwMode="auto">
          <a:xfrm>
            <a:off x="4038601" y="3429004"/>
            <a:ext cx="5110163" cy="912813"/>
            <a:chOff x="1584" y="3264"/>
            <a:chExt cx="3219" cy="575"/>
          </a:xfrm>
        </p:grpSpPr>
        <p:sp>
          <p:nvSpPr>
            <p:cNvPr id="27700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278" cy="233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B2B2B2"/>
                  </a:solidFill>
                  <a:latin typeface="Arial Unicode MS" panose="020B0604020202020204" pitchFamily="34" charset="-128"/>
                </a:rPr>
                <a:t>34</a:t>
              </a:r>
            </a:p>
          </p:txBody>
        </p:sp>
        <p:grpSp>
          <p:nvGrpSpPr>
            <p:cNvPr id="27701" name="Group 96"/>
            <p:cNvGrpSpPr>
              <a:grpSpLocks/>
            </p:cNvGrpSpPr>
            <p:nvPr/>
          </p:nvGrpSpPr>
          <p:grpSpPr bwMode="auto">
            <a:xfrm>
              <a:off x="1584" y="3264"/>
              <a:ext cx="3095" cy="239"/>
              <a:chOff x="1584" y="3060"/>
              <a:chExt cx="3095" cy="239"/>
            </a:xfrm>
          </p:grpSpPr>
          <p:sp>
            <p:nvSpPr>
              <p:cNvPr id="27722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359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128</a:t>
                </a:r>
              </a:p>
            </p:txBody>
          </p:sp>
          <p:grpSp>
            <p:nvGrpSpPr>
              <p:cNvPr id="27723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33"/>
                <a:chOff x="1584" y="3162"/>
                <a:chExt cx="408" cy="233"/>
              </a:xfrm>
            </p:grpSpPr>
            <p:sp>
              <p:nvSpPr>
                <p:cNvPr id="2773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197" cy="233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B2B2B2"/>
                      </a:solidFill>
                      <a:latin typeface="Arial Unicode MS" panose="020B0604020202020204" pitchFamily="34" charset="-128"/>
                    </a:rPr>
                    <a:t>2</a:t>
                  </a:r>
                </a:p>
              </p:txBody>
            </p:sp>
            <p:cxnSp>
              <p:nvCxnSpPr>
                <p:cNvPr id="27740" name="AutoShape 57"/>
                <p:cNvCxnSpPr>
                  <a:cxnSpLocks noChangeShapeType="1"/>
                  <a:stCxn id="27739" idx="3"/>
                  <a:endCxn id="27737" idx="1"/>
                </p:cNvCxnSpPr>
                <p:nvPr/>
              </p:nvCxnSpPr>
              <p:spPr bwMode="auto">
                <a:xfrm>
                  <a:off x="1781" y="3279"/>
                  <a:ext cx="211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24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33"/>
                <a:chOff x="1992" y="3162"/>
                <a:chExt cx="421" cy="233"/>
              </a:xfrm>
            </p:grpSpPr>
            <p:sp>
              <p:nvSpPr>
                <p:cNvPr id="2773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197" cy="233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B2B2B2"/>
                      </a:solidFill>
                      <a:latin typeface="Arial Unicode MS" panose="020B0604020202020204" pitchFamily="34" charset="-128"/>
                    </a:rPr>
                    <a:t>4</a:t>
                  </a:r>
                </a:p>
              </p:txBody>
            </p:sp>
            <p:cxnSp>
              <p:nvCxnSpPr>
                <p:cNvPr id="27738" name="AutoShape 60"/>
                <p:cNvCxnSpPr>
                  <a:cxnSpLocks noChangeShapeType="1"/>
                  <a:stCxn id="27737" idx="3"/>
                  <a:endCxn id="27735" idx="1"/>
                </p:cNvCxnSpPr>
                <p:nvPr/>
              </p:nvCxnSpPr>
              <p:spPr bwMode="auto">
                <a:xfrm>
                  <a:off x="2189" y="3279"/>
                  <a:ext cx="22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25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33"/>
                <a:chOff x="2413" y="3162"/>
                <a:chExt cx="384" cy="233"/>
              </a:xfrm>
            </p:grpSpPr>
            <p:sp>
              <p:nvSpPr>
                <p:cNvPr id="2773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197" cy="233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B2B2B2"/>
                      </a:solidFill>
                      <a:latin typeface="Arial Unicode MS" panose="020B0604020202020204" pitchFamily="34" charset="-128"/>
                    </a:rPr>
                    <a:t>8</a:t>
                  </a:r>
                </a:p>
              </p:txBody>
            </p:sp>
            <p:cxnSp>
              <p:nvCxnSpPr>
                <p:cNvPr id="27736" name="AutoShape 63"/>
                <p:cNvCxnSpPr>
                  <a:cxnSpLocks noChangeShapeType="1"/>
                  <a:stCxn id="27735" idx="3"/>
                  <a:endCxn id="27733" idx="1"/>
                </p:cNvCxnSpPr>
                <p:nvPr/>
              </p:nvCxnSpPr>
              <p:spPr bwMode="auto">
                <a:xfrm>
                  <a:off x="2610" y="3279"/>
                  <a:ext cx="18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26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33"/>
                <a:chOff x="2797" y="3162"/>
                <a:chExt cx="480" cy="233"/>
              </a:xfrm>
            </p:grpSpPr>
            <p:sp>
              <p:nvSpPr>
                <p:cNvPr id="2773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278" cy="233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B2B2B2"/>
                      </a:solidFill>
                      <a:latin typeface="Arial Unicode MS" panose="020B0604020202020204" pitchFamily="34" charset="-128"/>
                    </a:rPr>
                    <a:t>16</a:t>
                  </a:r>
                </a:p>
              </p:txBody>
            </p:sp>
            <p:cxnSp>
              <p:nvCxnSpPr>
                <p:cNvPr id="27734" name="AutoShape 66"/>
                <p:cNvCxnSpPr>
                  <a:cxnSpLocks noChangeShapeType="1"/>
                  <a:stCxn id="27733" idx="3"/>
                  <a:endCxn id="27731" idx="1"/>
                </p:cNvCxnSpPr>
                <p:nvPr/>
              </p:nvCxnSpPr>
              <p:spPr bwMode="auto">
                <a:xfrm>
                  <a:off x="3075" y="3279"/>
                  <a:ext cx="202" cy="6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27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33"/>
                <a:chOff x="3277" y="3162"/>
                <a:chExt cx="528" cy="233"/>
              </a:xfrm>
            </p:grpSpPr>
            <p:sp>
              <p:nvSpPr>
                <p:cNvPr id="2773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278" cy="233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B2B2B2"/>
                      </a:solidFill>
                      <a:latin typeface="Arial Unicode MS" panose="020B0604020202020204" pitchFamily="34" charset="-128"/>
                    </a:rPr>
                    <a:t>32</a:t>
                  </a:r>
                </a:p>
              </p:txBody>
            </p:sp>
            <p:cxnSp>
              <p:nvCxnSpPr>
                <p:cNvPr id="27732" name="AutoShape 69"/>
                <p:cNvCxnSpPr>
                  <a:cxnSpLocks noChangeShapeType="1"/>
                  <a:stCxn id="27731" idx="3"/>
                  <a:endCxn id="27729" idx="1"/>
                </p:cNvCxnSpPr>
                <p:nvPr/>
              </p:nvCxnSpPr>
              <p:spPr bwMode="auto">
                <a:xfrm>
                  <a:off x="3555" y="3279"/>
                  <a:ext cx="25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728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15" cy="233"/>
                <a:chOff x="3805" y="3162"/>
                <a:chExt cx="515" cy="233"/>
              </a:xfrm>
            </p:grpSpPr>
            <p:sp>
              <p:nvSpPr>
                <p:cNvPr id="277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278" cy="233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solidFill>
                        <a:srgbClr val="B2B2B2"/>
                      </a:solidFill>
                      <a:latin typeface="Arial Unicode MS" panose="020B0604020202020204" pitchFamily="34" charset="-128"/>
                    </a:rPr>
                    <a:t>64</a:t>
                  </a:r>
                </a:p>
              </p:txBody>
            </p:sp>
            <p:cxnSp>
              <p:nvCxnSpPr>
                <p:cNvPr id="27730" name="AutoShape 72"/>
                <p:cNvCxnSpPr>
                  <a:cxnSpLocks noChangeShapeType="1"/>
                  <a:stCxn id="27729" idx="3"/>
                  <a:endCxn id="27722" idx="1"/>
                </p:cNvCxnSpPr>
                <p:nvPr/>
              </p:nvCxnSpPr>
              <p:spPr bwMode="auto">
                <a:xfrm flipV="1">
                  <a:off x="4083" y="3273"/>
                  <a:ext cx="237" cy="6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7702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33"/>
              <a:chOff x="1597" y="3498"/>
              <a:chExt cx="408" cy="233"/>
            </a:xfrm>
          </p:grpSpPr>
          <p:sp>
            <p:nvSpPr>
              <p:cNvPr id="27720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197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1</a:t>
                </a:r>
              </a:p>
            </p:txBody>
          </p:sp>
          <p:cxnSp>
            <p:nvCxnSpPr>
              <p:cNvPr id="27721" name="AutoShape 75"/>
              <p:cNvCxnSpPr>
                <a:cxnSpLocks noChangeShapeType="1"/>
                <a:stCxn id="27720" idx="3"/>
                <a:endCxn id="27718" idx="1"/>
              </p:cNvCxnSpPr>
              <p:nvPr/>
            </p:nvCxnSpPr>
            <p:spPr bwMode="auto">
              <a:xfrm>
                <a:off x="1794" y="3615"/>
                <a:ext cx="211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03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33"/>
              <a:chOff x="2005" y="3498"/>
              <a:chExt cx="408" cy="233"/>
            </a:xfrm>
          </p:grpSpPr>
          <p:sp>
            <p:nvSpPr>
              <p:cNvPr id="27718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197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2</a:t>
                </a:r>
              </a:p>
            </p:txBody>
          </p:sp>
          <p:cxnSp>
            <p:nvCxnSpPr>
              <p:cNvPr id="27719" name="AutoShape 78"/>
              <p:cNvCxnSpPr>
                <a:cxnSpLocks noChangeShapeType="1"/>
                <a:stCxn id="27718" idx="3"/>
                <a:endCxn id="27716" idx="1"/>
              </p:cNvCxnSpPr>
              <p:nvPr/>
            </p:nvCxnSpPr>
            <p:spPr bwMode="auto">
              <a:xfrm>
                <a:off x="2202" y="3615"/>
                <a:ext cx="211" cy="6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04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33"/>
              <a:chOff x="2413" y="3498"/>
              <a:chExt cx="397" cy="233"/>
            </a:xfrm>
          </p:grpSpPr>
          <p:sp>
            <p:nvSpPr>
              <p:cNvPr id="27716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197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3</a:t>
                </a:r>
              </a:p>
            </p:txBody>
          </p:sp>
          <p:cxnSp>
            <p:nvCxnSpPr>
              <p:cNvPr id="27717" name="AutoShape 81"/>
              <p:cNvCxnSpPr>
                <a:cxnSpLocks noChangeShapeType="1"/>
                <a:stCxn id="27716" idx="3"/>
                <a:endCxn id="27714" idx="1"/>
              </p:cNvCxnSpPr>
              <p:nvPr/>
            </p:nvCxnSpPr>
            <p:spPr bwMode="auto">
              <a:xfrm flipV="1">
                <a:off x="2610" y="3609"/>
                <a:ext cx="200" cy="6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05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33"/>
              <a:chOff x="2810" y="3498"/>
              <a:chExt cx="382" cy="233"/>
            </a:xfrm>
          </p:grpSpPr>
          <p:sp>
            <p:nvSpPr>
              <p:cNvPr id="27714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197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5</a:t>
                </a:r>
              </a:p>
            </p:txBody>
          </p:sp>
          <p:cxnSp>
            <p:nvCxnSpPr>
              <p:cNvPr id="27715" name="AutoShape 84"/>
              <p:cNvCxnSpPr>
                <a:cxnSpLocks noChangeShapeType="1"/>
                <a:stCxn id="27714" idx="3"/>
                <a:endCxn id="27712" idx="1"/>
              </p:cNvCxnSpPr>
              <p:nvPr/>
            </p:nvCxnSpPr>
            <p:spPr bwMode="auto">
              <a:xfrm>
                <a:off x="3007" y="3615"/>
                <a:ext cx="185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06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33"/>
              <a:chOff x="3192" y="3498"/>
              <a:chExt cx="373" cy="233"/>
            </a:xfrm>
          </p:grpSpPr>
          <p:sp>
            <p:nvSpPr>
              <p:cNvPr id="27712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197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8</a:t>
                </a:r>
              </a:p>
            </p:txBody>
          </p:sp>
          <p:cxnSp>
            <p:nvCxnSpPr>
              <p:cNvPr id="27713" name="AutoShape 87"/>
              <p:cNvCxnSpPr>
                <a:cxnSpLocks noChangeShapeType="1"/>
                <a:stCxn id="27712" idx="3"/>
                <a:endCxn id="27707" idx="1"/>
              </p:cNvCxnSpPr>
              <p:nvPr/>
            </p:nvCxnSpPr>
            <p:spPr bwMode="auto">
              <a:xfrm>
                <a:off x="3389" y="3614"/>
                <a:ext cx="176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707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33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B2B2B2"/>
                  </a:solidFill>
                  <a:latin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7708" name="AutoShape 90"/>
            <p:cNvCxnSpPr>
              <a:cxnSpLocks noChangeShapeType="1"/>
              <a:stCxn id="27707" idx="3"/>
              <a:endCxn id="27710" idx="1"/>
            </p:cNvCxnSpPr>
            <p:nvPr/>
          </p:nvCxnSpPr>
          <p:spPr bwMode="auto">
            <a:xfrm>
              <a:off x="3936" y="3716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709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33"/>
              <a:chOff x="4045" y="3498"/>
              <a:chExt cx="480" cy="233"/>
            </a:xfrm>
          </p:grpSpPr>
          <p:sp>
            <p:nvSpPr>
              <p:cNvPr id="27710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278" cy="233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B2B2B2"/>
                    </a:solidFill>
                    <a:latin typeface="Arial Unicode MS" panose="020B0604020202020204" pitchFamily="34" charset="-128"/>
                  </a:rPr>
                  <a:t>21</a:t>
                </a:r>
              </a:p>
            </p:txBody>
          </p:sp>
          <p:cxnSp>
            <p:nvCxnSpPr>
              <p:cNvPr id="27711" name="AutoShape 93"/>
              <p:cNvCxnSpPr>
                <a:cxnSpLocks noChangeShapeType="1"/>
                <a:stCxn id="27710" idx="3"/>
                <a:endCxn id="27700" idx="1"/>
              </p:cNvCxnSpPr>
              <p:nvPr/>
            </p:nvCxnSpPr>
            <p:spPr bwMode="auto">
              <a:xfrm>
                <a:off x="4323" y="3615"/>
                <a:ext cx="202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8402639" y="3429000"/>
            <a:ext cx="56938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8707438" y="3962400"/>
            <a:ext cx="44114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4038600" y="3429007"/>
            <a:ext cx="647700" cy="369888"/>
            <a:chOff x="1584" y="3162"/>
            <a:chExt cx="408" cy="233"/>
          </a:xfrm>
        </p:grpSpPr>
        <p:sp>
          <p:nvSpPr>
            <p:cNvPr id="27698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7699" name="AutoShape 8"/>
            <p:cNvCxnSpPr>
              <a:cxnSpLocks noChangeShapeType="1"/>
              <a:stCxn id="27698" idx="3"/>
              <a:endCxn id="27696" idx="1"/>
            </p:cNvCxnSpPr>
            <p:nvPr/>
          </p:nvCxnSpPr>
          <p:spPr bwMode="auto">
            <a:xfrm>
              <a:off x="1781" y="3279"/>
              <a:ext cx="21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686300" y="3429007"/>
            <a:ext cx="668338" cy="369888"/>
            <a:chOff x="1992" y="3162"/>
            <a:chExt cx="421" cy="233"/>
          </a:xfrm>
        </p:grpSpPr>
        <p:sp>
          <p:nvSpPr>
            <p:cNvPr id="27696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4</a:t>
              </a:r>
            </a:p>
          </p:txBody>
        </p:sp>
        <p:cxnSp>
          <p:nvCxnSpPr>
            <p:cNvPr id="27697" name="AutoShape 11"/>
            <p:cNvCxnSpPr>
              <a:cxnSpLocks noChangeShapeType="1"/>
              <a:stCxn id="27696" idx="3"/>
              <a:endCxn id="27694" idx="1"/>
            </p:cNvCxnSpPr>
            <p:nvPr/>
          </p:nvCxnSpPr>
          <p:spPr bwMode="auto">
            <a:xfrm>
              <a:off x="2189" y="3279"/>
              <a:ext cx="2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5354638" y="3429007"/>
            <a:ext cx="609600" cy="369888"/>
            <a:chOff x="2413" y="3162"/>
            <a:chExt cx="384" cy="233"/>
          </a:xfrm>
        </p:grpSpPr>
        <p:sp>
          <p:nvSpPr>
            <p:cNvPr id="27694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7695" name="AutoShape 14"/>
            <p:cNvCxnSpPr>
              <a:cxnSpLocks noChangeShapeType="1"/>
              <a:stCxn id="27694" idx="3"/>
              <a:endCxn id="27692" idx="1"/>
            </p:cNvCxnSpPr>
            <p:nvPr/>
          </p:nvCxnSpPr>
          <p:spPr bwMode="auto">
            <a:xfrm>
              <a:off x="2610" y="3279"/>
              <a:ext cx="1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964238" y="3429007"/>
            <a:ext cx="762000" cy="369888"/>
            <a:chOff x="2797" y="3162"/>
            <a:chExt cx="480" cy="233"/>
          </a:xfrm>
        </p:grpSpPr>
        <p:sp>
          <p:nvSpPr>
            <p:cNvPr id="27692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2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16</a:t>
              </a:r>
            </a:p>
          </p:txBody>
        </p:sp>
        <p:cxnSp>
          <p:nvCxnSpPr>
            <p:cNvPr id="27693" name="AutoShape 17"/>
            <p:cNvCxnSpPr>
              <a:cxnSpLocks noChangeShapeType="1"/>
              <a:stCxn id="27692" idx="3"/>
              <a:endCxn id="27690" idx="1"/>
            </p:cNvCxnSpPr>
            <p:nvPr/>
          </p:nvCxnSpPr>
          <p:spPr bwMode="auto">
            <a:xfrm>
              <a:off x="3075" y="3279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726238" y="3429007"/>
            <a:ext cx="838200" cy="369888"/>
            <a:chOff x="3277" y="3162"/>
            <a:chExt cx="528" cy="233"/>
          </a:xfrm>
        </p:grpSpPr>
        <p:sp>
          <p:nvSpPr>
            <p:cNvPr id="27690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2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32</a:t>
              </a:r>
            </a:p>
          </p:txBody>
        </p:sp>
        <p:cxnSp>
          <p:nvCxnSpPr>
            <p:cNvPr id="27691" name="AutoShape 20"/>
            <p:cNvCxnSpPr>
              <a:cxnSpLocks noChangeShapeType="1"/>
              <a:stCxn id="27690" idx="3"/>
              <a:endCxn id="27688" idx="1"/>
            </p:cNvCxnSpPr>
            <p:nvPr/>
          </p:nvCxnSpPr>
          <p:spPr bwMode="auto">
            <a:xfrm>
              <a:off x="3555" y="3279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564438" y="3429007"/>
            <a:ext cx="838200" cy="369888"/>
            <a:chOff x="3805" y="3162"/>
            <a:chExt cx="528" cy="233"/>
          </a:xfrm>
        </p:grpSpPr>
        <p:sp>
          <p:nvSpPr>
            <p:cNvPr id="27688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2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64</a:t>
              </a:r>
            </a:p>
          </p:txBody>
        </p:sp>
        <p:cxnSp>
          <p:nvCxnSpPr>
            <p:cNvPr id="27689" name="AutoShape 23"/>
            <p:cNvCxnSpPr>
              <a:cxnSpLocks noChangeShapeType="1"/>
              <a:stCxn id="27688" idx="3"/>
              <a:endCxn id="1211396" idx="1"/>
            </p:cNvCxnSpPr>
            <p:nvPr/>
          </p:nvCxnSpPr>
          <p:spPr bwMode="auto">
            <a:xfrm flipV="1">
              <a:off x="4083" y="3278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059238" y="3962408"/>
            <a:ext cx="647700" cy="369888"/>
            <a:chOff x="1597" y="3498"/>
            <a:chExt cx="408" cy="233"/>
          </a:xfrm>
        </p:grpSpPr>
        <p:sp>
          <p:nvSpPr>
            <p:cNvPr id="27686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1</a:t>
              </a:r>
            </a:p>
          </p:txBody>
        </p:sp>
        <p:cxnSp>
          <p:nvCxnSpPr>
            <p:cNvPr id="27687" name="AutoShape 26"/>
            <p:cNvCxnSpPr>
              <a:cxnSpLocks noChangeShapeType="1"/>
              <a:stCxn id="27686" idx="3"/>
              <a:endCxn id="27684" idx="1"/>
            </p:cNvCxnSpPr>
            <p:nvPr/>
          </p:nvCxnSpPr>
          <p:spPr bwMode="auto">
            <a:xfrm>
              <a:off x="1794" y="3614"/>
              <a:ext cx="21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4706938" y="3962408"/>
            <a:ext cx="647700" cy="369888"/>
            <a:chOff x="2005" y="3498"/>
            <a:chExt cx="408" cy="233"/>
          </a:xfrm>
        </p:grpSpPr>
        <p:sp>
          <p:nvSpPr>
            <p:cNvPr id="27684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2</a:t>
              </a:r>
            </a:p>
          </p:txBody>
        </p:sp>
        <p:cxnSp>
          <p:nvCxnSpPr>
            <p:cNvPr id="27685" name="AutoShape 29"/>
            <p:cNvCxnSpPr>
              <a:cxnSpLocks noChangeShapeType="1"/>
              <a:stCxn id="27684" idx="3"/>
              <a:endCxn id="27682" idx="1"/>
            </p:cNvCxnSpPr>
            <p:nvPr/>
          </p:nvCxnSpPr>
          <p:spPr bwMode="auto">
            <a:xfrm>
              <a:off x="2202" y="3614"/>
              <a:ext cx="21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354639" y="3962408"/>
            <a:ext cx="630237" cy="369888"/>
            <a:chOff x="2413" y="3498"/>
            <a:chExt cx="397" cy="233"/>
          </a:xfrm>
        </p:grpSpPr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3</a:t>
              </a:r>
            </a:p>
          </p:txBody>
        </p:sp>
        <p:cxnSp>
          <p:nvCxnSpPr>
            <p:cNvPr id="27683" name="AutoShape 32"/>
            <p:cNvCxnSpPr>
              <a:cxnSpLocks noChangeShapeType="1"/>
              <a:stCxn id="27682" idx="3"/>
              <a:endCxn id="27680" idx="1"/>
            </p:cNvCxnSpPr>
            <p:nvPr/>
          </p:nvCxnSpPr>
          <p:spPr bwMode="auto">
            <a:xfrm>
              <a:off x="2610" y="3614"/>
              <a:ext cx="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5984876" y="3962408"/>
            <a:ext cx="606425" cy="369888"/>
            <a:chOff x="2810" y="3498"/>
            <a:chExt cx="382" cy="233"/>
          </a:xfrm>
        </p:grpSpPr>
        <p:sp>
          <p:nvSpPr>
            <p:cNvPr id="27680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5</a:t>
              </a:r>
            </a:p>
          </p:txBody>
        </p:sp>
        <p:cxnSp>
          <p:nvCxnSpPr>
            <p:cNvPr id="27681" name="AutoShape 35"/>
            <p:cNvCxnSpPr>
              <a:cxnSpLocks noChangeShapeType="1"/>
              <a:stCxn id="27680" idx="3"/>
              <a:endCxn id="27678" idx="1"/>
            </p:cNvCxnSpPr>
            <p:nvPr/>
          </p:nvCxnSpPr>
          <p:spPr bwMode="auto">
            <a:xfrm>
              <a:off x="3007" y="3614"/>
              <a:ext cx="18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6591300" y="3962408"/>
            <a:ext cx="592138" cy="369888"/>
            <a:chOff x="3192" y="3498"/>
            <a:chExt cx="373" cy="233"/>
          </a:xfrm>
        </p:grpSpPr>
        <p:sp>
          <p:nvSpPr>
            <p:cNvPr id="27678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8</a:t>
              </a:r>
            </a:p>
          </p:txBody>
        </p:sp>
        <p:cxnSp>
          <p:nvCxnSpPr>
            <p:cNvPr id="27679" name="AutoShape 38"/>
            <p:cNvCxnSpPr>
              <a:cxnSpLocks noChangeShapeType="1"/>
              <a:stCxn id="27678" idx="3"/>
              <a:endCxn id="27676" idx="1"/>
            </p:cNvCxnSpPr>
            <p:nvPr/>
          </p:nvCxnSpPr>
          <p:spPr bwMode="auto">
            <a:xfrm flipV="1">
              <a:off x="3389" y="3614"/>
              <a:ext cx="1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7183438" y="3962405"/>
            <a:ext cx="762000" cy="369888"/>
            <a:chOff x="3565" y="2496"/>
            <a:chExt cx="480" cy="233"/>
          </a:xfrm>
        </p:grpSpPr>
        <p:sp>
          <p:nvSpPr>
            <p:cNvPr id="27676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13</a:t>
              </a:r>
            </a:p>
          </p:txBody>
        </p:sp>
        <p:cxnSp>
          <p:nvCxnSpPr>
            <p:cNvPr id="27677" name="AutoShape 41"/>
            <p:cNvCxnSpPr>
              <a:cxnSpLocks noChangeShapeType="1"/>
              <a:stCxn id="27676" idx="3"/>
              <a:endCxn id="27674" idx="1"/>
            </p:cNvCxnSpPr>
            <p:nvPr/>
          </p:nvCxnSpPr>
          <p:spPr bwMode="auto">
            <a:xfrm>
              <a:off x="3936" y="261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7945438" y="3962408"/>
            <a:ext cx="762000" cy="369888"/>
            <a:chOff x="4045" y="3498"/>
            <a:chExt cx="480" cy="233"/>
          </a:xfrm>
        </p:grpSpPr>
        <p:sp>
          <p:nvSpPr>
            <p:cNvPr id="27674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27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 Unicode MS" panose="020B0604020202020204" pitchFamily="34" charset="-128"/>
                </a:rPr>
                <a:t>21</a:t>
              </a:r>
            </a:p>
          </p:txBody>
        </p:sp>
        <p:cxnSp>
          <p:nvCxnSpPr>
            <p:cNvPr id="27675" name="AutoShape 44"/>
            <p:cNvCxnSpPr>
              <a:cxnSpLocks noChangeShapeType="1"/>
              <a:stCxn id="27674" idx="3"/>
              <a:endCxn id="1211397" idx="1"/>
            </p:cNvCxnSpPr>
            <p:nvPr/>
          </p:nvCxnSpPr>
          <p:spPr bwMode="auto">
            <a:xfrm flipV="1">
              <a:off x="4323" y="3614"/>
              <a:ext cx="2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9" name="Group 52"/>
          <p:cNvGrpSpPr>
            <a:grpSpLocks/>
          </p:cNvGrpSpPr>
          <p:nvPr/>
        </p:nvGrpSpPr>
        <p:grpSpPr bwMode="auto">
          <a:xfrm>
            <a:off x="9296400" y="3438525"/>
            <a:ext cx="928688" cy="827088"/>
            <a:chOff x="4896" y="2172"/>
            <a:chExt cx="585" cy="521"/>
          </a:xfrm>
        </p:grpSpPr>
        <p:sp>
          <p:nvSpPr>
            <p:cNvPr id="27672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 Unicode MS" panose="020B0604020202020204" pitchFamily="34" charset="-128"/>
                </a:rPr>
                <a:t>Array 1</a:t>
              </a:r>
            </a:p>
          </p:txBody>
        </p:sp>
        <p:sp>
          <p:nvSpPr>
            <p:cNvPr id="27673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 Unicode MS" panose="020B0604020202020204" pitchFamily="34" charset="-128"/>
                </a:rPr>
                <a:t>Array 2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1905000" y="5221289"/>
            <a:ext cx="6038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504D"/>
                </a:solidFill>
              </a:rPr>
              <a:t>If list lengths are </a:t>
            </a:r>
            <a:r>
              <a:rPr lang="en-US" altLang="en-US" sz="1800" i="1">
                <a:solidFill>
                  <a:srgbClr val="C0504D"/>
                </a:solidFill>
              </a:rPr>
              <a:t>x</a:t>
            </a:r>
            <a:r>
              <a:rPr lang="en-US" altLang="en-US" sz="1800">
                <a:solidFill>
                  <a:srgbClr val="C0504D"/>
                </a:solidFill>
              </a:rPr>
              <a:t> and </a:t>
            </a:r>
            <a:r>
              <a:rPr lang="en-US" altLang="en-US" sz="1800" i="1">
                <a:solidFill>
                  <a:srgbClr val="C0504D"/>
                </a:solidFill>
              </a:rPr>
              <a:t>y</a:t>
            </a:r>
            <a:r>
              <a:rPr lang="en-US" altLang="en-US" sz="1800">
                <a:solidFill>
                  <a:srgbClr val="C0504D"/>
                </a:solidFill>
              </a:rPr>
              <a:t>, merge takes O(</a:t>
            </a:r>
            <a:r>
              <a:rPr lang="en-US" altLang="en-US" sz="1800" i="1">
                <a:solidFill>
                  <a:srgbClr val="C0504D"/>
                </a:solidFill>
              </a:rPr>
              <a:t>x+y</a:t>
            </a:r>
            <a:r>
              <a:rPr lang="en-US" altLang="en-US" sz="1800">
                <a:solidFill>
                  <a:srgbClr val="C0504D"/>
                </a:solidFill>
              </a:rPr>
              <a:t>) operations.</a:t>
            </a:r>
          </a:p>
        </p:txBody>
      </p:sp>
      <p:sp>
        <p:nvSpPr>
          <p:cNvPr id="27671" name="TextBox 96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3700"/>
            <a:ext cx="91440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Analyzing Divide-and-Conquer algs.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algorithms contains recursive calls, the running time is described by a </a:t>
            </a:r>
            <a:r>
              <a:rPr lang="en-US" altLang="en-US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recurrence equation</a:t>
            </a:r>
            <a:r>
              <a:rPr lang="en-US" altLang="en-US" smtClean="0"/>
              <a:t> or just </a:t>
            </a:r>
            <a:r>
              <a:rPr lang="en-US" altLang="en-US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recurrence</a:t>
            </a:r>
            <a:r>
              <a:rPr lang="en-US" altLang="en-US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an input size</a:t>
            </a:r>
            <a:r>
              <a:rPr lang="en-US" altLang="en-US" smtClean="0">
                <a:solidFill>
                  <a:srgbClr val="CC3300"/>
                </a:solidFill>
              </a:rPr>
              <a:t> </a:t>
            </a:r>
            <a:r>
              <a:rPr lang="en-US" altLang="en-US" b="1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, let </a:t>
            </a:r>
            <a:r>
              <a:rPr lang="en-US" altLang="en-US" b="1" smtClean="0">
                <a:solidFill>
                  <a:srgbClr val="CC3300"/>
                </a:solidFill>
                <a:latin typeface="Times New Roman" panose="02020603050405020304" pitchFamily="18" charset="0"/>
              </a:rPr>
              <a:t>T(n)</a:t>
            </a:r>
            <a:r>
              <a:rPr lang="en-US" altLang="en-US" smtClean="0"/>
              <a:t> be the 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we divide the problem into </a:t>
            </a:r>
            <a:r>
              <a:rPr lang="en-US" altLang="en-US" b="1" smtClean="0">
                <a:solidFill>
                  <a:srgbClr val="CC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mtClean="0"/>
              <a:t> parts of size </a:t>
            </a:r>
            <a:r>
              <a:rPr lang="en-US" altLang="en-US" b="1" smtClean="0">
                <a:solidFill>
                  <a:srgbClr val="CC3300"/>
                </a:solidFill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Let </a:t>
            </a:r>
            <a:r>
              <a:rPr lang="en-US" altLang="en-US" smtClean="0">
                <a:solidFill>
                  <a:srgbClr val="CC3300"/>
                </a:solidFill>
                <a:latin typeface="Times New Roman" panose="02020603050405020304" pitchFamily="18" charset="0"/>
              </a:rPr>
              <a:t>D(n)</a:t>
            </a:r>
            <a:r>
              <a:rPr lang="en-US" altLang="en-US" smtClean="0"/>
              <a:t> be the time to divide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Let </a:t>
            </a:r>
            <a:r>
              <a:rPr lang="en-US" altLang="en-US" smtClean="0">
                <a:solidFill>
                  <a:srgbClr val="CC3300"/>
                </a:solidFill>
                <a:latin typeface="Times New Roman" panose="02020603050405020304" pitchFamily="18" charset="0"/>
              </a:rPr>
              <a:t>C(n)</a:t>
            </a:r>
            <a:r>
              <a:rPr lang="en-US" altLang="en-US" smtClean="0"/>
              <a:t> be the time to merge,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9220200" cy="1371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Analyzing Divide-and-Conquer </a:t>
            </a:r>
            <a:r>
              <a:rPr lang="en-US" altLang="en-US" sz="3600" dirty="0" err="1"/>
              <a:t>algs</a:t>
            </a:r>
            <a:r>
              <a:rPr lang="en-US" altLang="en-US" sz="3600" dirty="0"/>
              <a:t>.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7" y="3052484"/>
            <a:ext cx="819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981200" y="1835944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For an input size</a:t>
            </a:r>
            <a:r>
              <a:rPr lang="en-US" altLang="en-US" sz="2400" dirty="0">
                <a:solidFill>
                  <a:srgbClr val="CC3300"/>
                </a:solidFill>
              </a:rPr>
              <a:t> </a:t>
            </a:r>
            <a:r>
              <a:rPr lang="en-US" altLang="en-US" sz="2400" b="1" i="1" dirty="0">
                <a:solidFill>
                  <a:srgbClr val="CC3300"/>
                </a:solidFill>
              </a:rPr>
              <a:t>n</a:t>
            </a:r>
            <a:r>
              <a:rPr lang="en-US" altLang="en-US" sz="2400" dirty="0"/>
              <a:t>, let </a:t>
            </a:r>
            <a:r>
              <a:rPr lang="en-US" altLang="en-US" sz="2400" b="1" dirty="0">
                <a:solidFill>
                  <a:srgbClr val="CC3300"/>
                </a:solidFill>
              </a:rPr>
              <a:t>T(n)</a:t>
            </a:r>
            <a:r>
              <a:rPr lang="en-US" altLang="en-US" sz="2400" dirty="0"/>
              <a:t> be the running time: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we divide the problem into </a:t>
            </a:r>
            <a:r>
              <a:rPr lang="en-US" altLang="en-US" sz="2400" b="1" dirty="0">
                <a:solidFill>
                  <a:srgbClr val="CC3300"/>
                </a:solidFill>
              </a:rPr>
              <a:t>a</a:t>
            </a:r>
            <a:r>
              <a:rPr lang="en-US" altLang="en-US" sz="2400" dirty="0"/>
              <a:t> parts of size </a:t>
            </a:r>
            <a:r>
              <a:rPr lang="en-US" altLang="en-US" sz="2400" b="1" dirty="0">
                <a:solidFill>
                  <a:srgbClr val="CC3300"/>
                </a:solidFill>
              </a:rPr>
              <a:t>b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</a:t>
            </a:r>
            <a:r>
              <a:rPr lang="en-US" altLang="en-US" sz="2400" dirty="0">
                <a:solidFill>
                  <a:srgbClr val="CC3300"/>
                </a:solidFill>
              </a:rPr>
              <a:t>D(n)</a:t>
            </a:r>
            <a:r>
              <a:rPr lang="en-US" altLang="en-US" sz="2400" dirty="0"/>
              <a:t> be the time to divide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Let </a:t>
            </a:r>
            <a:r>
              <a:rPr lang="en-US" altLang="en-US" sz="2400" dirty="0">
                <a:solidFill>
                  <a:srgbClr val="CC3300"/>
                </a:solidFill>
              </a:rPr>
              <a:t>C(n)</a:t>
            </a:r>
            <a:r>
              <a:rPr lang="en-US" altLang="en-US" sz="2400" dirty="0"/>
              <a:t> be the time to merge,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2057400" y="4419601"/>
            <a:ext cx="8001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Merge Sort: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Divide:</a:t>
            </a:r>
            <a:r>
              <a:rPr lang="en-US" altLang="en-US" sz="1800"/>
              <a:t> Assuming input of even length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Conquer</a:t>
            </a:r>
            <a:r>
              <a:rPr lang="en-US" altLang="en-US" sz="1800"/>
              <a:t>: for two subproblems,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Combine:  </a:t>
            </a:r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76801"/>
            <a:ext cx="15240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257800"/>
            <a:ext cx="10445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715000"/>
            <a:ext cx="13716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981201"/>
            <a:ext cx="64928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2971800" y="3962401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We shall show that 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038601"/>
            <a:ext cx="22526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752601" y="4724401"/>
            <a:ext cx="519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Merge sort    vs.   Insertion Sort</a:t>
            </a:r>
          </a:p>
        </p:txBody>
      </p:sp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7"/>
          <a:stretch>
            <a:fillRect/>
          </a:stretch>
        </p:blipFill>
        <p:spPr bwMode="auto">
          <a:xfrm>
            <a:off x="2133601" y="5410201"/>
            <a:ext cx="11858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10200"/>
            <a:ext cx="935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Divide-&amp;-Conquer Approach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olidFill>
                  <a:srgbClr val="CC3300"/>
                </a:solidFill>
              </a:rPr>
              <a:t>Divide</a:t>
            </a:r>
            <a:r>
              <a:rPr lang="en-US" altLang="en-US" smtClean="0"/>
              <a:t> the problem into sub problems,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olidFill>
                  <a:srgbClr val="CC3300"/>
                </a:solidFill>
              </a:rPr>
              <a:t>Conquer</a:t>
            </a:r>
            <a:r>
              <a:rPr lang="en-US" altLang="en-US" smtClean="0"/>
              <a:t> the problems by solving them recursively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mtClean="0">
                <a:solidFill>
                  <a:srgbClr val="CC3300"/>
                </a:solidFill>
              </a:rPr>
              <a:t>Combine</a:t>
            </a:r>
            <a:r>
              <a:rPr lang="en-US" altLang="en-US" smtClean="0"/>
              <a:t> the solutions to the sub problems into the final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C3300"/>
                </a:solidFill>
              </a:rPr>
              <a:t>Divide</a:t>
            </a:r>
            <a:r>
              <a:rPr lang="en-US" altLang="en-US" smtClean="0"/>
              <a:t>: divide the </a:t>
            </a:r>
            <a:r>
              <a:rPr lang="en-US" altLang="en-US" b="1" i="1" smtClean="0">
                <a:solidFill>
                  <a:srgbClr val="CC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mtClean="0"/>
              <a:t> element input into two subproblems</a:t>
            </a:r>
          </a:p>
          <a:p>
            <a:pPr eaLnBrk="1" hangingPunct="1"/>
            <a:r>
              <a:rPr lang="en-US" altLang="en-US" smtClean="0">
                <a:solidFill>
                  <a:srgbClr val="CC3300"/>
                </a:solidFill>
              </a:rPr>
              <a:t>Conquer</a:t>
            </a:r>
            <a:r>
              <a:rPr lang="en-US" altLang="en-US" smtClean="0"/>
              <a:t>: sort the two sequences recursively,</a:t>
            </a:r>
          </a:p>
          <a:p>
            <a:pPr eaLnBrk="1" hangingPunct="1"/>
            <a:r>
              <a:rPr lang="en-US" altLang="en-US" smtClean="0">
                <a:solidFill>
                  <a:srgbClr val="CC3300"/>
                </a:solidFill>
              </a:rPr>
              <a:t>Combine</a:t>
            </a:r>
            <a:r>
              <a:rPr lang="en-US" altLang="en-US" smtClean="0"/>
              <a:t>: merge the two sorted subsequences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91508"/>
            <a:ext cx="5634038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209800" y="4800601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Divide the input into: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76801"/>
            <a:ext cx="9731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5257801"/>
            <a:ext cx="14652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562600"/>
            <a:ext cx="1276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545360" y="89280"/>
              <a:ext cx="4634640" cy="26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6000" y="79920"/>
                <a:ext cx="4653360" cy="266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0972800" cy="604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- 1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152776" y="1965326"/>
          <a:ext cx="617537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Photo Editor Photo" r:id="rId3" imgW="4723810" imgH="2752381" progId="">
                  <p:embed/>
                </p:oleObj>
              </mc:Choice>
              <mc:Fallback>
                <p:oleObj name="Photo Editor Photo" r:id="rId3" imgW="4723810" imgH="275238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6" y="1965326"/>
                        <a:ext cx="6175375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411000" y="1741320"/>
              <a:ext cx="5679720" cy="268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1640" y="1731960"/>
                <a:ext cx="5698440" cy="28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67064" y="19716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hoto Editor Photo" r:id="rId3" imgW="4723810" imgH="2742857" progId="">
                  <p:embed/>
                </p:oleObj>
              </mc:Choice>
              <mc:Fallback>
                <p:oleObj name="Photo Editor Photo" r:id="rId3" imgW="4723810" imgH="27428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716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321720" y="2741400"/>
              <a:ext cx="2670480" cy="32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2360" y="2732040"/>
                <a:ext cx="2689200" cy="34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167064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Photo Editor Photo" r:id="rId3" imgW="4723810" imgH="2742857" progId="">
                  <p:embed/>
                </p:oleObj>
              </mc:Choice>
              <mc:Fallback>
                <p:oleObj name="Photo Editor Photo" r:id="rId3" imgW="4723810" imgH="2742857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MergeSort (Example)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4667</TotalTime>
  <Words>423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 Unicode MS</vt:lpstr>
      <vt:lpstr>MS PGothic</vt:lpstr>
      <vt:lpstr>Arial</vt:lpstr>
      <vt:lpstr>Calibri</vt:lpstr>
      <vt:lpstr>Calibri Light</vt:lpstr>
      <vt:lpstr>Rockwell</vt:lpstr>
      <vt:lpstr>Times New Roman</vt:lpstr>
      <vt:lpstr>Wingdings</vt:lpstr>
      <vt:lpstr>Retrospect</vt:lpstr>
      <vt:lpstr>Photo Editor Photo</vt:lpstr>
      <vt:lpstr>PowerPoint Presentation</vt:lpstr>
      <vt:lpstr>Designing </vt:lpstr>
      <vt:lpstr>Divide-&amp;-Conquer Approach</vt:lpstr>
      <vt:lpstr>Merge Sort</vt:lpstr>
      <vt:lpstr>Merge Sort</vt:lpstr>
      <vt:lpstr>PowerPoint Presentation</vt:lpstr>
      <vt:lpstr>MergeSort (Example) - 1</vt:lpstr>
      <vt:lpstr>MergeSort (Example) - 2</vt:lpstr>
      <vt:lpstr>MergeSort (Example) - 3</vt:lpstr>
      <vt:lpstr>MergeSort (Example) - 4</vt:lpstr>
      <vt:lpstr>MergeSort (Example) - 5</vt:lpstr>
      <vt:lpstr>MergeSort (Example) - 6</vt:lpstr>
      <vt:lpstr>MergeSort (Example) - 7</vt:lpstr>
      <vt:lpstr>MergeSort (Example) - 8</vt:lpstr>
      <vt:lpstr>MergeSort (Example) - 9</vt:lpstr>
      <vt:lpstr>MergeSort (Example) - 10</vt:lpstr>
      <vt:lpstr>MergeSort (Example) - 11</vt:lpstr>
      <vt:lpstr>MergeSort (Example) - 12</vt:lpstr>
      <vt:lpstr>MergeSort (Example) - 13</vt:lpstr>
      <vt:lpstr>MergeSort (Example) - 14</vt:lpstr>
      <vt:lpstr>MergeSort (Example) - 15</vt:lpstr>
      <vt:lpstr>MergeSort (Example) - 16</vt:lpstr>
      <vt:lpstr>MergeSort (Example) - 17</vt:lpstr>
      <vt:lpstr>MergeSort (Example) - 18</vt:lpstr>
      <vt:lpstr>The merge</vt:lpstr>
      <vt:lpstr>PowerPoint Presentation</vt:lpstr>
      <vt:lpstr>Analyzing Divide-and-Conquer algs.</vt:lpstr>
      <vt:lpstr>Analyzing Divide-and-Conquer algs.</vt:lpstr>
      <vt:lpstr>Merge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IMRAN</dc:creator>
  <cp:lastModifiedBy>Mehak</cp:lastModifiedBy>
  <cp:revision>86</cp:revision>
  <dcterms:created xsi:type="dcterms:W3CDTF">2009-01-25T17:38:46Z</dcterms:created>
  <dcterms:modified xsi:type="dcterms:W3CDTF">2022-08-01T03:55:40Z</dcterms:modified>
</cp:coreProperties>
</file>