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59"/>
  </p:notesMasterIdLst>
  <p:sldIdLst>
    <p:sldId id="257" r:id="rId2"/>
    <p:sldId id="260" r:id="rId3"/>
    <p:sldId id="265" r:id="rId4"/>
    <p:sldId id="263" r:id="rId5"/>
    <p:sldId id="264" r:id="rId6"/>
    <p:sldId id="268"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272" r:id="rId47"/>
    <p:sldId id="273" r:id="rId48"/>
    <p:sldId id="274" r:id="rId49"/>
    <p:sldId id="276" r:id="rId50"/>
    <p:sldId id="333" r:id="rId51"/>
    <p:sldId id="277" r:id="rId52"/>
    <p:sldId id="280" r:id="rId53"/>
    <p:sldId id="281" r:id="rId54"/>
    <p:sldId id="331" r:id="rId55"/>
    <p:sldId id="329" r:id="rId56"/>
    <p:sldId id="330" r:id="rId57"/>
    <p:sldId id="282" r:id="rId58"/>
  </p:sldIdLst>
  <p:sldSz cx="12192000" cy="6858000"/>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111" autoAdjust="0"/>
    <p:restoredTop sz="97218" autoAdjust="0"/>
  </p:normalViewPr>
  <p:slideViewPr>
    <p:cSldViewPr>
      <p:cViewPr varScale="1">
        <p:scale>
          <a:sx n="54" d="100"/>
          <a:sy n="54" d="100"/>
        </p:scale>
        <p:origin x="78" y="52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0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cs typeface="Arial" charset="0"/>
              </a:defRPr>
            </a:lvl1pPr>
          </a:lstStyle>
          <a:p>
            <a:pPr>
              <a:defRPr/>
            </a:pPr>
            <a:endParaRPr lang="en-US"/>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cs typeface="Arial" charset="0"/>
              </a:defRPr>
            </a:lvl1pPr>
          </a:lstStyle>
          <a:p>
            <a:pPr>
              <a:defRPr/>
            </a:pPr>
            <a:endParaRPr lang="en-US"/>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A07CA2D2-76FC-4AC8-8EA4-7C0FC56D79D5}" type="slidenum">
              <a:rPr lang="ar-SA"/>
              <a:pPr>
                <a:defRPr/>
              </a:pPr>
              <a:t>‹#›</a:t>
            </a:fld>
            <a:endParaRPr lang="en-US"/>
          </a:p>
        </p:txBody>
      </p:sp>
    </p:spTree>
    <p:extLst>
      <p:ext uri="{BB962C8B-B14F-4D97-AF65-F5344CB8AC3E}">
        <p14:creationId xmlns:p14="http://schemas.microsoft.com/office/powerpoint/2010/main" val="787338492"/>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81000" y="685800"/>
            <a:ext cx="6096000" cy="342900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25380AC1-84CE-442E-9DE6-34CEBC4EB0C0}" type="slidenum">
              <a:rPr lang="en-US" altLang="en-US" b="0" smtClean="0">
                <a:latin typeface="Times New Roman" panose="02020603050405020304" pitchFamily="18" charset="0"/>
              </a:rPr>
              <a:pPr/>
              <a:t>46</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323361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381000" y="685800"/>
            <a:ext cx="6096000" cy="34290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97785537-015A-4EFB-BBB0-BF9B5B247B98}" type="slidenum">
              <a:rPr lang="en-US" altLang="en-US" b="0" smtClean="0">
                <a:latin typeface="Times New Roman" panose="02020603050405020304" pitchFamily="18" charset="0"/>
              </a:rPr>
              <a:pPr/>
              <a:t>57</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313079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81000" y="685800"/>
            <a:ext cx="6096000" cy="342900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A0024367-4CF9-4787-AEE3-E6716715D103}" type="slidenum">
              <a:rPr lang="en-US" altLang="en-US" b="0" smtClean="0">
                <a:latin typeface="Times New Roman" panose="02020603050405020304" pitchFamily="18" charset="0"/>
              </a:rPr>
              <a:pPr/>
              <a:t>47</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414174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381000" y="685800"/>
            <a:ext cx="6096000" cy="34290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8C8BA173-92DC-49D3-85A6-8312BF4E82BA}" type="slidenum">
              <a:rPr lang="en-US" altLang="en-US" b="0" smtClean="0">
                <a:latin typeface="Times New Roman" panose="02020603050405020304" pitchFamily="18" charset="0"/>
              </a:rPr>
              <a:pPr/>
              <a:t>48</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335335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81000" y="685800"/>
            <a:ext cx="6096000" cy="3429000"/>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28A6AFEA-FA13-409D-813B-B88F8C962B9B}" type="slidenum">
              <a:rPr lang="en-US" altLang="en-US" b="0" smtClean="0">
                <a:latin typeface="Times New Roman" panose="02020603050405020304" pitchFamily="18" charset="0"/>
              </a:rPr>
              <a:pPr/>
              <a:t>49</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392373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1FF9F527-9CBB-4481-9E3C-D80AA7E9E6F2}" type="slidenum">
              <a:rPr lang="en-US" altLang="en-US" b="0" smtClean="0"/>
              <a:pPr/>
              <a:t>50</a:t>
            </a:fld>
            <a:endParaRPr lang="en-US" altLang="en-US" b="0" smtClean="0"/>
          </a:p>
        </p:txBody>
      </p:sp>
      <p:sp>
        <p:nvSpPr>
          <p:cNvPr id="67587" name="Rectangle 2"/>
          <p:cNvSpPr>
            <a:spLocks noGrp="1" noRot="1" noChangeAspect="1" noChangeArrowheads="1" noTextEdit="1"/>
          </p:cNvSpPr>
          <p:nvPr>
            <p:ph type="sldImg"/>
          </p:nvPr>
        </p:nvSpPr>
        <p:spPr>
          <a:xfrm>
            <a:off x="430213" y="717550"/>
            <a:ext cx="6148387" cy="3459163"/>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3"/>
          <p:cNvSpPr>
            <a:spLocks noGrp="1" noChangeArrowheads="1"/>
          </p:cNvSpPr>
          <p:nvPr>
            <p:ph type="body" idx="1"/>
          </p:nvPr>
        </p:nvSpPr>
        <p:spPr>
          <a:xfrm>
            <a:off x="936625" y="4416425"/>
            <a:ext cx="5133975" cy="4164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576" tIns="46788" rIns="93576" bIns="46788"/>
          <a:lstStyle/>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527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81000" y="685800"/>
            <a:ext cx="6096000" cy="3429000"/>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C26836B2-7CB7-4063-8054-114684562397}" type="slidenum">
              <a:rPr lang="en-US" altLang="en-US" b="0" smtClean="0">
                <a:latin typeface="Times New Roman" panose="02020603050405020304" pitchFamily="18" charset="0"/>
              </a:rPr>
              <a:pPr/>
              <a:t>51</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86279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81000" y="685800"/>
            <a:ext cx="6096000" cy="342900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04D23F35-36B4-478F-A595-6E61A2B0C20C}" type="slidenum">
              <a:rPr lang="en-US" altLang="en-US" b="0" smtClean="0">
                <a:latin typeface="Times New Roman" panose="02020603050405020304" pitchFamily="18" charset="0"/>
              </a:rPr>
              <a:pPr/>
              <a:t>52</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2882876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381000" y="685800"/>
            <a:ext cx="6096000"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84AF1652-9E7D-44CE-8115-32612E8AE3F8}" type="slidenum">
              <a:rPr lang="en-US" altLang="en-US" b="0" smtClean="0">
                <a:latin typeface="Times New Roman" panose="02020603050405020304" pitchFamily="18" charset="0"/>
              </a:rPr>
              <a:pPr/>
              <a:t>53</a:t>
            </a:fld>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278488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fld id="{7247D2F3-6AC8-4C1C-8568-B50F307244B4}" type="slidenum">
              <a:rPr lang="en-US" altLang="en-US" b="0" smtClean="0"/>
              <a:pPr/>
              <a:t>54</a:t>
            </a:fld>
            <a:endParaRPr lang="en-US" altLang="en-US" b="0" smtClean="0"/>
          </a:p>
        </p:txBody>
      </p:sp>
      <p:sp>
        <p:nvSpPr>
          <p:cNvPr id="77827" name="Rectangle 2"/>
          <p:cNvSpPr>
            <a:spLocks noGrp="1" noRot="1" noChangeAspect="1" noChangeArrowheads="1" noTextEdit="1"/>
          </p:cNvSpPr>
          <p:nvPr>
            <p:ph type="sldImg"/>
          </p:nvPr>
        </p:nvSpPr>
        <p:spPr>
          <a:xfrm>
            <a:off x="457200" y="720725"/>
            <a:ext cx="6402388" cy="3602038"/>
          </a:xfrm>
          <a:solidFill>
            <a:srgbClr val="FFFFFF"/>
          </a:solidFill>
          <a:ln/>
        </p:spPr>
      </p:sp>
      <p:sp>
        <p:nvSpPr>
          <p:cNvPr id="77828"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01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222C1BE-87F2-4E3C-BF9E-DC02DCB3BDD3}" type="slidenum">
              <a:rPr lang="ar-SA" smtClean="0"/>
              <a:pPr>
                <a:defRPr/>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286E8F-F832-400D-A681-FA24B5FCCC8B}" type="slidenum">
              <a:rPr lang="ar-SA" smtClean="0"/>
              <a:pPr>
                <a:defRPr/>
              </a:pPr>
              <a:t>‹#›</a:t>
            </a:fld>
            <a:endParaRPr lang="en-US"/>
          </a:p>
        </p:txBody>
      </p:sp>
    </p:spTree>
    <p:extLst>
      <p:ext uri="{BB962C8B-B14F-4D97-AF65-F5344CB8AC3E}">
        <p14:creationId xmlns:p14="http://schemas.microsoft.com/office/powerpoint/2010/main" val="38124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DD5135-F478-4152-916E-7FC2CB94F846}" type="slidenum">
              <a:rPr lang="ar-SA" smtClean="0"/>
              <a:pPr>
                <a:defRPr/>
              </a:pPr>
              <a:t>‹#›</a:t>
            </a:fld>
            <a:endParaRPr lang="en-US"/>
          </a:p>
        </p:txBody>
      </p:sp>
    </p:spTree>
    <p:extLst>
      <p:ext uri="{BB962C8B-B14F-4D97-AF65-F5344CB8AC3E}">
        <p14:creationId xmlns:p14="http://schemas.microsoft.com/office/powerpoint/2010/main" val="190641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976E92-7065-48CE-9B5C-DF015AB6F950}" type="slidenum">
              <a:rPr lang="ar-SA" smtClean="0"/>
              <a:pPr>
                <a:defRPr/>
              </a:pPr>
              <a:t>‹#›</a:t>
            </a:fld>
            <a:endParaRPr lang="en-US"/>
          </a:p>
        </p:txBody>
      </p:sp>
    </p:spTree>
    <p:extLst>
      <p:ext uri="{BB962C8B-B14F-4D97-AF65-F5344CB8AC3E}">
        <p14:creationId xmlns:p14="http://schemas.microsoft.com/office/powerpoint/2010/main" val="364827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712AFF1-1B0C-4B67-8AA5-76D49076E22E}" type="slidenum">
              <a:rPr lang="ar-SA" smtClean="0"/>
              <a:pPr>
                <a:defRPr/>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68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5DCD1A7-F3E7-45AE-892A-B1DE0DFDBBBB}" type="slidenum">
              <a:rPr lang="ar-SA" smtClean="0"/>
              <a:pPr>
                <a:defRPr/>
              </a:pPr>
              <a:t>‹#›</a:t>
            </a:fld>
            <a:endParaRPr lang="en-US"/>
          </a:p>
        </p:txBody>
      </p:sp>
    </p:spTree>
    <p:extLst>
      <p:ext uri="{BB962C8B-B14F-4D97-AF65-F5344CB8AC3E}">
        <p14:creationId xmlns:p14="http://schemas.microsoft.com/office/powerpoint/2010/main" val="322599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6111CE6-F018-4F40-80CA-0EB55C56DD8F}" type="slidenum">
              <a:rPr lang="ar-SA" smtClean="0"/>
              <a:pPr>
                <a:defRPr/>
              </a:pPr>
              <a:t>‹#›</a:t>
            </a:fld>
            <a:endParaRPr lang="en-US"/>
          </a:p>
        </p:txBody>
      </p:sp>
    </p:spTree>
    <p:extLst>
      <p:ext uri="{BB962C8B-B14F-4D97-AF65-F5344CB8AC3E}">
        <p14:creationId xmlns:p14="http://schemas.microsoft.com/office/powerpoint/2010/main" val="346644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741F970-B066-4912-B7FB-1A453FCF77CE}" type="slidenum">
              <a:rPr lang="ar-SA" smtClean="0"/>
              <a:pPr>
                <a:defRPr/>
              </a:pPr>
              <a:t>‹#›</a:t>
            </a:fld>
            <a:endParaRPr lang="en-US"/>
          </a:p>
        </p:txBody>
      </p:sp>
    </p:spTree>
    <p:extLst>
      <p:ext uri="{BB962C8B-B14F-4D97-AF65-F5344CB8AC3E}">
        <p14:creationId xmlns:p14="http://schemas.microsoft.com/office/powerpoint/2010/main" val="34782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67049D2C-424C-47AC-B9B2-F89721D4D0C1}" type="slidenum">
              <a:rPr lang="ar-SA" smtClean="0"/>
              <a:pPr>
                <a:defRPr/>
              </a:pPr>
              <a:t>‹#›</a:t>
            </a:fld>
            <a:endParaRPr lang="en-US"/>
          </a:p>
        </p:txBody>
      </p:sp>
    </p:spTree>
    <p:extLst>
      <p:ext uri="{BB962C8B-B14F-4D97-AF65-F5344CB8AC3E}">
        <p14:creationId xmlns:p14="http://schemas.microsoft.com/office/powerpoint/2010/main" val="230946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ABE3E3E4-AE1A-4BCD-A745-EE5A6AF63974}" type="slidenum">
              <a:rPr lang="ar-SA" smtClean="0"/>
              <a:pPr>
                <a:defRPr/>
              </a:pPr>
              <a:t>‹#›</a:t>
            </a:fld>
            <a:endParaRPr lang="en-US"/>
          </a:p>
        </p:txBody>
      </p:sp>
    </p:spTree>
    <p:extLst>
      <p:ext uri="{BB962C8B-B14F-4D97-AF65-F5344CB8AC3E}">
        <p14:creationId xmlns:p14="http://schemas.microsoft.com/office/powerpoint/2010/main" val="419167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701F919-F72F-4A47-BBB4-3FE1005C8BFC}" type="slidenum">
              <a:rPr lang="ar-SA" smtClean="0"/>
              <a:pPr>
                <a:defRPr/>
              </a:pPr>
              <a:t>‹#›</a:t>
            </a:fld>
            <a:endParaRPr lang="en-US"/>
          </a:p>
        </p:txBody>
      </p:sp>
    </p:spTree>
    <p:extLst>
      <p:ext uri="{BB962C8B-B14F-4D97-AF65-F5344CB8AC3E}">
        <p14:creationId xmlns:p14="http://schemas.microsoft.com/office/powerpoint/2010/main" val="179096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DB5CFF7E-2941-467D-B5EA-20679B00BE32}" type="slidenum">
              <a:rPr lang="ar-SA" smtClean="0"/>
              <a:pPr>
                <a:defRPr/>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91252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80492" y="3657152"/>
            <a:ext cx="10113645" cy="822960"/>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r>
              <a:rPr lang="en-US" sz="6000" b="1" dirty="0">
                <a:solidFill>
                  <a:schemeClr val="tx1"/>
                </a:solidFill>
              </a:rPr>
              <a:t>Lecture </a:t>
            </a:r>
            <a:r>
              <a:rPr lang="en-US" sz="6000" b="1" dirty="0" smtClean="0">
                <a:solidFill>
                  <a:schemeClr val="tx1"/>
                </a:solidFill>
              </a:rPr>
              <a:t>8</a:t>
            </a:r>
            <a:endParaRPr lang="en-US" sz="6000" b="1" dirty="0">
              <a:solidFill>
                <a:schemeClr val="tx1"/>
              </a:solidFill>
            </a:endParaRPr>
          </a:p>
        </p:txBody>
      </p:sp>
      <p:sp>
        <p:nvSpPr>
          <p:cNvPr id="8" name="Text Placeholder 3"/>
          <p:cNvSpPr txBox="1">
            <a:spLocks/>
          </p:cNvSpPr>
          <p:nvPr/>
        </p:nvSpPr>
        <p:spPr>
          <a:xfrm>
            <a:off x="935736" y="5410200"/>
            <a:ext cx="10113264" cy="594360"/>
          </a:xfrm>
          <a:prstGeom prst="rect">
            <a:avLst/>
          </a:prstGeom>
        </p:spPr>
        <p:txBody>
          <a:bodyPr vert="horz" lIns="91440" tIns="0" rIns="91440" bIns="0" rtlCol="0">
            <a:normAutofit fontScale="85000" lnSpcReduction="20000"/>
          </a:bodyPr>
          <a:lstStyle>
            <a:lvl1pPr marL="0" indent="0" algn="l" defTabSz="914400" rtl="0" eaLnBrk="1" latinLnBrk="0" hangingPunct="1">
              <a:lnSpc>
                <a:spcPct val="90000"/>
              </a:lnSpc>
              <a:spcBef>
                <a:spcPts val="0"/>
              </a:spcBef>
              <a:spcAft>
                <a:spcPts val="6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r>
              <a:rPr lang="en-US" sz="2800" dirty="0"/>
              <a:t>Instructor: </a:t>
            </a:r>
            <a:r>
              <a:rPr lang="en-US" sz="2800" dirty="0" smtClean="0"/>
              <a:t>Mehak Riaz Khan </a:t>
            </a:r>
            <a:endParaRPr lang="en-US" sz="2800" dirty="0"/>
          </a:p>
          <a:p>
            <a:r>
              <a:rPr lang="en-US" sz="2800" dirty="0"/>
              <a:t>Email</a:t>
            </a:r>
            <a:r>
              <a:rPr lang="en-US" sz="2800"/>
              <a:t>: </a:t>
            </a:r>
            <a:r>
              <a:rPr lang="en-US" sz="2800" smtClean="0"/>
              <a:t>Mehak.riaz@kiet.edu.pk</a:t>
            </a:r>
            <a:endParaRPr lang="en-US" sz="2800" dirty="0"/>
          </a:p>
        </p:txBody>
      </p:sp>
      <p:sp>
        <p:nvSpPr>
          <p:cNvPr id="9" name="Title 1">
            <a:extLst>
              <a:ext uri="{FF2B5EF4-FFF2-40B4-BE49-F238E27FC236}">
                <a16:creationId xmlns="" xmlns:a16="http://schemas.microsoft.com/office/drawing/2014/main" id="{8268D3E5-C7A3-47DF-A374-46BF83A69904}"/>
              </a:ext>
            </a:extLst>
          </p:cNvPr>
          <p:cNvSpPr txBox="1">
            <a:spLocks/>
          </p:cNvSpPr>
          <p:nvPr/>
        </p:nvSpPr>
        <p:spPr>
          <a:xfrm>
            <a:off x="935736" y="758952"/>
            <a:ext cx="10058400" cy="2791072"/>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r>
              <a:rPr lang="en-US" sz="7200" dirty="0">
                <a:solidFill>
                  <a:schemeClr val="accent1">
                    <a:lumMod val="75000"/>
                  </a:schemeClr>
                </a:solidFill>
                <a:latin typeface="Rockwell" panose="02060603020205020403" pitchFamily="18" charset="0"/>
              </a:rPr>
              <a:t>Design and Analysis of 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399384"/>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ChangeArrowheads="1"/>
          </p:cNvSpPr>
          <p:nvPr/>
        </p:nvSpPr>
        <p:spPr bwMode="auto">
          <a:xfrm>
            <a:off x="6781800" y="4008984"/>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4340" name="Line 5"/>
          <p:cNvSpPr>
            <a:spLocks noChangeShapeType="1"/>
          </p:cNvSpPr>
          <p:nvPr/>
        </p:nvSpPr>
        <p:spPr bwMode="auto">
          <a:xfrm>
            <a:off x="3124200" y="1295400"/>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1" name="Text Box 7"/>
          <p:cNvSpPr txBox="1">
            <a:spLocks noChangeArrowheads="1"/>
          </p:cNvSpPr>
          <p:nvPr/>
        </p:nvSpPr>
        <p:spPr bwMode="auto">
          <a:xfrm>
            <a:off x="2971800" y="838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nvGrpSpPr>
          <p:cNvPr id="14342" name="Group 9"/>
          <p:cNvGrpSpPr>
            <a:grpSpLocks/>
          </p:cNvGrpSpPr>
          <p:nvPr/>
        </p:nvGrpSpPr>
        <p:grpSpPr bwMode="auto">
          <a:xfrm>
            <a:off x="3352800" y="838200"/>
            <a:ext cx="381000" cy="762000"/>
            <a:chOff x="1152" y="528"/>
            <a:chExt cx="240" cy="480"/>
          </a:xfrm>
        </p:grpSpPr>
        <p:sp>
          <p:nvSpPr>
            <p:cNvPr id="14350" name="Line 6"/>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1" name="Text Box 8"/>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14343"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4344" name="Group 11"/>
          <p:cNvGrpSpPr>
            <a:grpSpLocks/>
          </p:cNvGrpSpPr>
          <p:nvPr/>
        </p:nvGrpSpPr>
        <p:grpSpPr bwMode="auto">
          <a:xfrm>
            <a:off x="3352800" y="2209801"/>
            <a:ext cx="381000" cy="747713"/>
            <a:chOff x="1152" y="1392"/>
            <a:chExt cx="240" cy="471"/>
          </a:xfrm>
        </p:grpSpPr>
        <p:sp>
          <p:nvSpPr>
            <p:cNvPr id="14348"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9"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4345" name="Group 14"/>
          <p:cNvGrpSpPr>
            <a:grpSpLocks/>
          </p:cNvGrpSpPr>
          <p:nvPr/>
        </p:nvGrpSpPr>
        <p:grpSpPr bwMode="auto">
          <a:xfrm>
            <a:off x="6477000" y="2209801"/>
            <a:ext cx="381000" cy="747713"/>
            <a:chOff x="1152" y="1392"/>
            <a:chExt cx="240" cy="471"/>
          </a:xfrm>
        </p:grpSpPr>
        <p:sp>
          <p:nvSpPr>
            <p:cNvPr id="14346"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7"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5814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4"/>
          <p:cNvSpPr>
            <a:spLocks noChangeArrowheads="1"/>
          </p:cNvSpPr>
          <p:nvPr/>
        </p:nvSpPr>
        <p:spPr bwMode="auto">
          <a:xfrm>
            <a:off x="6553200" y="44958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5364" name="Line 5"/>
          <p:cNvSpPr>
            <a:spLocks noChangeShapeType="1"/>
          </p:cNvSpPr>
          <p:nvPr/>
        </p:nvSpPr>
        <p:spPr bwMode="auto">
          <a:xfrm>
            <a:off x="3124200" y="1295400"/>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5" name="Text Box 6"/>
          <p:cNvSpPr txBox="1">
            <a:spLocks noChangeArrowheads="1"/>
          </p:cNvSpPr>
          <p:nvPr/>
        </p:nvSpPr>
        <p:spPr bwMode="auto">
          <a:xfrm>
            <a:off x="2971800" y="838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nvGrpSpPr>
          <p:cNvPr id="15366" name="Group 7"/>
          <p:cNvGrpSpPr>
            <a:grpSpLocks/>
          </p:cNvGrpSpPr>
          <p:nvPr/>
        </p:nvGrpSpPr>
        <p:grpSpPr bwMode="auto">
          <a:xfrm>
            <a:off x="3352800" y="838200"/>
            <a:ext cx="381000" cy="762000"/>
            <a:chOff x="1152" y="528"/>
            <a:chExt cx="240" cy="480"/>
          </a:xfrm>
        </p:grpSpPr>
        <p:sp>
          <p:nvSpPr>
            <p:cNvPr id="15374"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15367"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5368" name="Group 11"/>
          <p:cNvGrpSpPr>
            <a:grpSpLocks/>
          </p:cNvGrpSpPr>
          <p:nvPr/>
        </p:nvGrpSpPr>
        <p:grpSpPr bwMode="auto">
          <a:xfrm>
            <a:off x="3352800" y="2209801"/>
            <a:ext cx="381000" cy="747713"/>
            <a:chOff x="1152" y="1392"/>
            <a:chExt cx="240" cy="471"/>
          </a:xfrm>
        </p:grpSpPr>
        <p:sp>
          <p:nvSpPr>
            <p:cNvPr id="15372"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3"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5369" name="Group 14"/>
          <p:cNvGrpSpPr>
            <a:grpSpLocks/>
          </p:cNvGrpSpPr>
          <p:nvPr/>
        </p:nvGrpSpPr>
        <p:grpSpPr bwMode="auto">
          <a:xfrm>
            <a:off x="6477000" y="2209801"/>
            <a:ext cx="381000" cy="747713"/>
            <a:chOff x="1152" y="1392"/>
            <a:chExt cx="240" cy="471"/>
          </a:xfrm>
        </p:grpSpPr>
        <p:sp>
          <p:nvSpPr>
            <p:cNvPr id="15370"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1"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657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ChangeArrowheads="1"/>
          </p:cNvSpPr>
          <p:nvPr/>
        </p:nvSpPr>
        <p:spPr bwMode="auto">
          <a:xfrm>
            <a:off x="6553200" y="48768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16388" name="Group 16"/>
          <p:cNvGrpSpPr>
            <a:grpSpLocks/>
          </p:cNvGrpSpPr>
          <p:nvPr/>
        </p:nvGrpSpPr>
        <p:grpSpPr bwMode="auto">
          <a:xfrm>
            <a:off x="3200400" y="838200"/>
            <a:ext cx="381000" cy="762000"/>
            <a:chOff x="912" y="528"/>
            <a:chExt cx="240" cy="480"/>
          </a:xfrm>
        </p:grpSpPr>
        <p:sp>
          <p:nvSpPr>
            <p:cNvPr id="16399" name="Line 4"/>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0" name="Text Box 5"/>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16389" name="Group 6"/>
          <p:cNvGrpSpPr>
            <a:grpSpLocks/>
          </p:cNvGrpSpPr>
          <p:nvPr/>
        </p:nvGrpSpPr>
        <p:grpSpPr bwMode="auto">
          <a:xfrm>
            <a:off x="3352800" y="838200"/>
            <a:ext cx="381000" cy="762000"/>
            <a:chOff x="1152" y="528"/>
            <a:chExt cx="240" cy="480"/>
          </a:xfrm>
        </p:grpSpPr>
        <p:sp>
          <p:nvSpPr>
            <p:cNvPr id="16397" name="Line 7"/>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8" name="Text Box 8"/>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16390" name="Text Box 9"/>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6391" name="Group 10"/>
          <p:cNvGrpSpPr>
            <a:grpSpLocks/>
          </p:cNvGrpSpPr>
          <p:nvPr/>
        </p:nvGrpSpPr>
        <p:grpSpPr bwMode="auto">
          <a:xfrm>
            <a:off x="3352800" y="2209801"/>
            <a:ext cx="381000" cy="747713"/>
            <a:chOff x="1152" y="1392"/>
            <a:chExt cx="240" cy="471"/>
          </a:xfrm>
        </p:grpSpPr>
        <p:sp>
          <p:nvSpPr>
            <p:cNvPr id="16395" name="Line 11"/>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6" name="Text Box 12"/>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6392" name="Group 13"/>
          <p:cNvGrpSpPr>
            <a:grpSpLocks/>
          </p:cNvGrpSpPr>
          <p:nvPr/>
        </p:nvGrpSpPr>
        <p:grpSpPr bwMode="auto">
          <a:xfrm>
            <a:off x="6477000" y="2209801"/>
            <a:ext cx="381000" cy="747713"/>
            <a:chOff x="1152" y="1392"/>
            <a:chExt cx="240" cy="471"/>
          </a:xfrm>
        </p:grpSpPr>
        <p:sp>
          <p:nvSpPr>
            <p:cNvPr id="16393" name="Line 14"/>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4" name="Text Box 15"/>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23630" y="3395973"/>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ChangeArrowheads="1"/>
          </p:cNvSpPr>
          <p:nvPr/>
        </p:nvSpPr>
        <p:spPr bwMode="auto">
          <a:xfrm>
            <a:off x="6447430" y="4843773"/>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17412" name="Group 4"/>
          <p:cNvGrpSpPr>
            <a:grpSpLocks/>
          </p:cNvGrpSpPr>
          <p:nvPr/>
        </p:nvGrpSpPr>
        <p:grpSpPr bwMode="auto">
          <a:xfrm>
            <a:off x="3200400" y="838200"/>
            <a:ext cx="381000" cy="762000"/>
            <a:chOff x="912" y="528"/>
            <a:chExt cx="240" cy="480"/>
          </a:xfrm>
        </p:grpSpPr>
        <p:sp>
          <p:nvSpPr>
            <p:cNvPr id="17423"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4"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17413" name="Group 7"/>
          <p:cNvGrpSpPr>
            <a:grpSpLocks/>
          </p:cNvGrpSpPr>
          <p:nvPr/>
        </p:nvGrpSpPr>
        <p:grpSpPr bwMode="auto">
          <a:xfrm>
            <a:off x="3352800" y="838200"/>
            <a:ext cx="381000" cy="762000"/>
            <a:chOff x="1152" y="528"/>
            <a:chExt cx="240" cy="480"/>
          </a:xfrm>
        </p:grpSpPr>
        <p:sp>
          <p:nvSpPr>
            <p:cNvPr id="17421"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17414"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a:t>
            </a:r>
            <a:r>
              <a:rPr lang="en-US" altLang="en-US">
                <a:solidFill>
                  <a:srgbClr val="FF0000"/>
                </a:solidFill>
                <a:ea typeface="MS PGothic" panose="020B0600070205080204" pitchFamily="34" charset="-128"/>
              </a:rPr>
              <a:t>5</a:t>
            </a:r>
            <a:r>
              <a:rPr lang="en-US" altLang="en-US">
                <a:ea typeface="MS PGothic" panose="020B0600070205080204" pitchFamily="34" charset="-128"/>
              </a:rPr>
              <a:t>  7  1  2  8  4  3  6 …</a:t>
            </a:r>
          </a:p>
        </p:txBody>
      </p:sp>
      <p:grpSp>
        <p:nvGrpSpPr>
          <p:cNvPr id="17415" name="Group 11"/>
          <p:cNvGrpSpPr>
            <a:grpSpLocks/>
          </p:cNvGrpSpPr>
          <p:nvPr/>
        </p:nvGrpSpPr>
        <p:grpSpPr bwMode="auto">
          <a:xfrm>
            <a:off x="3352800" y="2209801"/>
            <a:ext cx="381000" cy="747713"/>
            <a:chOff x="1152" y="1392"/>
            <a:chExt cx="240" cy="471"/>
          </a:xfrm>
        </p:grpSpPr>
        <p:sp>
          <p:nvSpPr>
            <p:cNvPr id="17419"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7416" name="Group 14"/>
          <p:cNvGrpSpPr>
            <a:grpSpLocks/>
          </p:cNvGrpSpPr>
          <p:nvPr/>
        </p:nvGrpSpPr>
        <p:grpSpPr bwMode="auto">
          <a:xfrm>
            <a:off x="6477000" y="2209801"/>
            <a:ext cx="381000" cy="747713"/>
            <a:chOff x="1152" y="1392"/>
            <a:chExt cx="240" cy="471"/>
          </a:xfrm>
        </p:grpSpPr>
        <p:sp>
          <p:nvSpPr>
            <p:cNvPr id="17417"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0385" y="3657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ChangeArrowheads="1"/>
          </p:cNvSpPr>
          <p:nvPr/>
        </p:nvSpPr>
        <p:spPr bwMode="auto">
          <a:xfrm>
            <a:off x="6644185" y="45720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18436" name="Group 4"/>
          <p:cNvGrpSpPr>
            <a:grpSpLocks/>
          </p:cNvGrpSpPr>
          <p:nvPr/>
        </p:nvGrpSpPr>
        <p:grpSpPr bwMode="auto">
          <a:xfrm>
            <a:off x="3276600" y="838200"/>
            <a:ext cx="381000" cy="762000"/>
            <a:chOff x="912" y="528"/>
            <a:chExt cx="240" cy="480"/>
          </a:xfrm>
        </p:grpSpPr>
        <p:sp>
          <p:nvSpPr>
            <p:cNvPr id="18447"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18437" name="Group 7"/>
          <p:cNvGrpSpPr>
            <a:grpSpLocks/>
          </p:cNvGrpSpPr>
          <p:nvPr/>
        </p:nvGrpSpPr>
        <p:grpSpPr bwMode="auto">
          <a:xfrm>
            <a:off x="3733800" y="838200"/>
            <a:ext cx="381000" cy="762000"/>
            <a:chOff x="1152" y="528"/>
            <a:chExt cx="240" cy="480"/>
          </a:xfrm>
        </p:grpSpPr>
        <p:sp>
          <p:nvSpPr>
            <p:cNvPr id="18445"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6"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18438"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8439" name="Group 11"/>
          <p:cNvGrpSpPr>
            <a:grpSpLocks/>
          </p:cNvGrpSpPr>
          <p:nvPr/>
        </p:nvGrpSpPr>
        <p:grpSpPr bwMode="auto">
          <a:xfrm>
            <a:off x="3352800" y="2209801"/>
            <a:ext cx="381000" cy="747713"/>
            <a:chOff x="1152" y="1392"/>
            <a:chExt cx="240" cy="471"/>
          </a:xfrm>
        </p:grpSpPr>
        <p:sp>
          <p:nvSpPr>
            <p:cNvPr id="18443"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8440" name="Group 14"/>
          <p:cNvGrpSpPr>
            <a:grpSpLocks/>
          </p:cNvGrpSpPr>
          <p:nvPr/>
        </p:nvGrpSpPr>
        <p:grpSpPr bwMode="auto">
          <a:xfrm>
            <a:off x="6477000" y="2209801"/>
            <a:ext cx="381000" cy="747713"/>
            <a:chOff x="1152" y="1392"/>
            <a:chExt cx="240" cy="471"/>
          </a:xfrm>
        </p:grpSpPr>
        <p:sp>
          <p:nvSpPr>
            <p:cNvPr id="18441"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368677"/>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ChangeArrowheads="1"/>
          </p:cNvSpPr>
          <p:nvPr/>
        </p:nvSpPr>
        <p:spPr bwMode="auto">
          <a:xfrm>
            <a:off x="6400800" y="4283077"/>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19460" name="Group 4"/>
          <p:cNvGrpSpPr>
            <a:grpSpLocks/>
          </p:cNvGrpSpPr>
          <p:nvPr/>
        </p:nvGrpSpPr>
        <p:grpSpPr bwMode="auto">
          <a:xfrm>
            <a:off x="3276600" y="838200"/>
            <a:ext cx="381000" cy="762000"/>
            <a:chOff x="912" y="528"/>
            <a:chExt cx="240" cy="480"/>
          </a:xfrm>
        </p:grpSpPr>
        <p:sp>
          <p:nvSpPr>
            <p:cNvPr id="19471"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19461" name="Group 7"/>
          <p:cNvGrpSpPr>
            <a:grpSpLocks/>
          </p:cNvGrpSpPr>
          <p:nvPr/>
        </p:nvGrpSpPr>
        <p:grpSpPr bwMode="auto">
          <a:xfrm>
            <a:off x="4191000" y="838200"/>
            <a:ext cx="381000" cy="762000"/>
            <a:chOff x="1152" y="528"/>
            <a:chExt cx="240" cy="480"/>
          </a:xfrm>
        </p:grpSpPr>
        <p:sp>
          <p:nvSpPr>
            <p:cNvPr id="19469"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19462"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9463" name="Group 11"/>
          <p:cNvGrpSpPr>
            <a:grpSpLocks/>
          </p:cNvGrpSpPr>
          <p:nvPr/>
        </p:nvGrpSpPr>
        <p:grpSpPr bwMode="auto">
          <a:xfrm>
            <a:off x="3352800" y="2209801"/>
            <a:ext cx="381000" cy="747713"/>
            <a:chOff x="1152" y="1392"/>
            <a:chExt cx="240" cy="471"/>
          </a:xfrm>
        </p:grpSpPr>
        <p:sp>
          <p:nvSpPr>
            <p:cNvPr id="19467"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9464" name="Group 14"/>
          <p:cNvGrpSpPr>
            <a:grpSpLocks/>
          </p:cNvGrpSpPr>
          <p:nvPr/>
        </p:nvGrpSpPr>
        <p:grpSpPr bwMode="auto">
          <a:xfrm>
            <a:off x="6477000" y="2209801"/>
            <a:ext cx="381000" cy="747713"/>
            <a:chOff x="1152" y="1392"/>
            <a:chExt cx="240" cy="471"/>
          </a:xfrm>
        </p:grpSpPr>
        <p:sp>
          <p:nvSpPr>
            <p:cNvPr id="19465"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7513" y="35052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ChangeArrowheads="1"/>
          </p:cNvSpPr>
          <p:nvPr/>
        </p:nvSpPr>
        <p:spPr bwMode="auto">
          <a:xfrm>
            <a:off x="6471313" y="47244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0484" name="Group 4"/>
          <p:cNvGrpSpPr>
            <a:grpSpLocks/>
          </p:cNvGrpSpPr>
          <p:nvPr/>
        </p:nvGrpSpPr>
        <p:grpSpPr bwMode="auto">
          <a:xfrm>
            <a:off x="3733800" y="838200"/>
            <a:ext cx="381000" cy="762000"/>
            <a:chOff x="912" y="528"/>
            <a:chExt cx="240" cy="480"/>
          </a:xfrm>
        </p:grpSpPr>
        <p:sp>
          <p:nvSpPr>
            <p:cNvPr id="20495"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6"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0485" name="Group 7"/>
          <p:cNvGrpSpPr>
            <a:grpSpLocks/>
          </p:cNvGrpSpPr>
          <p:nvPr/>
        </p:nvGrpSpPr>
        <p:grpSpPr bwMode="auto">
          <a:xfrm>
            <a:off x="4191000" y="838200"/>
            <a:ext cx="381000" cy="762000"/>
            <a:chOff x="1152" y="528"/>
            <a:chExt cx="240" cy="480"/>
          </a:xfrm>
        </p:grpSpPr>
        <p:sp>
          <p:nvSpPr>
            <p:cNvPr id="20493"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4"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0486"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20487" name="Group 11"/>
          <p:cNvGrpSpPr>
            <a:grpSpLocks/>
          </p:cNvGrpSpPr>
          <p:nvPr/>
        </p:nvGrpSpPr>
        <p:grpSpPr bwMode="auto">
          <a:xfrm>
            <a:off x="3352800" y="2209801"/>
            <a:ext cx="381000" cy="747713"/>
            <a:chOff x="1152" y="1392"/>
            <a:chExt cx="240" cy="471"/>
          </a:xfrm>
        </p:grpSpPr>
        <p:sp>
          <p:nvSpPr>
            <p:cNvPr id="20491"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0488" name="Group 14"/>
          <p:cNvGrpSpPr>
            <a:grpSpLocks/>
          </p:cNvGrpSpPr>
          <p:nvPr/>
        </p:nvGrpSpPr>
        <p:grpSpPr bwMode="auto">
          <a:xfrm>
            <a:off x="6477000" y="2209801"/>
            <a:ext cx="381000" cy="747713"/>
            <a:chOff x="1152" y="1392"/>
            <a:chExt cx="240" cy="471"/>
          </a:xfrm>
        </p:grpSpPr>
        <p:sp>
          <p:nvSpPr>
            <p:cNvPr id="20489"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0"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814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ChangeArrowheads="1"/>
          </p:cNvSpPr>
          <p:nvPr/>
        </p:nvSpPr>
        <p:spPr bwMode="auto">
          <a:xfrm>
            <a:off x="6400800" y="50292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1508" name="Group 4"/>
          <p:cNvGrpSpPr>
            <a:grpSpLocks/>
          </p:cNvGrpSpPr>
          <p:nvPr/>
        </p:nvGrpSpPr>
        <p:grpSpPr bwMode="auto">
          <a:xfrm>
            <a:off x="3733800" y="838200"/>
            <a:ext cx="381000" cy="762000"/>
            <a:chOff x="912" y="528"/>
            <a:chExt cx="240" cy="480"/>
          </a:xfrm>
        </p:grpSpPr>
        <p:sp>
          <p:nvSpPr>
            <p:cNvPr id="21519"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0"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1509" name="Group 7"/>
          <p:cNvGrpSpPr>
            <a:grpSpLocks/>
          </p:cNvGrpSpPr>
          <p:nvPr/>
        </p:nvGrpSpPr>
        <p:grpSpPr bwMode="auto">
          <a:xfrm>
            <a:off x="4191000" y="838200"/>
            <a:ext cx="381000" cy="762000"/>
            <a:chOff x="1152" y="528"/>
            <a:chExt cx="240" cy="480"/>
          </a:xfrm>
        </p:grpSpPr>
        <p:sp>
          <p:nvSpPr>
            <p:cNvPr id="21517"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8"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1510"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a:t>
            </a:r>
            <a:r>
              <a:rPr lang="en-US" altLang="en-US">
                <a:solidFill>
                  <a:srgbClr val="FF0000"/>
                </a:solidFill>
                <a:ea typeface="MS PGothic" panose="020B0600070205080204" pitchFamily="34" charset="-128"/>
              </a:rPr>
              <a:t>1  7</a:t>
            </a:r>
            <a:r>
              <a:rPr lang="en-US" altLang="en-US">
                <a:ea typeface="MS PGothic" panose="020B0600070205080204" pitchFamily="34" charset="-128"/>
              </a:rPr>
              <a:t>  2  8  4  3  6 …</a:t>
            </a:r>
          </a:p>
        </p:txBody>
      </p:sp>
      <p:grpSp>
        <p:nvGrpSpPr>
          <p:cNvPr id="21511" name="Group 11"/>
          <p:cNvGrpSpPr>
            <a:grpSpLocks/>
          </p:cNvGrpSpPr>
          <p:nvPr/>
        </p:nvGrpSpPr>
        <p:grpSpPr bwMode="auto">
          <a:xfrm>
            <a:off x="3352800" y="2209801"/>
            <a:ext cx="381000" cy="747713"/>
            <a:chOff x="1152" y="1392"/>
            <a:chExt cx="240" cy="471"/>
          </a:xfrm>
        </p:grpSpPr>
        <p:sp>
          <p:nvSpPr>
            <p:cNvPr id="21515"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6"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1512" name="Group 14"/>
          <p:cNvGrpSpPr>
            <a:grpSpLocks/>
          </p:cNvGrpSpPr>
          <p:nvPr/>
        </p:nvGrpSpPr>
        <p:grpSpPr bwMode="auto">
          <a:xfrm>
            <a:off x="6477000" y="2209801"/>
            <a:ext cx="381000" cy="747713"/>
            <a:chOff x="1152" y="1392"/>
            <a:chExt cx="240" cy="471"/>
          </a:xfrm>
        </p:grpSpPr>
        <p:sp>
          <p:nvSpPr>
            <p:cNvPr id="21513"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5700" y="35052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p:cNvSpPr>
            <a:spLocks noChangeArrowheads="1"/>
          </p:cNvSpPr>
          <p:nvPr/>
        </p:nvSpPr>
        <p:spPr bwMode="auto">
          <a:xfrm>
            <a:off x="6096000" y="50292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2532" name="Group 4"/>
          <p:cNvGrpSpPr>
            <a:grpSpLocks/>
          </p:cNvGrpSpPr>
          <p:nvPr/>
        </p:nvGrpSpPr>
        <p:grpSpPr bwMode="auto">
          <a:xfrm>
            <a:off x="3733800" y="838200"/>
            <a:ext cx="381000" cy="762000"/>
            <a:chOff x="912" y="528"/>
            <a:chExt cx="240" cy="480"/>
          </a:xfrm>
        </p:grpSpPr>
        <p:sp>
          <p:nvSpPr>
            <p:cNvPr id="22543"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4"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2533" name="Group 7"/>
          <p:cNvGrpSpPr>
            <a:grpSpLocks/>
          </p:cNvGrpSpPr>
          <p:nvPr/>
        </p:nvGrpSpPr>
        <p:grpSpPr bwMode="auto">
          <a:xfrm>
            <a:off x="4648200" y="838200"/>
            <a:ext cx="381000" cy="762000"/>
            <a:chOff x="1152" y="528"/>
            <a:chExt cx="240" cy="480"/>
          </a:xfrm>
        </p:grpSpPr>
        <p:sp>
          <p:nvSpPr>
            <p:cNvPr id="22541"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2"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2534"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7  2  8  4  3  6 …</a:t>
            </a:r>
          </a:p>
        </p:txBody>
      </p:sp>
      <p:grpSp>
        <p:nvGrpSpPr>
          <p:cNvPr id="22535" name="Group 11"/>
          <p:cNvGrpSpPr>
            <a:grpSpLocks/>
          </p:cNvGrpSpPr>
          <p:nvPr/>
        </p:nvGrpSpPr>
        <p:grpSpPr bwMode="auto">
          <a:xfrm>
            <a:off x="3352800" y="2209801"/>
            <a:ext cx="381000" cy="747713"/>
            <a:chOff x="1152" y="1392"/>
            <a:chExt cx="240" cy="471"/>
          </a:xfrm>
        </p:grpSpPr>
        <p:sp>
          <p:nvSpPr>
            <p:cNvPr id="22539"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2536" name="Group 14"/>
          <p:cNvGrpSpPr>
            <a:grpSpLocks/>
          </p:cNvGrpSpPr>
          <p:nvPr/>
        </p:nvGrpSpPr>
        <p:grpSpPr bwMode="auto">
          <a:xfrm>
            <a:off x="6477000" y="2209801"/>
            <a:ext cx="381000" cy="747713"/>
            <a:chOff x="1152" y="1392"/>
            <a:chExt cx="240" cy="471"/>
          </a:xfrm>
        </p:grpSpPr>
        <p:sp>
          <p:nvSpPr>
            <p:cNvPr id="22537"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5052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ChangeArrowheads="1"/>
          </p:cNvSpPr>
          <p:nvPr/>
        </p:nvSpPr>
        <p:spPr bwMode="auto">
          <a:xfrm>
            <a:off x="6248400" y="47244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3556" name="Group 4"/>
          <p:cNvGrpSpPr>
            <a:grpSpLocks/>
          </p:cNvGrpSpPr>
          <p:nvPr/>
        </p:nvGrpSpPr>
        <p:grpSpPr bwMode="auto">
          <a:xfrm>
            <a:off x="4191000" y="838200"/>
            <a:ext cx="381000" cy="762000"/>
            <a:chOff x="912" y="528"/>
            <a:chExt cx="240" cy="480"/>
          </a:xfrm>
        </p:grpSpPr>
        <p:sp>
          <p:nvSpPr>
            <p:cNvPr id="23567"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8"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3557" name="Group 7"/>
          <p:cNvGrpSpPr>
            <a:grpSpLocks/>
          </p:cNvGrpSpPr>
          <p:nvPr/>
        </p:nvGrpSpPr>
        <p:grpSpPr bwMode="auto">
          <a:xfrm>
            <a:off x="4648200" y="838200"/>
            <a:ext cx="381000" cy="762000"/>
            <a:chOff x="1152" y="528"/>
            <a:chExt cx="240" cy="480"/>
          </a:xfrm>
        </p:grpSpPr>
        <p:sp>
          <p:nvSpPr>
            <p:cNvPr id="23565"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3558"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7  2  8  4  3  6 …</a:t>
            </a:r>
          </a:p>
        </p:txBody>
      </p:sp>
      <p:grpSp>
        <p:nvGrpSpPr>
          <p:cNvPr id="23559" name="Group 11"/>
          <p:cNvGrpSpPr>
            <a:grpSpLocks/>
          </p:cNvGrpSpPr>
          <p:nvPr/>
        </p:nvGrpSpPr>
        <p:grpSpPr bwMode="auto">
          <a:xfrm>
            <a:off x="3352800" y="2209801"/>
            <a:ext cx="381000" cy="747713"/>
            <a:chOff x="1152" y="1392"/>
            <a:chExt cx="240" cy="471"/>
          </a:xfrm>
        </p:grpSpPr>
        <p:sp>
          <p:nvSpPr>
            <p:cNvPr id="23563"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3560" name="Group 14"/>
          <p:cNvGrpSpPr>
            <a:grpSpLocks/>
          </p:cNvGrpSpPr>
          <p:nvPr/>
        </p:nvGrpSpPr>
        <p:grpSpPr bwMode="auto">
          <a:xfrm>
            <a:off x="6477000" y="2209801"/>
            <a:ext cx="381000" cy="747713"/>
            <a:chOff x="1152" y="1392"/>
            <a:chExt cx="240" cy="471"/>
          </a:xfrm>
        </p:grpSpPr>
        <p:sp>
          <p:nvSpPr>
            <p:cNvPr id="23561"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Heap Sort</a:t>
            </a:r>
          </a:p>
        </p:txBody>
      </p:sp>
      <p:sp>
        <p:nvSpPr>
          <p:cNvPr id="5123" name="Rectangle 3"/>
          <p:cNvSpPr>
            <a:spLocks noGrp="1" noChangeArrowheads="1"/>
          </p:cNvSpPr>
          <p:nvPr>
            <p:ph idx="1"/>
          </p:nvPr>
        </p:nvSpPr>
        <p:spPr/>
        <p:txBody>
          <a:bodyPr>
            <a:normAutofit/>
          </a:bodyPr>
          <a:lstStyle/>
          <a:p>
            <a:pPr eaLnBrk="1" hangingPunct="1"/>
            <a:r>
              <a:rPr lang="en-US" altLang="en-US" sz="3200" dirty="0" smtClean="0"/>
              <a:t>Like merge sort, it’s running time is </a:t>
            </a:r>
            <a:r>
              <a:rPr lang="en-US" altLang="en-US" sz="3200" i="1" dirty="0" smtClean="0">
                <a:latin typeface="Times New Roman" panose="02020603050405020304" pitchFamily="18" charset="0"/>
                <a:cs typeface="Times New Roman" panose="02020603050405020304" pitchFamily="18" charset="0"/>
              </a:rPr>
              <a:t>O(</a:t>
            </a:r>
            <a:r>
              <a:rPr lang="en-US" altLang="en-US" sz="3200" i="1" dirty="0" err="1" smtClean="0">
                <a:latin typeface="Times New Roman" panose="02020603050405020304" pitchFamily="18" charset="0"/>
                <a:cs typeface="Times New Roman" panose="02020603050405020304" pitchFamily="18" charset="0"/>
              </a:rPr>
              <a:t>nlogn</a:t>
            </a:r>
            <a:r>
              <a:rPr lang="en-US" altLang="en-US" sz="3200" i="1" dirty="0" smtClean="0">
                <a:latin typeface="Times New Roman" panose="02020603050405020304" pitchFamily="18" charset="0"/>
                <a:cs typeface="Times New Roman" panose="02020603050405020304" pitchFamily="18" charset="0"/>
              </a:rPr>
              <a:t>)</a:t>
            </a:r>
          </a:p>
          <a:p>
            <a:pPr eaLnBrk="1" hangingPunct="1"/>
            <a:r>
              <a:rPr lang="en-US" alt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It sorts</a:t>
            </a:r>
            <a:r>
              <a:rPr lang="en-US" altLang="en-US" sz="3200" dirty="0" smtClean="0">
                <a:latin typeface="Times New Roman" panose="02020603050405020304" pitchFamily="18" charset="0"/>
                <a:cs typeface="Times New Roman" panose="02020603050405020304" pitchFamily="18" charset="0"/>
              </a:rPr>
              <a:t> </a:t>
            </a:r>
            <a:r>
              <a:rPr lang="en-US" altLang="en-US" sz="3200" b="1" i="1" dirty="0" smtClean="0">
                <a:latin typeface="Times New Roman" panose="02020603050405020304" pitchFamily="18" charset="0"/>
                <a:cs typeface="Times New Roman" panose="02020603050405020304" pitchFamily="18" charset="0"/>
              </a:rPr>
              <a:t>in place</a:t>
            </a:r>
            <a:r>
              <a:rPr lang="en-US" altLang="en-US" sz="32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5052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6553200" y="49530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4580" name="Group 4"/>
          <p:cNvGrpSpPr>
            <a:grpSpLocks/>
          </p:cNvGrpSpPr>
          <p:nvPr/>
        </p:nvGrpSpPr>
        <p:grpSpPr bwMode="auto">
          <a:xfrm>
            <a:off x="4191000" y="838200"/>
            <a:ext cx="381000" cy="762000"/>
            <a:chOff x="912" y="528"/>
            <a:chExt cx="240" cy="480"/>
          </a:xfrm>
        </p:grpSpPr>
        <p:sp>
          <p:nvSpPr>
            <p:cNvPr id="24591"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2"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4581" name="Group 7"/>
          <p:cNvGrpSpPr>
            <a:grpSpLocks/>
          </p:cNvGrpSpPr>
          <p:nvPr/>
        </p:nvGrpSpPr>
        <p:grpSpPr bwMode="auto">
          <a:xfrm>
            <a:off x="4648200" y="838200"/>
            <a:ext cx="381000" cy="762000"/>
            <a:chOff x="1152" y="528"/>
            <a:chExt cx="240" cy="480"/>
          </a:xfrm>
        </p:grpSpPr>
        <p:sp>
          <p:nvSpPr>
            <p:cNvPr id="24589"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0"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4582"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a:t>
            </a:r>
            <a:r>
              <a:rPr lang="en-US" altLang="en-US">
                <a:solidFill>
                  <a:srgbClr val="FF0000"/>
                </a:solidFill>
                <a:ea typeface="MS PGothic" panose="020B0600070205080204" pitchFamily="34" charset="-128"/>
              </a:rPr>
              <a:t>2  7</a:t>
            </a:r>
            <a:r>
              <a:rPr lang="en-US" altLang="en-US">
                <a:ea typeface="MS PGothic" panose="020B0600070205080204" pitchFamily="34" charset="-128"/>
              </a:rPr>
              <a:t>  8  4  3  6 …</a:t>
            </a:r>
          </a:p>
        </p:txBody>
      </p:sp>
      <p:grpSp>
        <p:nvGrpSpPr>
          <p:cNvPr id="24583" name="Group 11"/>
          <p:cNvGrpSpPr>
            <a:grpSpLocks/>
          </p:cNvGrpSpPr>
          <p:nvPr/>
        </p:nvGrpSpPr>
        <p:grpSpPr bwMode="auto">
          <a:xfrm>
            <a:off x="3352800" y="2209801"/>
            <a:ext cx="381000" cy="747713"/>
            <a:chOff x="1152" y="1392"/>
            <a:chExt cx="240" cy="471"/>
          </a:xfrm>
        </p:grpSpPr>
        <p:sp>
          <p:nvSpPr>
            <p:cNvPr id="24587"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8"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4584" name="Group 14"/>
          <p:cNvGrpSpPr>
            <a:grpSpLocks/>
          </p:cNvGrpSpPr>
          <p:nvPr/>
        </p:nvGrpSpPr>
        <p:grpSpPr bwMode="auto">
          <a:xfrm>
            <a:off x="6477000" y="2209801"/>
            <a:ext cx="381000" cy="747713"/>
            <a:chOff x="1152" y="1392"/>
            <a:chExt cx="240" cy="471"/>
          </a:xfrm>
        </p:grpSpPr>
        <p:sp>
          <p:nvSpPr>
            <p:cNvPr id="24585"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389149"/>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6400800" y="4303549"/>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5604" name="Group 4"/>
          <p:cNvGrpSpPr>
            <a:grpSpLocks/>
          </p:cNvGrpSpPr>
          <p:nvPr/>
        </p:nvGrpSpPr>
        <p:grpSpPr bwMode="auto">
          <a:xfrm>
            <a:off x="4191000" y="838200"/>
            <a:ext cx="381000" cy="762000"/>
            <a:chOff x="912" y="528"/>
            <a:chExt cx="240" cy="480"/>
          </a:xfrm>
        </p:grpSpPr>
        <p:sp>
          <p:nvSpPr>
            <p:cNvPr id="25615"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6"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5605" name="Group 7"/>
          <p:cNvGrpSpPr>
            <a:grpSpLocks/>
          </p:cNvGrpSpPr>
          <p:nvPr/>
        </p:nvGrpSpPr>
        <p:grpSpPr bwMode="auto">
          <a:xfrm>
            <a:off x="5105400" y="838200"/>
            <a:ext cx="381000" cy="762000"/>
            <a:chOff x="1152" y="528"/>
            <a:chExt cx="240" cy="480"/>
          </a:xfrm>
        </p:grpSpPr>
        <p:sp>
          <p:nvSpPr>
            <p:cNvPr id="25613"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4"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5606"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7  8  4  3  6 …</a:t>
            </a:r>
          </a:p>
        </p:txBody>
      </p:sp>
      <p:grpSp>
        <p:nvGrpSpPr>
          <p:cNvPr id="25607" name="Group 11"/>
          <p:cNvGrpSpPr>
            <a:grpSpLocks/>
          </p:cNvGrpSpPr>
          <p:nvPr/>
        </p:nvGrpSpPr>
        <p:grpSpPr bwMode="auto">
          <a:xfrm>
            <a:off x="3352800" y="2209801"/>
            <a:ext cx="381000" cy="747713"/>
            <a:chOff x="1152" y="1392"/>
            <a:chExt cx="240" cy="471"/>
          </a:xfrm>
        </p:grpSpPr>
        <p:sp>
          <p:nvSpPr>
            <p:cNvPr id="25611"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2"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5608" name="Group 14"/>
          <p:cNvGrpSpPr>
            <a:grpSpLocks/>
          </p:cNvGrpSpPr>
          <p:nvPr/>
        </p:nvGrpSpPr>
        <p:grpSpPr bwMode="auto">
          <a:xfrm>
            <a:off x="6477000" y="2209801"/>
            <a:ext cx="381000" cy="747713"/>
            <a:chOff x="1152" y="1392"/>
            <a:chExt cx="240" cy="471"/>
          </a:xfrm>
        </p:grpSpPr>
        <p:sp>
          <p:nvSpPr>
            <p:cNvPr id="25609"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0"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
          <p:cNvGrpSpPr>
            <a:grpSpLocks/>
          </p:cNvGrpSpPr>
          <p:nvPr/>
        </p:nvGrpSpPr>
        <p:grpSpPr bwMode="auto">
          <a:xfrm>
            <a:off x="4191000" y="838200"/>
            <a:ext cx="381000" cy="762000"/>
            <a:chOff x="912" y="528"/>
            <a:chExt cx="240" cy="480"/>
          </a:xfrm>
        </p:grpSpPr>
        <p:sp>
          <p:nvSpPr>
            <p:cNvPr id="26638"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9"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6627" name="Group 7"/>
          <p:cNvGrpSpPr>
            <a:grpSpLocks/>
          </p:cNvGrpSpPr>
          <p:nvPr/>
        </p:nvGrpSpPr>
        <p:grpSpPr bwMode="auto">
          <a:xfrm>
            <a:off x="5105400" y="838200"/>
            <a:ext cx="381000" cy="762000"/>
            <a:chOff x="1152" y="528"/>
            <a:chExt cx="240" cy="480"/>
          </a:xfrm>
        </p:grpSpPr>
        <p:sp>
          <p:nvSpPr>
            <p:cNvPr id="26636"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7"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6628"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7  8  4  3  6 …</a:t>
            </a:r>
          </a:p>
        </p:txBody>
      </p:sp>
      <p:grpSp>
        <p:nvGrpSpPr>
          <p:cNvPr id="26629" name="Group 11"/>
          <p:cNvGrpSpPr>
            <a:grpSpLocks/>
          </p:cNvGrpSpPr>
          <p:nvPr/>
        </p:nvGrpSpPr>
        <p:grpSpPr bwMode="auto">
          <a:xfrm>
            <a:off x="3352800" y="2209801"/>
            <a:ext cx="381000" cy="747713"/>
            <a:chOff x="1152" y="1392"/>
            <a:chExt cx="240" cy="471"/>
          </a:xfrm>
        </p:grpSpPr>
        <p:sp>
          <p:nvSpPr>
            <p:cNvPr id="26634"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5"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6630" name="Group 14"/>
          <p:cNvGrpSpPr>
            <a:grpSpLocks/>
          </p:cNvGrpSpPr>
          <p:nvPr/>
        </p:nvGrpSpPr>
        <p:grpSpPr bwMode="auto">
          <a:xfrm>
            <a:off x="6477000" y="2209801"/>
            <a:ext cx="381000" cy="747713"/>
            <a:chOff x="1152" y="1392"/>
            <a:chExt cx="240" cy="471"/>
          </a:xfrm>
        </p:grpSpPr>
        <p:sp>
          <p:nvSpPr>
            <p:cNvPr id="26632"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3"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
        <p:nvSpPr>
          <p:cNvPr id="26631" name="Text Box 17"/>
          <p:cNvSpPr txBox="1">
            <a:spLocks noChangeArrowheads="1"/>
          </p:cNvSpPr>
          <p:nvPr/>
        </p:nvSpPr>
        <p:spPr bwMode="auto">
          <a:xfrm>
            <a:off x="3200400" y="4114800"/>
            <a:ext cx="464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3600">
                <a:ea typeface="MS PGothic" panose="020B0600070205080204" pitchFamily="34" charset="-128"/>
              </a:rPr>
              <a:t>What</a:t>
            </a:r>
            <a:r>
              <a:rPr lang="ja-JP" altLang="en-US" sz="3600">
                <a:ea typeface="MS PGothic" panose="020B0600070205080204" pitchFamily="34" charset="-128"/>
              </a:rPr>
              <a:t>’</a:t>
            </a:r>
            <a:r>
              <a:rPr lang="en-US" altLang="ja-JP" sz="3600">
                <a:ea typeface="MS PGothic" panose="020B0600070205080204" pitchFamily="34" charset="-128"/>
              </a:rPr>
              <a:t>s happening?</a:t>
            </a:r>
            <a:endParaRPr lang="en-US" altLang="en-US" sz="36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4191000" y="838200"/>
            <a:ext cx="381000" cy="762000"/>
            <a:chOff x="912" y="528"/>
            <a:chExt cx="240" cy="480"/>
          </a:xfrm>
        </p:grpSpPr>
        <p:sp>
          <p:nvSpPr>
            <p:cNvPr id="27667" name="Line 3"/>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Text Box 4"/>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7651" name="Group 5"/>
          <p:cNvGrpSpPr>
            <a:grpSpLocks/>
          </p:cNvGrpSpPr>
          <p:nvPr/>
        </p:nvGrpSpPr>
        <p:grpSpPr bwMode="auto">
          <a:xfrm>
            <a:off x="5105400" y="838200"/>
            <a:ext cx="381000" cy="762000"/>
            <a:chOff x="1152" y="528"/>
            <a:chExt cx="240" cy="480"/>
          </a:xfrm>
        </p:grpSpPr>
        <p:sp>
          <p:nvSpPr>
            <p:cNvPr id="27665" name="Line 6"/>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Text Box 7"/>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7652" name="Text Box 8"/>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7  8  4  3  6 …</a:t>
            </a:r>
          </a:p>
        </p:txBody>
      </p:sp>
      <p:grpSp>
        <p:nvGrpSpPr>
          <p:cNvPr id="27653" name="Group 9"/>
          <p:cNvGrpSpPr>
            <a:grpSpLocks/>
          </p:cNvGrpSpPr>
          <p:nvPr/>
        </p:nvGrpSpPr>
        <p:grpSpPr bwMode="auto">
          <a:xfrm>
            <a:off x="3352800" y="2209801"/>
            <a:ext cx="381000" cy="747713"/>
            <a:chOff x="1152" y="1392"/>
            <a:chExt cx="240" cy="471"/>
          </a:xfrm>
        </p:grpSpPr>
        <p:sp>
          <p:nvSpPr>
            <p:cNvPr id="27663" name="Line 10"/>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Text Box 11"/>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7654" name="Group 12"/>
          <p:cNvGrpSpPr>
            <a:grpSpLocks/>
          </p:cNvGrpSpPr>
          <p:nvPr/>
        </p:nvGrpSpPr>
        <p:grpSpPr bwMode="auto">
          <a:xfrm>
            <a:off x="6477000" y="2209801"/>
            <a:ext cx="381000" cy="747713"/>
            <a:chOff x="1152" y="1392"/>
            <a:chExt cx="240" cy="471"/>
          </a:xfrm>
        </p:grpSpPr>
        <p:sp>
          <p:nvSpPr>
            <p:cNvPr id="27661" name="Line 13"/>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Text Box 14"/>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
        <p:nvSpPr>
          <p:cNvPr id="27655" name="AutoShape 16"/>
          <p:cNvSpPr>
            <a:spLocks/>
          </p:cNvSpPr>
          <p:nvPr/>
        </p:nvSpPr>
        <p:spPr bwMode="auto">
          <a:xfrm rot="16200000">
            <a:off x="3574257" y="2659857"/>
            <a:ext cx="547687" cy="1295400"/>
          </a:xfrm>
          <a:prstGeom prst="leftBrace">
            <a:avLst>
              <a:gd name="adj1" fmla="val 1971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27656" name="Text Box 18"/>
          <p:cNvSpPr txBox="1">
            <a:spLocks noChangeArrowheads="1"/>
          </p:cNvSpPr>
          <p:nvPr/>
        </p:nvSpPr>
        <p:spPr bwMode="auto">
          <a:xfrm>
            <a:off x="3352800" y="3810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000">
                <a:ea typeface="MS PGothic" panose="020B0600070205080204" pitchFamily="34" charset="-128"/>
              </a:rPr>
              <a:t>≤ pivot</a:t>
            </a:r>
          </a:p>
        </p:txBody>
      </p:sp>
      <p:sp>
        <p:nvSpPr>
          <p:cNvPr id="27657" name="Text Box 19"/>
          <p:cNvSpPr txBox="1">
            <a:spLocks noChangeArrowheads="1"/>
          </p:cNvSpPr>
          <p:nvPr/>
        </p:nvSpPr>
        <p:spPr bwMode="auto">
          <a:xfrm>
            <a:off x="4495800" y="3810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000">
                <a:ea typeface="MS PGothic" panose="020B0600070205080204" pitchFamily="34" charset="-128"/>
              </a:rPr>
              <a:t>&gt; pivot</a:t>
            </a:r>
          </a:p>
        </p:txBody>
      </p:sp>
      <p:sp>
        <p:nvSpPr>
          <p:cNvPr id="27658" name="AutoShape 20"/>
          <p:cNvSpPr>
            <a:spLocks/>
          </p:cNvSpPr>
          <p:nvPr/>
        </p:nvSpPr>
        <p:spPr bwMode="auto">
          <a:xfrm rot="16200000">
            <a:off x="4755357" y="2850357"/>
            <a:ext cx="547687" cy="914400"/>
          </a:xfrm>
          <a:prstGeom prst="leftBrace">
            <a:avLst>
              <a:gd name="adj1" fmla="val 1391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27659" name="AutoShape 21"/>
          <p:cNvSpPr>
            <a:spLocks/>
          </p:cNvSpPr>
          <p:nvPr/>
        </p:nvSpPr>
        <p:spPr bwMode="auto">
          <a:xfrm rot="16200000">
            <a:off x="5745956" y="2940844"/>
            <a:ext cx="547688" cy="762000"/>
          </a:xfrm>
          <a:prstGeom prst="leftBrace">
            <a:avLst>
              <a:gd name="adj1" fmla="val 115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27660" name="Text Box 22"/>
          <p:cNvSpPr txBox="1">
            <a:spLocks noChangeArrowheads="1"/>
          </p:cNvSpPr>
          <p:nvPr/>
        </p:nvSpPr>
        <p:spPr bwMode="auto">
          <a:xfrm>
            <a:off x="5486400" y="38100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000">
                <a:ea typeface="MS PGothic" panose="020B0600070205080204" pitchFamily="34" charset="-128"/>
              </a:rPr>
              <a:t>unprocessed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5814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ChangeArrowheads="1"/>
          </p:cNvSpPr>
          <p:nvPr/>
        </p:nvSpPr>
        <p:spPr bwMode="auto">
          <a:xfrm>
            <a:off x="6248400" y="44958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8676" name="Group 4"/>
          <p:cNvGrpSpPr>
            <a:grpSpLocks/>
          </p:cNvGrpSpPr>
          <p:nvPr/>
        </p:nvGrpSpPr>
        <p:grpSpPr bwMode="auto">
          <a:xfrm>
            <a:off x="4191000" y="838200"/>
            <a:ext cx="381000" cy="762000"/>
            <a:chOff x="912" y="528"/>
            <a:chExt cx="240" cy="480"/>
          </a:xfrm>
        </p:grpSpPr>
        <p:sp>
          <p:nvSpPr>
            <p:cNvPr id="28687"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8677" name="Group 7"/>
          <p:cNvGrpSpPr>
            <a:grpSpLocks/>
          </p:cNvGrpSpPr>
          <p:nvPr/>
        </p:nvGrpSpPr>
        <p:grpSpPr bwMode="auto">
          <a:xfrm>
            <a:off x="5638800" y="838200"/>
            <a:ext cx="381000" cy="762000"/>
            <a:chOff x="1152" y="528"/>
            <a:chExt cx="240" cy="480"/>
          </a:xfrm>
        </p:grpSpPr>
        <p:sp>
          <p:nvSpPr>
            <p:cNvPr id="28685"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8678"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7  8  4  3  6 …</a:t>
            </a:r>
          </a:p>
        </p:txBody>
      </p:sp>
      <p:grpSp>
        <p:nvGrpSpPr>
          <p:cNvPr id="28679" name="Group 11"/>
          <p:cNvGrpSpPr>
            <a:grpSpLocks/>
          </p:cNvGrpSpPr>
          <p:nvPr/>
        </p:nvGrpSpPr>
        <p:grpSpPr bwMode="auto">
          <a:xfrm>
            <a:off x="3352800" y="2209801"/>
            <a:ext cx="381000" cy="747713"/>
            <a:chOff x="1152" y="1392"/>
            <a:chExt cx="240" cy="471"/>
          </a:xfrm>
        </p:grpSpPr>
        <p:sp>
          <p:nvSpPr>
            <p:cNvPr id="28683"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8680" name="Group 14"/>
          <p:cNvGrpSpPr>
            <a:grpSpLocks/>
          </p:cNvGrpSpPr>
          <p:nvPr/>
        </p:nvGrpSpPr>
        <p:grpSpPr bwMode="auto">
          <a:xfrm>
            <a:off x="6477000" y="2209801"/>
            <a:ext cx="381000" cy="747713"/>
            <a:chOff x="1152" y="1392"/>
            <a:chExt cx="240" cy="471"/>
          </a:xfrm>
        </p:grpSpPr>
        <p:sp>
          <p:nvSpPr>
            <p:cNvPr id="28681"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2"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7278" y="35814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ChangeArrowheads="1"/>
          </p:cNvSpPr>
          <p:nvPr/>
        </p:nvSpPr>
        <p:spPr bwMode="auto">
          <a:xfrm>
            <a:off x="6461078" y="44958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29700" name="Group 4"/>
          <p:cNvGrpSpPr>
            <a:grpSpLocks/>
          </p:cNvGrpSpPr>
          <p:nvPr/>
        </p:nvGrpSpPr>
        <p:grpSpPr bwMode="auto">
          <a:xfrm>
            <a:off x="4648200" y="838200"/>
            <a:ext cx="381000" cy="762000"/>
            <a:chOff x="912" y="528"/>
            <a:chExt cx="240" cy="480"/>
          </a:xfrm>
        </p:grpSpPr>
        <p:sp>
          <p:nvSpPr>
            <p:cNvPr id="29711"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2"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29701" name="Group 7"/>
          <p:cNvGrpSpPr>
            <a:grpSpLocks/>
          </p:cNvGrpSpPr>
          <p:nvPr/>
        </p:nvGrpSpPr>
        <p:grpSpPr bwMode="auto">
          <a:xfrm>
            <a:off x="6019800" y="838200"/>
            <a:ext cx="381000" cy="762000"/>
            <a:chOff x="1152" y="528"/>
            <a:chExt cx="240" cy="480"/>
          </a:xfrm>
        </p:grpSpPr>
        <p:sp>
          <p:nvSpPr>
            <p:cNvPr id="29709"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29702"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a:t>
            </a:r>
            <a:r>
              <a:rPr lang="en-US" altLang="en-US">
                <a:solidFill>
                  <a:srgbClr val="FF0000"/>
                </a:solidFill>
                <a:ea typeface="MS PGothic" panose="020B0600070205080204" pitchFamily="34" charset="-128"/>
              </a:rPr>
              <a:t>4</a:t>
            </a:r>
            <a:r>
              <a:rPr lang="en-US" altLang="en-US">
                <a:ea typeface="MS PGothic" panose="020B0600070205080204" pitchFamily="34" charset="-128"/>
              </a:rPr>
              <a:t>  8  </a:t>
            </a:r>
            <a:r>
              <a:rPr lang="en-US" altLang="en-US">
                <a:solidFill>
                  <a:srgbClr val="FF0000"/>
                </a:solidFill>
                <a:ea typeface="MS PGothic" panose="020B0600070205080204" pitchFamily="34" charset="-128"/>
              </a:rPr>
              <a:t>7</a:t>
            </a:r>
            <a:r>
              <a:rPr lang="en-US" altLang="en-US">
                <a:ea typeface="MS PGothic" panose="020B0600070205080204" pitchFamily="34" charset="-128"/>
              </a:rPr>
              <a:t>  3  6 …</a:t>
            </a:r>
          </a:p>
        </p:txBody>
      </p:sp>
      <p:grpSp>
        <p:nvGrpSpPr>
          <p:cNvPr id="29703" name="Group 11"/>
          <p:cNvGrpSpPr>
            <a:grpSpLocks/>
          </p:cNvGrpSpPr>
          <p:nvPr/>
        </p:nvGrpSpPr>
        <p:grpSpPr bwMode="auto">
          <a:xfrm>
            <a:off x="3352800" y="2209801"/>
            <a:ext cx="381000" cy="747713"/>
            <a:chOff x="1152" y="1392"/>
            <a:chExt cx="240" cy="471"/>
          </a:xfrm>
        </p:grpSpPr>
        <p:sp>
          <p:nvSpPr>
            <p:cNvPr id="29707"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8"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29704" name="Group 14"/>
          <p:cNvGrpSpPr>
            <a:grpSpLocks/>
          </p:cNvGrpSpPr>
          <p:nvPr/>
        </p:nvGrpSpPr>
        <p:grpSpPr bwMode="auto">
          <a:xfrm>
            <a:off x="6477000" y="2209801"/>
            <a:ext cx="381000" cy="747713"/>
            <a:chOff x="1152" y="1392"/>
            <a:chExt cx="240" cy="471"/>
          </a:xfrm>
        </p:grpSpPr>
        <p:sp>
          <p:nvSpPr>
            <p:cNvPr id="29705"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2534" y="3657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ChangeArrowheads="1"/>
          </p:cNvSpPr>
          <p:nvPr/>
        </p:nvSpPr>
        <p:spPr bwMode="auto">
          <a:xfrm>
            <a:off x="6496334" y="45720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30724" name="Group 4"/>
          <p:cNvGrpSpPr>
            <a:grpSpLocks/>
          </p:cNvGrpSpPr>
          <p:nvPr/>
        </p:nvGrpSpPr>
        <p:grpSpPr bwMode="auto">
          <a:xfrm>
            <a:off x="5105400" y="838200"/>
            <a:ext cx="381000" cy="762000"/>
            <a:chOff x="912" y="528"/>
            <a:chExt cx="240" cy="480"/>
          </a:xfrm>
        </p:grpSpPr>
        <p:sp>
          <p:nvSpPr>
            <p:cNvPr id="30735"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30725" name="Group 7"/>
          <p:cNvGrpSpPr>
            <a:grpSpLocks/>
          </p:cNvGrpSpPr>
          <p:nvPr/>
        </p:nvGrpSpPr>
        <p:grpSpPr bwMode="auto">
          <a:xfrm>
            <a:off x="6477000" y="838200"/>
            <a:ext cx="381000" cy="762000"/>
            <a:chOff x="1152" y="528"/>
            <a:chExt cx="240" cy="480"/>
          </a:xfrm>
        </p:grpSpPr>
        <p:sp>
          <p:nvSpPr>
            <p:cNvPr id="30733"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30726"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4  </a:t>
            </a:r>
            <a:r>
              <a:rPr lang="en-US" altLang="en-US">
                <a:solidFill>
                  <a:srgbClr val="FF0000"/>
                </a:solidFill>
                <a:ea typeface="MS PGothic" panose="020B0600070205080204" pitchFamily="34" charset="-128"/>
              </a:rPr>
              <a:t>3</a:t>
            </a:r>
            <a:r>
              <a:rPr lang="en-US" altLang="en-US">
                <a:ea typeface="MS PGothic" panose="020B0600070205080204" pitchFamily="34" charset="-128"/>
              </a:rPr>
              <a:t>  7  </a:t>
            </a:r>
            <a:r>
              <a:rPr lang="en-US" altLang="en-US">
                <a:solidFill>
                  <a:srgbClr val="FF0000"/>
                </a:solidFill>
                <a:ea typeface="MS PGothic" panose="020B0600070205080204" pitchFamily="34" charset="-128"/>
              </a:rPr>
              <a:t>8</a:t>
            </a:r>
            <a:r>
              <a:rPr lang="en-US" altLang="en-US">
                <a:ea typeface="MS PGothic" panose="020B0600070205080204" pitchFamily="34" charset="-128"/>
              </a:rPr>
              <a:t>  6 …</a:t>
            </a:r>
          </a:p>
        </p:txBody>
      </p:sp>
      <p:grpSp>
        <p:nvGrpSpPr>
          <p:cNvPr id="30727" name="Group 11"/>
          <p:cNvGrpSpPr>
            <a:grpSpLocks/>
          </p:cNvGrpSpPr>
          <p:nvPr/>
        </p:nvGrpSpPr>
        <p:grpSpPr bwMode="auto">
          <a:xfrm>
            <a:off x="3352800" y="2209801"/>
            <a:ext cx="381000" cy="747713"/>
            <a:chOff x="1152" y="1392"/>
            <a:chExt cx="240" cy="471"/>
          </a:xfrm>
        </p:grpSpPr>
        <p:sp>
          <p:nvSpPr>
            <p:cNvPr id="30731"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2"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30728" name="Group 14"/>
          <p:cNvGrpSpPr>
            <a:grpSpLocks/>
          </p:cNvGrpSpPr>
          <p:nvPr/>
        </p:nvGrpSpPr>
        <p:grpSpPr bwMode="auto">
          <a:xfrm>
            <a:off x="6477000" y="2209801"/>
            <a:ext cx="381000" cy="747713"/>
            <a:chOff x="1152" y="1392"/>
            <a:chExt cx="240" cy="471"/>
          </a:xfrm>
        </p:grpSpPr>
        <p:sp>
          <p:nvSpPr>
            <p:cNvPr id="30729"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0"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657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p:cNvSpPr>
            <a:spLocks noChangeArrowheads="1"/>
          </p:cNvSpPr>
          <p:nvPr/>
        </p:nvSpPr>
        <p:spPr bwMode="auto">
          <a:xfrm>
            <a:off x="6553200" y="54102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31748" name="Group 4"/>
          <p:cNvGrpSpPr>
            <a:grpSpLocks/>
          </p:cNvGrpSpPr>
          <p:nvPr/>
        </p:nvGrpSpPr>
        <p:grpSpPr bwMode="auto">
          <a:xfrm>
            <a:off x="5105400" y="838200"/>
            <a:ext cx="381000" cy="762000"/>
            <a:chOff x="912" y="528"/>
            <a:chExt cx="240" cy="480"/>
          </a:xfrm>
        </p:grpSpPr>
        <p:sp>
          <p:nvSpPr>
            <p:cNvPr id="31759"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0"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31749" name="Group 7"/>
          <p:cNvGrpSpPr>
            <a:grpSpLocks/>
          </p:cNvGrpSpPr>
          <p:nvPr/>
        </p:nvGrpSpPr>
        <p:grpSpPr bwMode="auto">
          <a:xfrm>
            <a:off x="6477000" y="838200"/>
            <a:ext cx="381000" cy="762000"/>
            <a:chOff x="1152" y="528"/>
            <a:chExt cx="240" cy="480"/>
          </a:xfrm>
        </p:grpSpPr>
        <p:sp>
          <p:nvSpPr>
            <p:cNvPr id="31757"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8"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31750"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4  3  </a:t>
            </a:r>
            <a:r>
              <a:rPr lang="en-US" altLang="en-US">
                <a:solidFill>
                  <a:srgbClr val="FF0000"/>
                </a:solidFill>
                <a:ea typeface="MS PGothic" panose="020B0600070205080204" pitchFamily="34" charset="-128"/>
              </a:rPr>
              <a:t>6</a:t>
            </a:r>
            <a:r>
              <a:rPr lang="en-US" altLang="en-US">
                <a:ea typeface="MS PGothic" panose="020B0600070205080204" pitchFamily="34" charset="-128"/>
              </a:rPr>
              <a:t>  8  </a:t>
            </a:r>
            <a:r>
              <a:rPr lang="en-US" altLang="en-US">
                <a:solidFill>
                  <a:srgbClr val="FF0000"/>
                </a:solidFill>
                <a:ea typeface="MS PGothic" panose="020B0600070205080204" pitchFamily="34" charset="-128"/>
              </a:rPr>
              <a:t>7</a:t>
            </a:r>
            <a:r>
              <a:rPr lang="en-US" altLang="en-US">
                <a:ea typeface="MS PGothic" panose="020B0600070205080204" pitchFamily="34" charset="-128"/>
              </a:rPr>
              <a:t> …</a:t>
            </a:r>
          </a:p>
        </p:txBody>
      </p:sp>
      <p:grpSp>
        <p:nvGrpSpPr>
          <p:cNvPr id="31751" name="Group 11"/>
          <p:cNvGrpSpPr>
            <a:grpSpLocks/>
          </p:cNvGrpSpPr>
          <p:nvPr/>
        </p:nvGrpSpPr>
        <p:grpSpPr bwMode="auto">
          <a:xfrm>
            <a:off x="3352800" y="2209801"/>
            <a:ext cx="381000" cy="747713"/>
            <a:chOff x="1152" y="1392"/>
            <a:chExt cx="240" cy="471"/>
          </a:xfrm>
        </p:grpSpPr>
        <p:sp>
          <p:nvSpPr>
            <p:cNvPr id="31755"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31752" name="Group 14"/>
          <p:cNvGrpSpPr>
            <a:grpSpLocks/>
          </p:cNvGrpSpPr>
          <p:nvPr/>
        </p:nvGrpSpPr>
        <p:grpSpPr bwMode="auto">
          <a:xfrm>
            <a:off x="6477000" y="2209801"/>
            <a:ext cx="381000" cy="747713"/>
            <a:chOff x="1152" y="1392"/>
            <a:chExt cx="240" cy="471"/>
          </a:xfrm>
        </p:grpSpPr>
        <p:sp>
          <p:nvSpPr>
            <p:cNvPr id="31753"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4"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398247"/>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p:cNvSpPr>
            <a:spLocks noChangeArrowheads="1"/>
          </p:cNvSpPr>
          <p:nvPr/>
        </p:nvSpPr>
        <p:spPr bwMode="auto">
          <a:xfrm>
            <a:off x="6553200" y="5455647"/>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grpSp>
        <p:nvGrpSpPr>
          <p:cNvPr id="32772" name="Group 4"/>
          <p:cNvGrpSpPr>
            <a:grpSpLocks/>
          </p:cNvGrpSpPr>
          <p:nvPr/>
        </p:nvGrpSpPr>
        <p:grpSpPr bwMode="auto">
          <a:xfrm>
            <a:off x="5105400" y="838200"/>
            <a:ext cx="381000" cy="762000"/>
            <a:chOff x="912" y="528"/>
            <a:chExt cx="240" cy="480"/>
          </a:xfrm>
        </p:grpSpPr>
        <p:sp>
          <p:nvSpPr>
            <p:cNvPr id="32784" name="Line 5"/>
            <p:cNvSpPr>
              <a:spLocks noChangeShapeType="1"/>
            </p:cNvSpPr>
            <p:nvPr/>
          </p:nvSpPr>
          <p:spPr bwMode="auto">
            <a:xfrm>
              <a:off x="1008" y="81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5" name="Text Box 6"/>
            <p:cNvSpPr txBox="1">
              <a:spLocks noChangeArrowheads="1"/>
            </p:cNvSpPr>
            <p:nvPr/>
          </p:nvSpPr>
          <p:spPr bwMode="auto">
            <a:xfrm>
              <a:off x="91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grpSp>
      <p:grpSp>
        <p:nvGrpSpPr>
          <p:cNvPr id="32773" name="Group 7"/>
          <p:cNvGrpSpPr>
            <a:grpSpLocks/>
          </p:cNvGrpSpPr>
          <p:nvPr/>
        </p:nvGrpSpPr>
        <p:grpSpPr bwMode="auto">
          <a:xfrm>
            <a:off x="6477000" y="838200"/>
            <a:ext cx="381000" cy="762000"/>
            <a:chOff x="1152" y="528"/>
            <a:chExt cx="240" cy="480"/>
          </a:xfrm>
        </p:grpSpPr>
        <p:sp>
          <p:nvSpPr>
            <p:cNvPr id="32782" name="Line 8"/>
            <p:cNvSpPr>
              <a:spLocks noChangeShapeType="1"/>
            </p:cNvSpPr>
            <p:nvPr/>
          </p:nvSpPr>
          <p:spPr bwMode="auto">
            <a:xfrm>
              <a:off x="1248" y="816"/>
              <a:ext cx="0" cy="192"/>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3" name="Text Box 9"/>
            <p:cNvSpPr txBox="1">
              <a:spLocks noChangeArrowheads="1"/>
            </p:cNvSpPr>
            <p:nvPr/>
          </p:nvSpPr>
          <p:spPr bwMode="auto">
            <a:xfrm>
              <a:off x="1152" y="52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j</a:t>
              </a:r>
            </a:p>
          </p:txBody>
        </p:sp>
      </p:grpSp>
      <p:sp>
        <p:nvSpPr>
          <p:cNvPr id="32774" name="Text Box 10"/>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1  2  4  3  6  8  7 …</a:t>
            </a:r>
          </a:p>
        </p:txBody>
      </p:sp>
      <p:grpSp>
        <p:nvGrpSpPr>
          <p:cNvPr id="32775" name="Group 11"/>
          <p:cNvGrpSpPr>
            <a:grpSpLocks/>
          </p:cNvGrpSpPr>
          <p:nvPr/>
        </p:nvGrpSpPr>
        <p:grpSpPr bwMode="auto">
          <a:xfrm>
            <a:off x="3352800" y="2209801"/>
            <a:ext cx="381000" cy="747713"/>
            <a:chOff x="1152" y="1392"/>
            <a:chExt cx="240" cy="471"/>
          </a:xfrm>
        </p:grpSpPr>
        <p:sp>
          <p:nvSpPr>
            <p:cNvPr id="32780"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1"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32776" name="Group 14"/>
          <p:cNvGrpSpPr>
            <a:grpSpLocks/>
          </p:cNvGrpSpPr>
          <p:nvPr/>
        </p:nvGrpSpPr>
        <p:grpSpPr bwMode="auto">
          <a:xfrm>
            <a:off x="6477000" y="2209801"/>
            <a:ext cx="381000" cy="747713"/>
            <a:chOff x="1152" y="1392"/>
            <a:chExt cx="240" cy="471"/>
          </a:xfrm>
        </p:grpSpPr>
        <p:sp>
          <p:nvSpPr>
            <p:cNvPr id="32778" name="Line 15"/>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9" name="Text Box 16"/>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
        <p:nvSpPr>
          <p:cNvPr id="32777" name="Rectangle 17"/>
          <p:cNvSpPr>
            <a:spLocks noChangeArrowheads="1"/>
          </p:cNvSpPr>
          <p:nvPr/>
        </p:nvSpPr>
        <p:spPr bwMode="auto">
          <a:xfrm>
            <a:off x="5486400" y="16002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Partition running time?</a:t>
            </a:r>
          </a:p>
        </p:txBody>
      </p:sp>
      <p:sp>
        <p:nvSpPr>
          <p:cNvPr id="45059" name="Rectangle 3"/>
          <p:cNvSpPr>
            <a:spLocks noGrp="1" noChangeArrowheads="1"/>
          </p:cNvSpPr>
          <p:nvPr>
            <p:ph idx="1"/>
          </p:nvPr>
        </p:nvSpPr>
        <p:spPr>
          <a:xfrm>
            <a:off x="1295400" y="1888331"/>
            <a:ext cx="8229600" cy="947737"/>
          </a:xfrm>
        </p:spPr>
        <p:txBody>
          <a:bodyPr/>
          <a:lstStyle/>
          <a:p>
            <a:pPr eaLnBrk="1" hangingPunct="1"/>
            <a:r>
              <a:rPr lang="el-GR" altLang="en-US" sz="3400" b="1" dirty="0">
                <a:solidFill>
                  <a:srgbClr val="CC3300"/>
                </a:solidFill>
              </a:rPr>
              <a:t>Θ</a:t>
            </a:r>
            <a:r>
              <a:rPr lang="en-US" altLang="en-US" sz="3400" b="1" dirty="0">
                <a:solidFill>
                  <a:srgbClr val="CC3300"/>
                </a:solidFill>
              </a:rPr>
              <a:t>(n)</a:t>
            </a:r>
          </a:p>
        </p:txBody>
      </p:sp>
      <p:pic>
        <p:nvPicPr>
          <p:cNvPr id="3482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362200"/>
            <a:ext cx="58769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QuickSort</a:t>
            </a:r>
          </a:p>
        </p:txBody>
      </p:sp>
      <p:sp>
        <p:nvSpPr>
          <p:cNvPr id="6147" name="Rectangle 3"/>
          <p:cNvSpPr>
            <a:spLocks noGrp="1" noChangeArrowheads="1"/>
          </p:cNvSpPr>
          <p:nvPr>
            <p:ph idx="1"/>
          </p:nvPr>
        </p:nvSpPr>
        <p:spPr/>
        <p:txBody>
          <a:bodyPr>
            <a:normAutofit/>
          </a:bodyPr>
          <a:lstStyle/>
          <a:p>
            <a:pPr eaLnBrk="1" hangingPunct="1"/>
            <a:r>
              <a:rPr lang="en-US" altLang="en-US" sz="2400" dirty="0" smtClean="0"/>
              <a:t>Uses Divide and Conquer approach</a:t>
            </a:r>
          </a:p>
          <a:p>
            <a:pPr eaLnBrk="1" hangingPunct="1"/>
            <a:r>
              <a:rPr lang="en-US" altLang="en-US" sz="2400" dirty="0" smtClean="0"/>
              <a:t>Best case is O(</a:t>
            </a:r>
            <a:r>
              <a:rPr lang="en-US" altLang="en-US" sz="2400" dirty="0" err="1" smtClean="0"/>
              <a:t>nlogn</a:t>
            </a:r>
            <a:r>
              <a:rPr lang="en-US" altLang="en-US" sz="2400" dirty="0" smtClean="0"/>
              <a:t>)</a:t>
            </a:r>
          </a:p>
          <a:p>
            <a:pPr eaLnBrk="1" hangingPunct="1"/>
            <a:r>
              <a:rPr lang="en-US" altLang="en-US" sz="2400" dirty="0" smtClean="0"/>
              <a:t>Worst case is O(n²)</a:t>
            </a:r>
          </a:p>
          <a:p>
            <a:pPr eaLnBrk="1" hangingPunct="1"/>
            <a:r>
              <a:rPr lang="en-US" altLang="en-US" sz="2400" dirty="0" smtClean="0"/>
              <a:t>On average, it is faster than the </a:t>
            </a:r>
            <a:r>
              <a:rPr lang="en-US" altLang="en-US" sz="2400" dirty="0" err="1" smtClean="0"/>
              <a:t>heapsort</a:t>
            </a:r>
            <a:r>
              <a:rPr lang="en-US" altLang="en-US" sz="2400" dirty="0" smtClean="0"/>
              <a:t>, due to a highly optimized inner loop.</a:t>
            </a:r>
          </a:p>
          <a:p>
            <a:pPr eaLnBrk="1" hangingPunct="1"/>
            <a:endParaRPr lang="en-US" alt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69988" y="838200"/>
            <a:ext cx="7543800" cy="715962"/>
          </a:xfrm>
        </p:spPr>
        <p:txBody>
          <a:bodyPr>
            <a:normAutofit/>
          </a:bodyPr>
          <a:lstStyle/>
          <a:p>
            <a:pPr eaLnBrk="1" hangingPunct="1"/>
            <a:r>
              <a:rPr lang="en-US" altLang="en-US" dirty="0" smtClean="0"/>
              <a:t>Quicksort</a:t>
            </a:r>
          </a:p>
        </p:txBody>
      </p:sp>
      <p:pic>
        <p:nvPicPr>
          <p:cNvPr id="3584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133600"/>
            <a:ext cx="52085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44561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dirty="0">
                <a:ea typeface="MS PGothic" panose="020B0600070205080204" pitchFamily="34" charset="-128"/>
              </a:rPr>
              <a:t>8  5  1  3  6  2  7  4</a:t>
            </a:r>
          </a:p>
        </p:txBody>
      </p:sp>
      <p:sp>
        <p:nvSpPr>
          <p:cNvPr id="36867" name="Rectangle 13"/>
          <p:cNvSpPr>
            <a:spLocks noChangeArrowheads="1"/>
          </p:cNvSpPr>
          <p:nvPr/>
        </p:nvSpPr>
        <p:spPr bwMode="auto">
          <a:xfrm>
            <a:off x="3505200" y="2362201"/>
            <a:ext cx="44196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pic>
        <p:nvPicPr>
          <p:cNvPr id="3686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2672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2672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6"/>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8  5  1  3  6  2  7  4</a:t>
            </a:r>
          </a:p>
        </p:txBody>
      </p:sp>
      <p:sp>
        <p:nvSpPr>
          <p:cNvPr id="37892" name="Rectangle 4"/>
          <p:cNvSpPr>
            <a:spLocks noChangeArrowheads="1"/>
          </p:cNvSpPr>
          <p:nvPr/>
        </p:nvSpPr>
        <p:spPr bwMode="auto">
          <a:xfrm>
            <a:off x="6781800" y="48768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37893" name="Rectangle 7"/>
          <p:cNvSpPr>
            <a:spLocks noChangeArrowheads="1"/>
          </p:cNvSpPr>
          <p:nvPr/>
        </p:nvSpPr>
        <p:spPr bwMode="auto">
          <a:xfrm>
            <a:off x="3505200" y="2362200"/>
            <a:ext cx="44196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37894" name="Rectangle 5"/>
          <p:cNvSpPr>
            <a:spLocks noChangeArrowheads="1"/>
          </p:cNvSpPr>
          <p:nvPr/>
        </p:nvSpPr>
        <p:spPr bwMode="auto">
          <a:xfrm>
            <a:off x="74676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343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6"/>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1  3  2  4  6  8  7  5</a:t>
            </a:r>
          </a:p>
        </p:txBody>
      </p:sp>
      <p:sp>
        <p:nvSpPr>
          <p:cNvPr id="38916" name="Rectangle 7"/>
          <p:cNvSpPr>
            <a:spLocks noChangeArrowheads="1"/>
          </p:cNvSpPr>
          <p:nvPr/>
        </p:nvSpPr>
        <p:spPr bwMode="auto">
          <a:xfrm>
            <a:off x="51816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38917" name="Rectangle 8"/>
          <p:cNvSpPr>
            <a:spLocks noChangeArrowheads="1"/>
          </p:cNvSpPr>
          <p:nvPr/>
        </p:nvSpPr>
        <p:spPr bwMode="auto">
          <a:xfrm>
            <a:off x="3505200" y="2362200"/>
            <a:ext cx="44196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38918" name="Rectangle 4"/>
          <p:cNvSpPr>
            <a:spLocks noChangeArrowheads="1"/>
          </p:cNvSpPr>
          <p:nvPr/>
        </p:nvSpPr>
        <p:spPr bwMode="auto">
          <a:xfrm>
            <a:off x="6781800" y="49530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0386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dirty="0">
                <a:ea typeface="MS PGothic" panose="020B0600070205080204" pitchFamily="34" charset="-128"/>
              </a:rPr>
              <a:t>1  3  2  4  6  8  7  5</a:t>
            </a:r>
          </a:p>
        </p:txBody>
      </p:sp>
      <p:sp>
        <p:nvSpPr>
          <p:cNvPr id="39940" name="Rectangle 6"/>
          <p:cNvSpPr>
            <a:spLocks noChangeArrowheads="1"/>
          </p:cNvSpPr>
          <p:nvPr/>
        </p:nvSpPr>
        <p:spPr bwMode="auto">
          <a:xfrm>
            <a:off x="3505200" y="2362200"/>
            <a:ext cx="16764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39941" name="Rectangle 7"/>
          <p:cNvSpPr>
            <a:spLocks noChangeArrowheads="1"/>
          </p:cNvSpPr>
          <p:nvPr/>
        </p:nvSpPr>
        <p:spPr bwMode="auto">
          <a:xfrm>
            <a:off x="6629400" y="4953000"/>
            <a:ext cx="3810000"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39942" name="Rectangle 9"/>
          <p:cNvSpPr>
            <a:spLocks noChangeArrowheads="1"/>
          </p:cNvSpPr>
          <p:nvPr/>
        </p:nvSpPr>
        <p:spPr bwMode="auto">
          <a:xfrm>
            <a:off x="5791200" y="2362200"/>
            <a:ext cx="21336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1910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1  3  2  4  6  8  7  5</a:t>
            </a:r>
          </a:p>
        </p:txBody>
      </p:sp>
      <p:sp>
        <p:nvSpPr>
          <p:cNvPr id="40964" name="Rectangle 4"/>
          <p:cNvSpPr>
            <a:spLocks noChangeArrowheads="1"/>
          </p:cNvSpPr>
          <p:nvPr/>
        </p:nvSpPr>
        <p:spPr bwMode="auto">
          <a:xfrm>
            <a:off x="3505200" y="2362200"/>
            <a:ext cx="1676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
        <p:nvSpPr>
          <p:cNvPr id="40965" name="Rectangle 6"/>
          <p:cNvSpPr>
            <a:spLocks noChangeArrowheads="1"/>
          </p:cNvSpPr>
          <p:nvPr/>
        </p:nvSpPr>
        <p:spPr bwMode="auto">
          <a:xfrm>
            <a:off x="46482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0966" name="Rectangle 7"/>
          <p:cNvSpPr>
            <a:spLocks noChangeArrowheads="1"/>
          </p:cNvSpPr>
          <p:nvPr/>
        </p:nvSpPr>
        <p:spPr bwMode="auto">
          <a:xfrm>
            <a:off x="5791200" y="2362200"/>
            <a:ext cx="2133600" cy="76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0967" name="Rectangle 4"/>
          <p:cNvSpPr>
            <a:spLocks noChangeArrowheads="1"/>
          </p:cNvSpPr>
          <p:nvPr/>
        </p:nvSpPr>
        <p:spPr bwMode="auto">
          <a:xfrm>
            <a:off x="6858000" y="48006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0386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dirty="0">
                <a:ea typeface="MS PGothic" panose="020B0600070205080204" pitchFamily="34" charset="-128"/>
              </a:rPr>
              <a:t>1  2  3  4  6  8  7  5</a:t>
            </a:r>
          </a:p>
        </p:txBody>
      </p:sp>
      <p:sp>
        <p:nvSpPr>
          <p:cNvPr id="41988" name="Rectangle 4"/>
          <p:cNvSpPr>
            <a:spLocks noChangeArrowheads="1"/>
          </p:cNvSpPr>
          <p:nvPr/>
        </p:nvSpPr>
        <p:spPr bwMode="auto">
          <a:xfrm>
            <a:off x="3505200" y="2362200"/>
            <a:ext cx="16764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
        <p:nvSpPr>
          <p:cNvPr id="41989" name="Rectangle 6"/>
          <p:cNvSpPr>
            <a:spLocks noChangeArrowheads="1"/>
          </p:cNvSpPr>
          <p:nvPr/>
        </p:nvSpPr>
        <p:spPr bwMode="auto">
          <a:xfrm>
            <a:off x="40386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1990" name="Rectangle 7"/>
          <p:cNvSpPr>
            <a:spLocks noChangeArrowheads="1"/>
          </p:cNvSpPr>
          <p:nvPr/>
        </p:nvSpPr>
        <p:spPr bwMode="auto">
          <a:xfrm>
            <a:off x="5791200" y="2362200"/>
            <a:ext cx="21336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1991" name="Rectangle 4"/>
          <p:cNvSpPr>
            <a:spLocks noChangeArrowheads="1"/>
          </p:cNvSpPr>
          <p:nvPr/>
        </p:nvSpPr>
        <p:spPr bwMode="auto">
          <a:xfrm>
            <a:off x="6781800" y="46482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962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dirty="0">
                <a:ea typeface="MS PGothic" panose="020B0600070205080204" pitchFamily="34" charset="-128"/>
              </a:rPr>
              <a:t>1  2  3  4  6  8  7  5</a:t>
            </a:r>
          </a:p>
        </p:txBody>
      </p:sp>
      <p:sp>
        <p:nvSpPr>
          <p:cNvPr id="43012" name="Rectangle 4"/>
          <p:cNvSpPr>
            <a:spLocks noChangeArrowheads="1"/>
          </p:cNvSpPr>
          <p:nvPr/>
        </p:nvSpPr>
        <p:spPr bwMode="auto">
          <a:xfrm>
            <a:off x="3505200" y="2362200"/>
            <a:ext cx="4572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
        <p:nvSpPr>
          <p:cNvPr id="43013" name="Rectangle 5"/>
          <p:cNvSpPr>
            <a:spLocks noChangeArrowheads="1"/>
          </p:cNvSpPr>
          <p:nvPr/>
        </p:nvSpPr>
        <p:spPr bwMode="auto">
          <a:xfrm>
            <a:off x="6705600" y="4876800"/>
            <a:ext cx="3810000"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3014" name="Rectangle 7"/>
          <p:cNvSpPr>
            <a:spLocks noChangeArrowheads="1"/>
          </p:cNvSpPr>
          <p:nvPr/>
        </p:nvSpPr>
        <p:spPr bwMode="auto">
          <a:xfrm>
            <a:off x="5791200" y="2362200"/>
            <a:ext cx="2133600" cy="76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3015" name="Rectangle 8"/>
          <p:cNvSpPr>
            <a:spLocks noChangeArrowheads="1"/>
          </p:cNvSpPr>
          <p:nvPr/>
        </p:nvSpPr>
        <p:spPr bwMode="auto">
          <a:xfrm>
            <a:off x="4648200" y="2362200"/>
            <a:ext cx="457200" cy="76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0386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1  2  3  4  6  8  7  5</a:t>
            </a:r>
          </a:p>
        </p:txBody>
      </p:sp>
      <p:sp>
        <p:nvSpPr>
          <p:cNvPr id="44036" name="Rectangle 4"/>
          <p:cNvSpPr>
            <a:spLocks noChangeArrowheads="1"/>
          </p:cNvSpPr>
          <p:nvPr/>
        </p:nvSpPr>
        <p:spPr bwMode="auto">
          <a:xfrm>
            <a:off x="3505200" y="2362200"/>
            <a:ext cx="4572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
        <p:nvSpPr>
          <p:cNvPr id="44037" name="Rectangle 5"/>
          <p:cNvSpPr>
            <a:spLocks noChangeArrowheads="1"/>
          </p:cNvSpPr>
          <p:nvPr/>
        </p:nvSpPr>
        <p:spPr bwMode="auto">
          <a:xfrm>
            <a:off x="6705600" y="46482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4038" name="Rectangle 6"/>
          <p:cNvSpPr>
            <a:spLocks noChangeArrowheads="1"/>
          </p:cNvSpPr>
          <p:nvPr/>
        </p:nvSpPr>
        <p:spPr bwMode="auto">
          <a:xfrm>
            <a:off x="5791200" y="2362200"/>
            <a:ext cx="2133600" cy="76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4039" name="Rectangle 7"/>
          <p:cNvSpPr>
            <a:spLocks noChangeArrowheads="1"/>
          </p:cNvSpPr>
          <p:nvPr/>
        </p:nvSpPr>
        <p:spPr bwMode="auto">
          <a:xfrm>
            <a:off x="4648200" y="2362200"/>
            <a:ext cx="457200" cy="76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
        <p:nvSpPr>
          <p:cNvPr id="44040" name="Rectangle 8"/>
          <p:cNvSpPr>
            <a:spLocks noChangeArrowheads="1"/>
          </p:cNvSpPr>
          <p:nvPr/>
        </p:nvSpPr>
        <p:spPr bwMode="auto">
          <a:xfrm>
            <a:off x="35052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962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dirty="0">
                <a:ea typeface="MS PGothic" panose="020B0600070205080204" pitchFamily="34" charset="-128"/>
              </a:rPr>
              <a:t>1  2  3  4  6  8  7  5</a:t>
            </a:r>
          </a:p>
        </p:txBody>
      </p:sp>
      <p:sp>
        <p:nvSpPr>
          <p:cNvPr id="45060" name="Rectangle 5"/>
          <p:cNvSpPr>
            <a:spLocks noChangeArrowheads="1"/>
          </p:cNvSpPr>
          <p:nvPr/>
        </p:nvSpPr>
        <p:spPr bwMode="auto">
          <a:xfrm>
            <a:off x="6553200" y="45720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5061" name="Rectangle 6"/>
          <p:cNvSpPr>
            <a:spLocks noChangeArrowheads="1"/>
          </p:cNvSpPr>
          <p:nvPr/>
        </p:nvSpPr>
        <p:spPr bwMode="auto">
          <a:xfrm>
            <a:off x="5791200" y="2362200"/>
            <a:ext cx="2133600" cy="76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5062" name="Rectangle 7"/>
          <p:cNvSpPr>
            <a:spLocks noChangeArrowheads="1"/>
          </p:cNvSpPr>
          <p:nvPr/>
        </p:nvSpPr>
        <p:spPr bwMode="auto">
          <a:xfrm>
            <a:off x="4648200" y="2362200"/>
            <a:ext cx="4572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QuickSort</a:t>
            </a:r>
          </a:p>
        </p:txBody>
      </p:sp>
      <p:sp>
        <p:nvSpPr>
          <p:cNvPr id="7171" name="Rectangle 3"/>
          <p:cNvSpPr>
            <a:spLocks noGrp="1" noChangeArrowheads="1"/>
          </p:cNvSpPr>
          <p:nvPr>
            <p:ph idx="1"/>
          </p:nvPr>
        </p:nvSpPr>
        <p:spPr>
          <a:xfrm>
            <a:off x="1981200" y="1981200"/>
            <a:ext cx="8229600" cy="4191000"/>
          </a:xfrm>
        </p:spPr>
        <p:txBody>
          <a:bodyPr/>
          <a:lstStyle/>
          <a:p>
            <a:pPr eaLnBrk="1" hangingPunct="1">
              <a:lnSpc>
                <a:spcPct val="90000"/>
              </a:lnSpc>
            </a:pPr>
            <a:r>
              <a:rPr lang="en-US" altLang="en-US" sz="2400" dirty="0"/>
              <a:t>Quicksort sorts by employing a </a:t>
            </a:r>
            <a:r>
              <a:rPr lang="en-US" altLang="en-US" sz="2400" dirty="0">
                <a:ln w="0"/>
                <a:solidFill>
                  <a:schemeClr val="accent1"/>
                </a:solidFill>
                <a:effectLst>
                  <a:outerShdw blurRad="38100" dist="25400" dir="5400000" algn="ctr" rotWithShape="0">
                    <a:srgbClr val="6E747A">
                      <a:alpha val="43000"/>
                    </a:srgbClr>
                  </a:outerShdw>
                </a:effectLst>
              </a:rPr>
              <a:t>divide and conquer </a:t>
            </a:r>
            <a:r>
              <a:rPr lang="en-US" altLang="en-US" sz="2400" dirty="0"/>
              <a:t>strategy to divide a list into two sub-lists.</a:t>
            </a:r>
          </a:p>
          <a:p>
            <a:pPr eaLnBrk="1" hangingPunct="1">
              <a:lnSpc>
                <a:spcPct val="90000"/>
              </a:lnSpc>
            </a:pPr>
            <a:r>
              <a:rPr lang="en-US" altLang="en-US" sz="2400" dirty="0"/>
              <a:t>The steps are:</a:t>
            </a:r>
          </a:p>
          <a:p>
            <a:pPr lvl="1" eaLnBrk="1" hangingPunct="1">
              <a:lnSpc>
                <a:spcPct val="90000"/>
              </a:lnSpc>
            </a:pPr>
            <a:r>
              <a:rPr lang="en-US" altLang="en-US" sz="2000" dirty="0"/>
              <a:t>Pick an element, called a </a:t>
            </a:r>
            <a:r>
              <a:rPr lang="en-US" altLang="en-US" sz="2000" i="1" dirty="0">
                <a:ln w="0"/>
                <a:solidFill>
                  <a:schemeClr val="accent1"/>
                </a:solidFill>
                <a:effectLst>
                  <a:outerShdw blurRad="38100" dist="25400" dir="5400000" algn="ctr" rotWithShape="0">
                    <a:srgbClr val="6E747A">
                      <a:alpha val="43000"/>
                    </a:srgbClr>
                  </a:outerShdw>
                </a:effectLst>
              </a:rPr>
              <a:t>pivot</a:t>
            </a:r>
            <a:r>
              <a:rPr lang="en-US" altLang="en-US" sz="2000" dirty="0"/>
              <a:t>, from the list. </a:t>
            </a:r>
          </a:p>
          <a:p>
            <a:pPr lvl="1" eaLnBrk="1" hangingPunct="1">
              <a:lnSpc>
                <a:spcPct val="90000"/>
              </a:lnSpc>
            </a:pPr>
            <a:r>
              <a:rPr lang="en-US" altLang="en-US" sz="2000" dirty="0"/>
              <a:t>Reorder the list so that all elements which are less than the pivot come before the pivot and all elements greater than the pivot come after it (equal values can go either way). After this partitioning, the pivot is in its final position. This is called the </a:t>
            </a:r>
            <a:r>
              <a:rPr lang="en-US" altLang="en-US" sz="2000" b="1" dirty="0"/>
              <a:t>partition</a:t>
            </a:r>
            <a:r>
              <a:rPr lang="en-US" altLang="en-US" sz="2000" dirty="0"/>
              <a:t> operation. </a:t>
            </a:r>
          </a:p>
          <a:p>
            <a:pPr lvl="1" eaLnBrk="1" hangingPunct="1">
              <a:lnSpc>
                <a:spcPct val="90000"/>
              </a:lnSpc>
            </a:pPr>
            <a:r>
              <a:rPr lang="en-US" altLang="en-US" sz="2000" i="1" dirty="0">
                <a:ln w="0"/>
                <a:solidFill>
                  <a:schemeClr val="accent1"/>
                </a:solidFill>
                <a:effectLst>
                  <a:outerShdw blurRad="38100" dist="25400" dir="5400000" algn="ctr" rotWithShape="0">
                    <a:srgbClr val="6E747A">
                      <a:alpha val="43000"/>
                    </a:srgbClr>
                  </a:outerShdw>
                </a:effectLst>
              </a:rPr>
              <a:t>Recursively</a:t>
            </a:r>
            <a:r>
              <a:rPr lang="en-US" altLang="en-US" sz="2000" dirty="0"/>
              <a:t> sort the sub-list of lesser elements and the sub-list of greater elements. </a:t>
            </a:r>
          </a:p>
          <a:p>
            <a:pPr lvl="1" eaLnBrk="1" hangingPunct="1">
              <a:lnSpc>
                <a:spcPct val="90000"/>
              </a:lnSpc>
            </a:pPr>
            <a:r>
              <a:rPr lang="en-US" altLang="en-US" sz="2000" dirty="0"/>
              <a:t>The base case of the recursion are lists of size zero or one, which are always sorted.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962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1  2  3  4  6  8  7  5</a:t>
            </a:r>
          </a:p>
        </p:txBody>
      </p:sp>
      <p:sp>
        <p:nvSpPr>
          <p:cNvPr id="46084" name="Rectangle 4"/>
          <p:cNvSpPr>
            <a:spLocks noChangeArrowheads="1"/>
          </p:cNvSpPr>
          <p:nvPr/>
        </p:nvSpPr>
        <p:spPr bwMode="auto">
          <a:xfrm>
            <a:off x="6629400" y="45720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6085" name="Rectangle 5"/>
          <p:cNvSpPr>
            <a:spLocks noChangeArrowheads="1"/>
          </p:cNvSpPr>
          <p:nvPr/>
        </p:nvSpPr>
        <p:spPr bwMode="auto">
          <a:xfrm>
            <a:off x="5791200" y="2362200"/>
            <a:ext cx="21336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6086" name="Rectangle 7"/>
          <p:cNvSpPr>
            <a:spLocks noChangeArrowheads="1"/>
          </p:cNvSpPr>
          <p:nvPr/>
        </p:nvSpPr>
        <p:spPr bwMode="auto">
          <a:xfrm>
            <a:off x="74676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4958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1  2  3  4  5  8  7  6</a:t>
            </a:r>
          </a:p>
        </p:txBody>
      </p:sp>
      <p:sp>
        <p:nvSpPr>
          <p:cNvPr id="47108" name="Rectangle 4"/>
          <p:cNvSpPr>
            <a:spLocks noChangeArrowheads="1"/>
          </p:cNvSpPr>
          <p:nvPr/>
        </p:nvSpPr>
        <p:spPr bwMode="auto">
          <a:xfrm>
            <a:off x="7086600" y="51054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7109" name="Rectangle 5"/>
          <p:cNvSpPr>
            <a:spLocks noChangeArrowheads="1"/>
          </p:cNvSpPr>
          <p:nvPr/>
        </p:nvSpPr>
        <p:spPr bwMode="auto">
          <a:xfrm>
            <a:off x="5791200" y="2362200"/>
            <a:ext cx="21336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7110" name="Rectangle 6"/>
          <p:cNvSpPr>
            <a:spLocks noChangeArrowheads="1"/>
          </p:cNvSpPr>
          <p:nvPr/>
        </p:nvSpPr>
        <p:spPr bwMode="auto">
          <a:xfrm>
            <a:off x="57912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7111" name="Text Box 7"/>
          <p:cNvSpPr txBox="1">
            <a:spLocks noChangeArrowheads="1"/>
          </p:cNvSpPr>
          <p:nvPr/>
        </p:nvSpPr>
        <p:spPr bwMode="auto">
          <a:xfrm>
            <a:off x="3429000" y="36576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What happens here?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2672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dirty="0">
                <a:ea typeface="MS PGothic" panose="020B0600070205080204" pitchFamily="34" charset="-128"/>
              </a:rPr>
              <a:t>1  2  3  4  5  8  7  6</a:t>
            </a:r>
          </a:p>
        </p:txBody>
      </p:sp>
      <p:sp>
        <p:nvSpPr>
          <p:cNvPr id="48132" name="Rectangle 4"/>
          <p:cNvSpPr>
            <a:spLocks noChangeArrowheads="1"/>
          </p:cNvSpPr>
          <p:nvPr/>
        </p:nvSpPr>
        <p:spPr bwMode="auto">
          <a:xfrm>
            <a:off x="6705600" y="5181600"/>
            <a:ext cx="3810000"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8133" name="Rectangle 5"/>
          <p:cNvSpPr>
            <a:spLocks noChangeArrowheads="1"/>
          </p:cNvSpPr>
          <p:nvPr/>
        </p:nvSpPr>
        <p:spPr bwMode="auto">
          <a:xfrm>
            <a:off x="6400800" y="2362200"/>
            <a:ext cx="1524000" cy="762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2672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1  2  3  4  5  8  7  6</a:t>
            </a:r>
          </a:p>
        </p:txBody>
      </p:sp>
      <p:sp>
        <p:nvSpPr>
          <p:cNvPr id="49156" name="Rectangle 5"/>
          <p:cNvSpPr>
            <a:spLocks noChangeArrowheads="1"/>
          </p:cNvSpPr>
          <p:nvPr/>
        </p:nvSpPr>
        <p:spPr bwMode="auto">
          <a:xfrm>
            <a:off x="6400800" y="2362200"/>
            <a:ext cx="1524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9157" name="Rectangle 6"/>
          <p:cNvSpPr>
            <a:spLocks noChangeArrowheads="1"/>
          </p:cNvSpPr>
          <p:nvPr/>
        </p:nvSpPr>
        <p:spPr bwMode="auto">
          <a:xfrm>
            <a:off x="74676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49158" name="Rectangle 4"/>
          <p:cNvSpPr>
            <a:spLocks noChangeArrowheads="1"/>
          </p:cNvSpPr>
          <p:nvPr/>
        </p:nvSpPr>
        <p:spPr bwMode="auto">
          <a:xfrm>
            <a:off x="6705600" y="48768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343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1  2  3  4  5  6  7  8</a:t>
            </a:r>
          </a:p>
        </p:txBody>
      </p:sp>
      <p:sp>
        <p:nvSpPr>
          <p:cNvPr id="50180" name="Rectangle 5"/>
          <p:cNvSpPr>
            <a:spLocks noChangeArrowheads="1"/>
          </p:cNvSpPr>
          <p:nvPr/>
        </p:nvSpPr>
        <p:spPr bwMode="auto">
          <a:xfrm>
            <a:off x="6400800" y="2362200"/>
            <a:ext cx="1524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50181" name="Rectangle 6"/>
          <p:cNvSpPr>
            <a:spLocks noChangeArrowheads="1"/>
          </p:cNvSpPr>
          <p:nvPr/>
        </p:nvSpPr>
        <p:spPr bwMode="auto">
          <a:xfrm>
            <a:off x="6400800" y="2438400"/>
            <a:ext cx="457200"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50182" name="Rectangle 4"/>
          <p:cNvSpPr>
            <a:spLocks noChangeArrowheads="1"/>
          </p:cNvSpPr>
          <p:nvPr/>
        </p:nvSpPr>
        <p:spPr bwMode="auto">
          <a:xfrm>
            <a:off x="6781800" y="4953000"/>
            <a:ext cx="3810000" cy="304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6475" y="44196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2"/>
          <p:cNvSpPr txBox="1">
            <a:spLocks noChangeArrowheads="1"/>
          </p:cNvSpPr>
          <p:nvPr/>
        </p:nvSpPr>
        <p:spPr bwMode="auto">
          <a:xfrm>
            <a:off x="3505200" y="23622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4000">
                <a:ea typeface="MS PGothic" panose="020B0600070205080204" pitchFamily="34" charset="-128"/>
              </a:rPr>
              <a:t>1  2  3  4  5  6  7  8</a:t>
            </a:r>
          </a:p>
        </p:txBody>
      </p:sp>
      <p:sp>
        <p:nvSpPr>
          <p:cNvPr id="51204" name="Rectangle 4"/>
          <p:cNvSpPr>
            <a:spLocks noChangeArrowheads="1"/>
          </p:cNvSpPr>
          <p:nvPr/>
        </p:nvSpPr>
        <p:spPr bwMode="auto">
          <a:xfrm>
            <a:off x="6860275" y="5334000"/>
            <a:ext cx="3810000"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51205" name="Rectangle 7"/>
          <p:cNvSpPr>
            <a:spLocks noChangeArrowheads="1"/>
          </p:cNvSpPr>
          <p:nvPr/>
        </p:nvSpPr>
        <p:spPr bwMode="auto">
          <a:xfrm>
            <a:off x="6858000" y="2362200"/>
            <a:ext cx="1066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219200" y="304800"/>
            <a:ext cx="8229600" cy="1371600"/>
          </a:xfrm>
        </p:spPr>
        <p:txBody>
          <a:bodyPr/>
          <a:lstStyle/>
          <a:p>
            <a:pPr eaLnBrk="1" hangingPunct="1"/>
            <a:r>
              <a:rPr lang="en-US" altLang="en-US" sz="3600" dirty="0"/>
              <a:t>Analysis of quicksort—best case</a:t>
            </a:r>
          </a:p>
        </p:txBody>
      </p:sp>
      <p:sp>
        <p:nvSpPr>
          <p:cNvPr id="54276" name="Rectangle 3"/>
          <p:cNvSpPr>
            <a:spLocks noGrp="1" noChangeArrowheads="1"/>
          </p:cNvSpPr>
          <p:nvPr>
            <p:ph idx="1"/>
          </p:nvPr>
        </p:nvSpPr>
        <p:spPr>
          <a:xfrm>
            <a:off x="1143000" y="1981200"/>
            <a:ext cx="7772400" cy="4724400"/>
          </a:xfrm>
        </p:spPr>
        <p:txBody>
          <a:bodyPr/>
          <a:lstStyle/>
          <a:p>
            <a:pPr eaLnBrk="1" hangingPunct="1"/>
            <a:r>
              <a:rPr lang="en-US" altLang="en-US" dirty="0" smtClean="0"/>
              <a:t>Suppose each partition operation divides the array almost exactly in half</a:t>
            </a:r>
          </a:p>
          <a:p>
            <a:pPr eaLnBrk="1" hangingPunct="1"/>
            <a:r>
              <a:rPr lang="en-US" altLang="en-US" dirty="0" smtClean="0"/>
              <a:t>Then the depth of the recursion in </a:t>
            </a:r>
            <a:r>
              <a:rPr lang="en-US" altLang="en-US" dirty="0" smtClean="0">
                <a:solidFill>
                  <a:schemeClr val="accent2"/>
                </a:solidFill>
                <a:latin typeface="Verdana" panose="020B0604030504040204" pitchFamily="34" charset="0"/>
              </a:rPr>
              <a:t>log</a:t>
            </a:r>
            <a:r>
              <a:rPr lang="en-US" altLang="en-US" baseline="-25000" dirty="0" smtClean="0">
                <a:solidFill>
                  <a:schemeClr val="accent2"/>
                </a:solidFill>
                <a:latin typeface="Verdana" panose="020B0604030504040204" pitchFamily="34" charset="0"/>
              </a:rPr>
              <a:t>2</a:t>
            </a:r>
            <a:r>
              <a:rPr lang="en-US" altLang="en-US" dirty="0" smtClean="0">
                <a:solidFill>
                  <a:schemeClr val="accent2"/>
                </a:solidFill>
                <a:latin typeface="Verdana" panose="020B0604030504040204" pitchFamily="34" charset="0"/>
              </a:rPr>
              <a:t>n</a:t>
            </a:r>
          </a:p>
          <a:p>
            <a:pPr lvl="1" eaLnBrk="1" hangingPunct="1"/>
            <a:r>
              <a:rPr lang="en-US" altLang="en-US" dirty="0" smtClean="0"/>
              <a:t>Because that’s how many times we can halve </a:t>
            </a:r>
            <a:r>
              <a:rPr lang="en-US" altLang="en-US" dirty="0" smtClean="0">
                <a:solidFill>
                  <a:schemeClr val="accent2"/>
                </a:solidFill>
                <a:latin typeface="Verdana" panose="020B0604030504040204" pitchFamily="34" charset="0"/>
              </a:rPr>
              <a:t>n</a:t>
            </a:r>
          </a:p>
          <a:p>
            <a:pPr eaLnBrk="1" hangingPunct="1"/>
            <a:r>
              <a:rPr lang="en-US" altLang="en-US" dirty="0" smtClean="0"/>
              <a:t>However, there are many recursions!</a:t>
            </a:r>
          </a:p>
          <a:p>
            <a:pPr lvl="1" eaLnBrk="1" hangingPunct="1"/>
            <a:r>
              <a:rPr lang="en-US" altLang="en-US" dirty="0" smtClean="0"/>
              <a:t>How can we figure this out?</a:t>
            </a:r>
          </a:p>
          <a:p>
            <a:pPr lvl="1" eaLnBrk="1" hangingPunct="1"/>
            <a:r>
              <a:rPr lang="en-US" altLang="en-US" dirty="0" smtClean="0"/>
              <a:t>We note that</a:t>
            </a:r>
          </a:p>
          <a:p>
            <a:pPr lvl="2" eaLnBrk="1" hangingPunct="1"/>
            <a:r>
              <a:rPr lang="en-US" altLang="en-US" dirty="0" smtClean="0"/>
              <a:t>Each partition is linear over its </a:t>
            </a:r>
            <a:r>
              <a:rPr lang="en-US" altLang="en-US" dirty="0" err="1" smtClean="0"/>
              <a:t>subarray</a:t>
            </a:r>
            <a:endParaRPr lang="en-US" altLang="en-US" dirty="0" smtClean="0"/>
          </a:p>
          <a:p>
            <a:pPr lvl="2" eaLnBrk="1" hangingPunct="1"/>
            <a:r>
              <a:rPr lang="en-US" altLang="en-US" dirty="0" smtClean="0"/>
              <a:t>All the partitions at one level cover the array</a:t>
            </a:r>
          </a:p>
        </p:txBody>
      </p:sp>
      <p:sp>
        <p:nvSpPr>
          <p:cNvPr id="54274" name="Slide Number Placeholder 3"/>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BC794F51-4B8C-4DB9-9E5D-88BF5842D49F}" type="slidenum">
              <a:rPr lang="en-US" altLang="en-US" sz="1400"/>
              <a:pPr algn="ctr">
                <a:spcBef>
                  <a:spcPct val="0"/>
                </a:spcBef>
                <a:buClrTx/>
                <a:buSzTx/>
                <a:buFontTx/>
                <a:buNone/>
              </a:pPr>
              <a:t>46</a:t>
            </a:fld>
            <a:endParaRPr lang="en-US" altLang="en-US" sz="1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en-US" smtClean="0"/>
              <a:t>Partitioning at various levels</a:t>
            </a:r>
          </a:p>
        </p:txBody>
      </p:sp>
      <p:sp>
        <p:nvSpPr>
          <p:cNvPr id="56322" name="Slide Number Placeholder 2"/>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D7D27651-7938-43BE-9EDB-AB518E3CCAF0}" type="slidenum">
              <a:rPr lang="en-US" altLang="en-US" sz="1400"/>
              <a:pPr algn="ctr">
                <a:spcBef>
                  <a:spcPct val="0"/>
                </a:spcBef>
                <a:buClrTx/>
                <a:buSzTx/>
                <a:buFontTx/>
                <a:buNone/>
              </a:pPr>
              <a:t>47</a:t>
            </a:fld>
            <a:endParaRPr lang="en-US" altLang="en-US" sz="1400"/>
          </a:p>
        </p:txBody>
      </p:sp>
      <p:grpSp>
        <p:nvGrpSpPr>
          <p:cNvPr id="2" name="Group 101"/>
          <p:cNvGrpSpPr>
            <a:grpSpLocks/>
          </p:cNvGrpSpPr>
          <p:nvPr/>
        </p:nvGrpSpPr>
        <p:grpSpPr bwMode="auto">
          <a:xfrm>
            <a:off x="2362200" y="2057400"/>
            <a:ext cx="7315200" cy="304800"/>
            <a:chOff x="528" y="1296"/>
            <a:chExt cx="4608" cy="192"/>
          </a:xfrm>
          <a:solidFill>
            <a:srgbClr val="CC3300"/>
          </a:solidFill>
        </p:grpSpPr>
        <p:sp>
          <p:nvSpPr>
            <p:cNvPr id="56400" name="Rectangle 5"/>
            <p:cNvSpPr>
              <a:spLocks noChangeArrowheads="1"/>
            </p:cNvSpPr>
            <p:nvPr/>
          </p:nvSpPr>
          <p:spPr bwMode="auto">
            <a:xfrm>
              <a:off x="52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1" name="Rectangle 6"/>
            <p:cNvSpPr>
              <a:spLocks noChangeArrowheads="1"/>
            </p:cNvSpPr>
            <p:nvPr/>
          </p:nvSpPr>
          <p:spPr bwMode="auto">
            <a:xfrm>
              <a:off x="72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2" name="Rectangle 7"/>
            <p:cNvSpPr>
              <a:spLocks noChangeArrowheads="1"/>
            </p:cNvSpPr>
            <p:nvPr/>
          </p:nvSpPr>
          <p:spPr bwMode="auto">
            <a:xfrm>
              <a:off x="91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3" name="Rectangle 8"/>
            <p:cNvSpPr>
              <a:spLocks noChangeArrowheads="1"/>
            </p:cNvSpPr>
            <p:nvPr/>
          </p:nvSpPr>
          <p:spPr bwMode="auto">
            <a:xfrm>
              <a:off x="110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4" name="Rectangle 9"/>
            <p:cNvSpPr>
              <a:spLocks noChangeArrowheads="1"/>
            </p:cNvSpPr>
            <p:nvPr/>
          </p:nvSpPr>
          <p:spPr bwMode="auto">
            <a:xfrm>
              <a:off x="129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5" name="Rectangle 10"/>
            <p:cNvSpPr>
              <a:spLocks noChangeArrowheads="1"/>
            </p:cNvSpPr>
            <p:nvPr/>
          </p:nvSpPr>
          <p:spPr bwMode="auto">
            <a:xfrm>
              <a:off x="148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6" name="Rectangle 11"/>
            <p:cNvSpPr>
              <a:spLocks noChangeArrowheads="1"/>
            </p:cNvSpPr>
            <p:nvPr/>
          </p:nvSpPr>
          <p:spPr bwMode="auto">
            <a:xfrm>
              <a:off x="168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7" name="Rectangle 12"/>
            <p:cNvSpPr>
              <a:spLocks noChangeArrowheads="1"/>
            </p:cNvSpPr>
            <p:nvPr/>
          </p:nvSpPr>
          <p:spPr bwMode="auto">
            <a:xfrm>
              <a:off x="187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08" name="Rectangle 13"/>
            <p:cNvSpPr>
              <a:spLocks noChangeArrowheads="1"/>
            </p:cNvSpPr>
            <p:nvPr/>
          </p:nvSpPr>
          <p:spPr bwMode="auto">
            <a:xfrm>
              <a:off x="206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56409" name="Rectangle 14"/>
            <p:cNvSpPr>
              <a:spLocks noChangeArrowheads="1"/>
            </p:cNvSpPr>
            <p:nvPr/>
          </p:nvSpPr>
          <p:spPr bwMode="auto">
            <a:xfrm>
              <a:off x="225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0" name="Rectangle 15"/>
            <p:cNvSpPr>
              <a:spLocks noChangeArrowheads="1"/>
            </p:cNvSpPr>
            <p:nvPr/>
          </p:nvSpPr>
          <p:spPr bwMode="auto">
            <a:xfrm>
              <a:off x="244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1" name="Rectangle 16"/>
            <p:cNvSpPr>
              <a:spLocks noChangeArrowheads="1"/>
            </p:cNvSpPr>
            <p:nvPr/>
          </p:nvSpPr>
          <p:spPr bwMode="auto">
            <a:xfrm>
              <a:off x="264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2" name="Rectangle 17"/>
            <p:cNvSpPr>
              <a:spLocks noChangeArrowheads="1"/>
            </p:cNvSpPr>
            <p:nvPr/>
          </p:nvSpPr>
          <p:spPr bwMode="auto">
            <a:xfrm>
              <a:off x="283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3" name="Rectangle 18"/>
            <p:cNvSpPr>
              <a:spLocks noChangeArrowheads="1"/>
            </p:cNvSpPr>
            <p:nvPr/>
          </p:nvSpPr>
          <p:spPr bwMode="auto">
            <a:xfrm>
              <a:off x="302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4" name="Rectangle 19"/>
            <p:cNvSpPr>
              <a:spLocks noChangeArrowheads="1"/>
            </p:cNvSpPr>
            <p:nvPr/>
          </p:nvSpPr>
          <p:spPr bwMode="auto">
            <a:xfrm>
              <a:off x="321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5" name="Rectangle 20"/>
            <p:cNvSpPr>
              <a:spLocks noChangeArrowheads="1"/>
            </p:cNvSpPr>
            <p:nvPr/>
          </p:nvSpPr>
          <p:spPr bwMode="auto">
            <a:xfrm>
              <a:off x="340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6" name="Rectangle 21"/>
            <p:cNvSpPr>
              <a:spLocks noChangeArrowheads="1"/>
            </p:cNvSpPr>
            <p:nvPr/>
          </p:nvSpPr>
          <p:spPr bwMode="auto">
            <a:xfrm>
              <a:off x="360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7" name="Rectangle 22"/>
            <p:cNvSpPr>
              <a:spLocks noChangeArrowheads="1"/>
            </p:cNvSpPr>
            <p:nvPr/>
          </p:nvSpPr>
          <p:spPr bwMode="auto">
            <a:xfrm>
              <a:off x="379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8" name="Rectangle 23"/>
            <p:cNvSpPr>
              <a:spLocks noChangeArrowheads="1"/>
            </p:cNvSpPr>
            <p:nvPr/>
          </p:nvSpPr>
          <p:spPr bwMode="auto">
            <a:xfrm>
              <a:off x="398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19" name="Rectangle 24"/>
            <p:cNvSpPr>
              <a:spLocks noChangeArrowheads="1"/>
            </p:cNvSpPr>
            <p:nvPr/>
          </p:nvSpPr>
          <p:spPr bwMode="auto">
            <a:xfrm>
              <a:off x="417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20" name="Rectangle 25"/>
            <p:cNvSpPr>
              <a:spLocks noChangeArrowheads="1"/>
            </p:cNvSpPr>
            <p:nvPr/>
          </p:nvSpPr>
          <p:spPr bwMode="auto">
            <a:xfrm>
              <a:off x="436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21" name="Rectangle 26"/>
            <p:cNvSpPr>
              <a:spLocks noChangeArrowheads="1"/>
            </p:cNvSpPr>
            <p:nvPr/>
          </p:nvSpPr>
          <p:spPr bwMode="auto">
            <a:xfrm>
              <a:off x="456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22" name="Rectangle 27"/>
            <p:cNvSpPr>
              <a:spLocks noChangeArrowheads="1"/>
            </p:cNvSpPr>
            <p:nvPr/>
          </p:nvSpPr>
          <p:spPr bwMode="auto">
            <a:xfrm>
              <a:off x="475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423" name="Rectangle 28"/>
            <p:cNvSpPr>
              <a:spLocks noChangeArrowheads="1"/>
            </p:cNvSpPr>
            <p:nvPr/>
          </p:nvSpPr>
          <p:spPr bwMode="auto">
            <a:xfrm>
              <a:off x="494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3" name="Group 102"/>
          <p:cNvGrpSpPr>
            <a:grpSpLocks/>
          </p:cNvGrpSpPr>
          <p:nvPr/>
        </p:nvGrpSpPr>
        <p:grpSpPr bwMode="auto">
          <a:xfrm>
            <a:off x="2286000" y="3276600"/>
            <a:ext cx="7391400" cy="304800"/>
            <a:chOff x="480" y="2064"/>
            <a:chExt cx="4656" cy="192"/>
          </a:xfrm>
          <a:solidFill>
            <a:srgbClr val="CC3300"/>
          </a:solidFill>
        </p:grpSpPr>
        <p:sp>
          <p:nvSpPr>
            <p:cNvPr id="56376" name="Rectangle 29"/>
            <p:cNvSpPr>
              <a:spLocks noChangeArrowheads="1"/>
            </p:cNvSpPr>
            <p:nvPr/>
          </p:nvSpPr>
          <p:spPr bwMode="auto">
            <a:xfrm>
              <a:off x="2832"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7" name="Rectangle 30"/>
            <p:cNvSpPr>
              <a:spLocks noChangeArrowheads="1"/>
            </p:cNvSpPr>
            <p:nvPr/>
          </p:nvSpPr>
          <p:spPr bwMode="auto">
            <a:xfrm>
              <a:off x="3024"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8" name="Rectangle 31"/>
            <p:cNvSpPr>
              <a:spLocks noChangeArrowheads="1"/>
            </p:cNvSpPr>
            <p:nvPr/>
          </p:nvSpPr>
          <p:spPr bwMode="auto">
            <a:xfrm>
              <a:off x="3216"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9" name="Rectangle 32"/>
            <p:cNvSpPr>
              <a:spLocks noChangeArrowheads="1"/>
            </p:cNvSpPr>
            <p:nvPr/>
          </p:nvSpPr>
          <p:spPr bwMode="auto">
            <a:xfrm>
              <a:off x="3408"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0" name="Rectangle 33"/>
            <p:cNvSpPr>
              <a:spLocks noChangeArrowheads="1"/>
            </p:cNvSpPr>
            <p:nvPr/>
          </p:nvSpPr>
          <p:spPr bwMode="auto">
            <a:xfrm>
              <a:off x="3600"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1" name="Rectangle 34"/>
            <p:cNvSpPr>
              <a:spLocks noChangeArrowheads="1"/>
            </p:cNvSpPr>
            <p:nvPr/>
          </p:nvSpPr>
          <p:spPr bwMode="auto">
            <a:xfrm>
              <a:off x="3792"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2" name="Rectangle 35"/>
            <p:cNvSpPr>
              <a:spLocks noChangeArrowheads="1"/>
            </p:cNvSpPr>
            <p:nvPr/>
          </p:nvSpPr>
          <p:spPr bwMode="auto">
            <a:xfrm>
              <a:off x="3984"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3" name="Rectangle 36"/>
            <p:cNvSpPr>
              <a:spLocks noChangeArrowheads="1"/>
            </p:cNvSpPr>
            <p:nvPr/>
          </p:nvSpPr>
          <p:spPr bwMode="auto">
            <a:xfrm>
              <a:off x="4176"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4" name="Rectangle 37"/>
            <p:cNvSpPr>
              <a:spLocks noChangeArrowheads="1"/>
            </p:cNvSpPr>
            <p:nvPr/>
          </p:nvSpPr>
          <p:spPr bwMode="auto">
            <a:xfrm>
              <a:off x="4368"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5" name="Rectangle 38"/>
            <p:cNvSpPr>
              <a:spLocks noChangeArrowheads="1"/>
            </p:cNvSpPr>
            <p:nvPr/>
          </p:nvSpPr>
          <p:spPr bwMode="auto">
            <a:xfrm>
              <a:off x="4560"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6" name="Rectangle 39"/>
            <p:cNvSpPr>
              <a:spLocks noChangeArrowheads="1"/>
            </p:cNvSpPr>
            <p:nvPr/>
          </p:nvSpPr>
          <p:spPr bwMode="auto">
            <a:xfrm>
              <a:off x="4752"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7" name="Rectangle 40"/>
            <p:cNvSpPr>
              <a:spLocks noChangeArrowheads="1"/>
            </p:cNvSpPr>
            <p:nvPr/>
          </p:nvSpPr>
          <p:spPr bwMode="auto">
            <a:xfrm>
              <a:off x="4944"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8" name="Rectangle 41"/>
            <p:cNvSpPr>
              <a:spLocks noChangeArrowheads="1"/>
            </p:cNvSpPr>
            <p:nvPr/>
          </p:nvSpPr>
          <p:spPr bwMode="auto">
            <a:xfrm>
              <a:off x="480"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89" name="Rectangle 42"/>
            <p:cNvSpPr>
              <a:spLocks noChangeArrowheads="1"/>
            </p:cNvSpPr>
            <p:nvPr/>
          </p:nvSpPr>
          <p:spPr bwMode="auto">
            <a:xfrm>
              <a:off x="672"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0" name="Rectangle 43"/>
            <p:cNvSpPr>
              <a:spLocks noChangeArrowheads="1"/>
            </p:cNvSpPr>
            <p:nvPr/>
          </p:nvSpPr>
          <p:spPr bwMode="auto">
            <a:xfrm>
              <a:off x="864"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1" name="Rectangle 44"/>
            <p:cNvSpPr>
              <a:spLocks noChangeArrowheads="1"/>
            </p:cNvSpPr>
            <p:nvPr/>
          </p:nvSpPr>
          <p:spPr bwMode="auto">
            <a:xfrm>
              <a:off x="1056"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2" name="Rectangle 45"/>
            <p:cNvSpPr>
              <a:spLocks noChangeArrowheads="1"/>
            </p:cNvSpPr>
            <p:nvPr/>
          </p:nvSpPr>
          <p:spPr bwMode="auto">
            <a:xfrm>
              <a:off x="1248"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3" name="Rectangle 46"/>
            <p:cNvSpPr>
              <a:spLocks noChangeArrowheads="1"/>
            </p:cNvSpPr>
            <p:nvPr/>
          </p:nvSpPr>
          <p:spPr bwMode="auto">
            <a:xfrm>
              <a:off x="1440"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4" name="Rectangle 47"/>
            <p:cNvSpPr>
              <a:spLocks noChangeArrowheads="1"/>
            </p:cNvSpPr>
            <p:nvPr/>
          </p:nvSpPr>
          <p:spPr bwMode="auto">
            <a:xfrm>
              <a:off x="1632"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5" name="Rectangle 48"/>
            <p:cNvSpPr>
              <a:spLocks noChangeArrowheads="1"/>
            </p:cNvSpPr>
            <p:nvPr/>
          </p:nvSpPr>
          <p:spPr bwMode="auto">
            <a:xfrm>
              <a:off x="1824"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6" name="Rectangle 49"/>
            <p:cNvSpPr>
              <a:spLocks noChangeArrowheads="1"/>
            </p:cNvSpPr>
            <p:nvPr/>
          </p:nvSpPr>
          <p:spPr bwMode="auto">
            <a:xfrm>
              <a:off x="2016"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7" name="Rectangle 50"/>
            <p:cNvSpPr>
              <a:spLocks noChangeArrowheads="1"/>
            </p:cNvSpPr>
            <p:nvPr/>
          </p:nvSpPr>
          <p:spPr bwMode="auto">
            <a:xfrm>
              <a:off x="2208"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8" name="Rectangle 51"/>
            <p:cNvSpPr>
              <a:spLocks noChangeArrowheads="1"/>
            </p:cNvSpPr>
            <p:nvPr/>
          </p:nvSpPr>
          <p:spPr bwMode="auto">
            <a:xfrm>
              <a:off x="2400"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99" name="Rectangle 52"/>
            <p:cNvSpPr>
              <a:spLocks noChangeArrowheads="1"/>
            </p:cNvSpPr>
            <p:nvPr/>
          </p:nvSpPr>
          <p:spPr bwMode="auto">
            <a:xfrm>
              <a:off x="2592" y="206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4" name="Group 103"/>
          <p:cNvGrpSpPr>
            <a:grpSpLocks/>
          </p:cNvGrpSpPr>
          <p:nvPr/>
        </p:nvGrpSpPr>
        <p:grpSpPr bwMode="auto">
          <a:xfrm>
            <a:off x="2209800" y="4419600"/>
            <a:ext cx="7543800" cy="304800"/>
            <a:chOff x="432" y="2784"/>
            <a:chExt cx="4752" cy="192"/>
          </a:xfrm>
          <a:solidFill>
            <a:srgbClr val="CC3300"/>
          </a:solidFill>
        </p:grpSpPr>
        <p:sp>
          <p:nvSpPr>
            <p:cNvPr id="56352" name="Rectangle 53"/>
            <p:cNvSpPr>
              <a:spLocks noChangeArrowheads="1"/>
            </p:cNvSpPr>
            <p:nvPr/>
          </p:nvSpPr>
          <p:spPr bwMode="auto">
            <a:xfrm>
              <a:off x="43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3" name="Rectangle 54"/>
            <p:cNvSpPr>
              <a:spLocks noChangeArrowheads="1"/>
            </p:cNvSpPr>
            <p:nvPr/>
          </p:nvSpPr>
          <p:spPr bwMode="auto">
            <a:xfrm>
              <a:off x="624"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4" name="Rectangle 55"/>
            <p:cNvSpPr>
              <a:spLocks noChangeArrowheads="1"/>
            </p:cNvSpPr>
            <p:nvPr/>
          </p:nvSpPr>
          <p:spPr bwMode="auto">
            <a:xfrm>
              <a:off x="816"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5" name="Rectangle 56"/>
            <p:cNvSpPr>
              <a:spLocks noChangeArrowheads="1"/>
            </p:cNvSpPr>
            <p:nvPr/>
          </p:nvSpPr>
          <p:spPr bwMode="auto">
            <a:xfrm>
              <a:off x="1008"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6" name="Rectangle 57"/>
            <p:cNvSpPr>
              <a:spLocks noChangeArrowheads="1"/>
            </p:cNvSpPr>
            <p:nvPr/>
          </p:nvSpPr>
          <p:spPr bwMode="auto">
            <a:xfrm>
              <a:off x="1200"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7" name="Rectangle 58"/>
            <p:cNvSpPr>
              <a:spLocks noChangeArrowheads="1"/>
            </p:cNvSpPr>
            <p:nvPr/>
          </p:nvSpPr>
          <p:spPr bwMode="auto">
            <a:xfrm>
              <a:off x="139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8" name="Rectangle 59"/>
            <p:cNvSpPr>
              <a:spLocks noChangeArrowheads="1"/>
            </p:cNvSpPr>
            <p:nvPr/>
          </p:nvSpPr>
          <p:spPr bwMode="auto">
            <a:xfrm>
              <a:off x="163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9" name="Rectangle 60"/>
            <p:cNvSpPr>
              <a:spLocks noChangeArrowheads="1"/>
            </p:cNvSpPr>
            <p:nvPr/>
          </p:nvSpPr>
          <p:spPr bwMode="auto">
            <a:xfrm>
              <a:off x="1824"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0" name="Rectangle 61"/>
            <p:cNvSpPr>
              <a:spLocks noChangeArrowheads="1"/>
            </p:cNvSpPr>
            <p:nvPr/>
          </p:nvSpPr>
          <p:spPr bwMode="auto">
            <a:xfrm>
              <a:off x="2016"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1" name="Rectangle 62"/>
            <p:cNvSpPr>
              <a:spLocks noChangeArrowheads="1"/>
            </p:cNvSpPr>
            <p:nvPr/>
          </p:nvSpPr>
          <p:spPr bwMode="auto">
            <a:xfrm>
              <a:off x="2208"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2" name="Rectangle 63"/>
            <p:cNvSpPr>
              <a:spLocks noChangeArrowheads="1"/>
            </p:cNvSpPr>
            <p:nvPr/>
          </p:nvSpPr>
          <p:spPr bwMode="auto">
            <a:xfrm>
              <a:off x="2400"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3" name="Rectangle 64"/>
            <p:cNvSpPr>
              <a:spLocks noChangeArrowheads="1"/>
            </p:cNvSpPr>
            <p:nvPr/>
          </p:nvSpPr>
          <p:spPr bwMode="auto">
            <a:xfrm>
              <a:off x="259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4" name="Rectangle 65"/>
            <p:cNvSpPr>
              <a:spLocks noChangeArrowheads="1"/>
            </p:cNvSpPr>
            <p:nvPr/>
          </p:nvSpPr>
          <p:spPr bwMode="auto">
            <a:xfrm>
              <a:off x="283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5" name="Rectangle 66"/>
            <p:cNvSpPr>
              <a:spLocks noChangeArrowheads="1"/>
            </p:cNvSpPr>
            <p:nvPr/>
          </p:nvSpPr>
          <p:spPr bwMode="auto">
            <a:xfrm>
              <a:off x="3024"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6" name="Rectangle 67"/>
            <p:cNvSpPr>
              <a:spLocks noChangeArrowheads="1"/>
            </p:cNvSpPr>
            <p:nvPr/>
          </p:nvSpPr>
          <p:spPr bwMode="auto">
            <a:xfrm>
              <a:off x="3216"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7" name="Rectangle 68"/>
            <p:cNvSpPr>
              <a:spLocks noChangeArrowheads="1"/>
            </p:cNvSpPr>
            <p:nvPr/>
          </p:nvSpPr>
          <p:spPr bwMode="auto">
            <a:xfrm>
              <a:off x="3408"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8" name="Rectangle 69"/>
            <p:cNvSpPr>
              <a:spLocks noChangeArrowheads="1"/>
            </p:cNvSpPr>
            <p:nvPr/>
          </p:nvSpPr>
          <p:spPr bwMode="auto">
            <a:xfrm>
              <a:off x="3600"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69" name="Rectangle 70"/>
            <p:cNvSpPr>
              <a:spLocks noChangeArrowheads="1"/>
            </p:cNvSpPr>
            <p:nvPr/>
          </p:nvSpPr>
          <p:spPr bwMode="auto">
            <a:xfrm>
              <a:off x="379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0" name="Rectangle 71"/>
            <p:cNvSpPr>
              <a:spLocks noChangeArrowheads="1"/>
            </p:cNvSpPr>
            <p:nvPr/>
          </p:nvSpPr>
          <p:spPr bwMode="auto">
            <a:xfrm>
              <a:off x="403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1" name="Rectangle 72"/>
            <p:cNvSpPr>
              <a:spLocks noChangeArrowheads="1"/>
            </p:cNvSpPr>
            <p:nvPr/>
          </p:nvSpPr>
          <p:spPr bwMode="auto">
            <a:xfrm>
              <a:off x="4224"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2" name="Rectangle 73"/>
            <p:cNvSpPr>
              <a:spLocks noChangeArrowheads="1"/>
            </p:cNvSpPr>
            <p:nvPr/>
          </p:nvSpPr>
          <p:spPr bwMode="auto">
            <a:xfrm>
              <a:off x="4416"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3" name="Rectangle 74"/>
            <p:cNvSpPr>
              <a:spLocks noChangeArrowheads="1"/>
            </p:cNvSpPr>
            <p:nvPr/>
          </p:nvSpPr>
          <p:spPr bwMode="auto">
            <a:xfrm>
              <a:off x="4608"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4" name="Rectangle 75"/>
            <p:cNvSpPr>
              <a:spLocks noChangeArrowheads="1"/>
            </p:cNvSpPr>
            <p:nvPr/>
          </p:nvSpPr>
          <p:spPr bwMode="auto">
            <a:xfrm>
              <a:off x="4800"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75" name="Rectangle 76"/>
            <p:cNvSpPr>
              <a:spLocks noChangeArrowheads="1"/>
            </p:cNvSpPr>
            <p:nvPr/>
          </p:nvSpPr>
          <p:spPr bwMode="auto">
            <a:xfrm>
              <a:off x="4992" y="2784"/>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5" name="Group 104"/>
          <p:cNvGrpSpPr>
            <a:grpSpLocks/>
          </p:cNvGrpSpPr>
          <p:nvPr/>
        </p:nvGrpSpPr>
        <p:grpSpPr bwMode="auto">
          <a:xfrm>
            <a:off x="2057400" y="5486400"/>
            <a:ext cx="7848600" cy="304800"/>
            <a:chOff x="336" y="3456"/>
            <a:chExt cx="4944" cy="192"/>
          </a:xfrm>
          <a:solidFill>
            <a:srgbClr val="CC3300"/>
          </a:solidFill>
        </p:grpSpPr>
        <p:sp>
          <p:nvSpPr>
            <p:cNvPr id="56328" name="Rectangle 77"/>
            <p:cNvSpPr>
              <a:spLocks noChangeArrowheads="1"/>
            </p:cNvSpPr>
            <p:nvPr/>
          </p:nvSpPr>
          <p:spPr bwMode="auto">
            <a:xfrm>
              <a:off x="336"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29" name="Rectangle 78"/>
            <p:cNvSpPr>
              <a:spLocks noChangeArrowheads="1"/>
            </p:cNvSpPr>
            <p:nvPr/>
          </p:nvSpPr>
          <p:spPr bwMode="auto">
            <a:xfrm>
              <a:off x="528"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0" name="Rectangle 79"/>
            <p:cNvSpPr>
              <a:spLocks noChangeArrowheads="1"/>
            </p:cNvSpPr>
            <p:nvPr/>
          </p:nvSpPr>
          <p:spPr bwMode="auto">
            <a:xfrm>
              <a:off x="720"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1" name="Rectangle 80"/>
            <p:cNvSpPr>
              <a:spLocks noChangeArrowheads="1"/>
            </p:cNvSpPr>
            <p:nvPr/>
          </p:nvSpPr>
          <p:spPr bwMode="auto">
            <a:xfrm>
              <a:off x="960"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2" name="Rectangle 81"/>
            <p:cNvSpPr>
              <a:spLocks noChangeArrowheads="1"/>
            </p:cNvSpPr>
            <p:nvPr/>
          </p:nvSpPr>
          <p:spPr bwMode="auto">
            <a:xfrm>
              <a:off x="1152"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3" name="Rectangle 82"/>
            <p:cNvSpPr>
              <a:spLocks noChangeArrowheads="1"/>
            </p:cNvSpPr>
            <p:nvPr/>
          </p:nvSpPr>
          <p:spPr bwMode="auto">
            <a:xfrm>
              <a:off x="1344"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4" name="Rectangle 83"/>
            <p:cNvSpPr>
              <a:spLocks noChangeArrowheads="1"/>
            </p:cNvSpPr>
            <p:nvPr/>
          </p:nvSpPr>
          <p:spPr bwMode="auto">
            <a:xfrm>
              <a:off x="1584"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5" name="Rectangle 84"/>
            <p:cNvSpPr>
              <a:spLocks noChangeArrowheads="1"/>
            </p:cNvSpPr>
            <p:nvPr/>
          </p:nvSpPr>
          <p:spPr bwMode="auto">
            <a:xfrm>
              <a:off x="1776"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6" name="Rectangle 85"/>
            <p:cNvSpPr>
              <a:spLocks noChangeArrowheads="1"/>
            </p:cNvSpPr>
            <p:nvPr/>
          </p:nvSpPr>
          <p:spPr bwMode="auto">
            <a:xfrm>
              <a:off x="1968"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7" name="Rectangle 86"/>
            <p:cNvSpPr>
              <a:spLocks noChangeArrowheads="1"/>
            </p:cNvSpPr>
            <p:nvPr/>
          </p:nvSpPr>
          <p:spPr bwMode="auto">
            <a:xfrm>
              <a:off x="2208"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8" name="Rectangle 87"/>
            <p:cNvSpPr>
              <a:spLocks noChangeArrowheads="1"/>
            </p:cNvSpPr>
            <p:nvPr/>
          </p:nvSpPr>
          <p:spPr bwMode="auto">
            <a:xfrm>
              <a:off x="2400"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39" name="Rectangle 88"/>
            <p:cNvSpPr>
              <a:spLocks noChangeArrowheads="1"/>
            </p:cNvSpPr>
            <p:nvPr/>
          </p:nvSpPr>
          <p:spPr bwMode="auto">
            <a:xfrm>
              <a:off x="2592"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0" name="Rectangle 89"/>
            <p:cNvSpPr>
              <a:spLocks noChangeArrowheads="1"/>
            </p:cNvSpPr>
            <p:nvPr/>
          </p:nvSpPr>
          <p:spPr bwMode="auto">
            <a:xfrm>
              <a:off x="2832"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1" name="Rectangle 90"/>
            <p:cNvSpPr>
              <a:spLocks noChangeArrowheads="1"/>
            </p:cNvSpPr>
            <p:nvPr/>
          </p:nvSpPr>
          <p:spPr bwMode="auto">
            <a:xfrm>
              <a:off x="3024"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2" name="Rectangle 91"/>
            <p:cNvSpPr>
              <a:spLocks noChangeArrowheads="1"/>
            </p:cNvSpPr>
            <p:nvPr/>
          </p:nvSpPr>
          <p:spPr bwMode="auto">
            <a:xfrm>
              <a:off x="3216"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3" name="Rectangle 92"/>
            <p:cNvSpPr>
              <a:spLocks noChangeArrowheads="1"/>
            </p:cNvSpPr>
            <p:nvPr/>
          </p:nvSpPr>
          <p:spPr bwMode="auto">
            <a:xfrm>
              <a:off x="3456"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4" name="Rectangle 93"/>
            <p:cNvSpPr>
              <a:spLocks noChangeArrowheads="1"/>
            </p:cNvSpPr>
            <p:nvPr/>
          </p:nvSpPr>
          <p:spPr bwMode="auto">
            <a:xfrm>
              <a:off x="3648"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5" name="Rectangle 94"/>
            <p:cNvSpPr>
              <a:spLocks noChangeArrowheads="1"/>
            </p:cNvSpPr>
            <p:nvPr/>
          </p:nvSpPr>
          <p:spPr bwMode="auto">
            <a:xfrm>
              <a:off x="3840"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6" name="Rectangle 95"/>
            <p:cNvSpPr>
              <a:spLocks noChangeArrowheads="1"/>
            </p:cNvSpPr>
            <p:nvPr/>
          </p:nvSpPr>
          <p:spPr bwMode="auto">
            <a:xfrm>
              <a:off x="4080"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7" name="Rectangle 96"/>
            <p:cNvSpPr>
              <a:spLocks noChangeArrowheads="1"/>
            </p:cNvSpPr>
            <p:nvPr/>
          </p:nvSpPr>
          <p:spPr bwMode="auto">
            <a:xfrm>
              <a:off x="4272"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8" name="Rectangle 97"/>
            <p:cNvSpPr>
              <a:spLocks noChangeArrowheads="1"/>
            </p:cNvSpPr>
            <p:nvPr/>
          </p:nvSpPr>
          <p:spPr bwMode="auto">
            <a:xfrm>
              <a:off x="4464"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49" name="Rectangle 98"/>
            <p:cNvSpPr>
              <a:spLocks noChangeArrowheads="1"/>
            </p:cNvSpPr>
            <p:nvPr/>
          </p:nvSpPr>
          <p:spPr bwMode="auto">
            <a:xfrm>
              <a:off x="4704"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0" name="Rectangle 99"/>
            <p:cNvSpPr>
              <a:spLocks noChangeArrowheads="1"/>
            </p:cNvSpPr>
            <p:nvPr/>
          </p:nvSpPr>
          <p:spPr bwMode="auto">
            <a:xfrm>
              <a:off x="4896"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56351" name="Rectangle 100"/>
            <p:cNvSpPr>
              <a:spLocks noChangeArrowheads="1"/>
            </p:cNvSpPr>
            <p:nvPr/>
          </p:nvSpPr>
          <p:spPr bwMode="auto">
            <a:xfrm>
              <a:off x="5088" y="34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1295400" y="233149"/>
            <a:ext cx="8229600" cy="1371600"/>
          </a:xfrm>
        </p:spPr>
        <p:txBody>
          <a:bodyPr/>
          <a:lstStyle/>
          <a:p>
            <a:pPr eaLnBrk="1" hangingPunct="1"/>
            <a:r>
              <a:rPr lang="en-US" altLang="en-US" dirty="0" smtClean="0"/>
              <a:t>Best case II</a:t>
            </a:r>
          </a:p>
        </p:txBody>
      </p:sp>
      <p:sp>
        <p:nvSpPr>
          <p:cNvPr id="58372" name="Rectangle 3"/>
          <p:cNvSpPr>
            <a:spLocks noGrp="1" noChangeArrowheads="1"/>
          </p:cNvSpPr>
          <p:nvPr>
            <p:ph idx="1"/>
          </p:nvPr>
        </p:nvSpPr>
        <p:spPr>
          <a:xfrm>
            <a:off x="1295400" y="1981200"/>
            <a:ext cx="8229600" cy="3886200"/>
          </a:xfrm>
        </p:spPr>
        <p:txBody>
          <a:bodyPr/>
          <a:lstStyle/>
          <a:p>
            <a:pPr eaLnBrk="1" hangingPunct="1"/>
            <a:r>
              <a:rPr lang="en-US" altLang="en-US" dirty="0" smtClean="0"/>
              <a:t> We cut the array size in half each time</a:t>
            </a:r>
          </a:p>
          <a:p>
            <a:pPr eaLnBrk="1" hangingPunct="1"/>
            <a:r>
              <a:rPr lang="en-US" altLang="en-US" dirty="0" smtClean="0"/>
              <a:t>So the depth of the recursion in </a:t>
            </a:r>
            <a:r>
              <a:rPr lang="en-US" altLang="en-US" dirty="0" smtClean="0">
                <a:solidFill>
                  <a:schemeClr val="accent2"/>
                </a:solidFill>
                <a:latin typeface="Verdana" panose="020B0604030504040204" pitchFamily="34" charset="0"/>
              </a:rPr>
              <a:t>log</a:t>
            </a:r>
            <a:r>
              <a:rPr lang="en-US" altLang="en-US" baseline="-25000" dirty="0" smtClean="0">
                <a:solidFill>
                  <a:schemeClr val="accent2"/>
                </a:solidFill>
                <a:latin typeface="Verdana" panose="020B0604030504040204" pitchFamily="34" charset="0"/>
              </a:rPr>
              <a:t>2</a:t>
            </a:r>
            <a:r>
              <a:rPr lang="en-US" altLang="en-US" dirty="0" smtClean="0">
                <a:solidFill>
                  <a:schemeClr val="accent2"/>
                </a:solidFill>
                <a:latin typeface="Verdana" panose="020B0604030504040204" pitchFamily="34" charset="0"/>
              </a:rPr>
              <a:t>n</a:t>
            </a:r>
          </a:p>
          <a:p>
            <a:pPr eaLnBrk="1" hangingPunct="1"/>
            <a:r>
              <a:rPr lang="en-US" altLang="en-US" dirty="0" smtClean="0"/>
              <a:t> At each level of the recursion, all the partitions at that level do work that is linear in </a:t>
            </a:r>
            <a:r>
              <a:rPr lang="en-US" altLang="en-US" dirty="0" smtClean="0">
                <a:solidFill>
                  <a:schemeClr val="accent2"/>
                </a:solidFill>
                <a:latin typeface="Verdana" panose="020B0604030504040204" pitchFamily="34" charset="0"/>
              </a:rPr>
              <a:t>n</a:t>
            </a:r>
          </a:p>
          <a:p>
            <a:pPr eaLnBrk="1" hangingPunct="1"/>
            <a:r>
              <a:rPr lang="en-US" altLang="en-US" dirty="0" smtClean="0">
                <a:solidFill>
                  <a:schemeClr val="accent2"/>
                </a:solidFill>
                <a:latin typeface="Verdana" panose="020B0604030504040204" pitchFamily="34" charset="0"/>
              </a:rPr>
              <a:t>O(log</a:t>
            </a:r>
            <a:r>
              <a:rPr lang="en-US" altLang="en-US" baseline="-25000" dirty="0" smtClean="0">
                <a:solidFill>
                  <a:schemeClr val="accent2"/>
                </a:solidFill>
                <a:latin typeface="Verdana" panose="020B0604030504040204" pitchFamily="34" charset="0"/>
              </a:rPr>
              <a:t>2</a:t>
            </a:r>
            <a:r>
              <a:rPr lang="en-US" altLang="en-US" dirty="0" smtClean="0">
                <a:solidFill>
                  <a:schemeClr val="accent2"/>
                </a:solidFill>
                <a:latin typeface="Verdana" panose="020B0604030504040204" pitchFamily="34" charset="0"/>
              </a:rPr>
              <a:t>n) * O(n) = O(n log</a:t>
            </a:r>
            <a:r>
              <a:rPr lang="en-US" altLang="en-US" baseline="-25000" dirty="0" smtClean="0">
                <a:solidFill>
                  <a:schemeClr val="accent2"/>
                </a:solidFill>
                <a:latin typeface="Verdana" panose="020B0604030504040204" pitchFamily="34" charset="0"/>
              </a:rPr>
              <a:t>2</a:t>
            </a:r>
            <a:r>
              <a:rPr lang="en-US" altLang="en-US" dirty="0" smtClean="0">
                <a:solidFill>
                  <a:schemeClr val="accent2"/>
                </a:solidFill>
                <a:latin typeface="Verdana" panose="020B0604030504040204" pitchFamily="34" charset="0"/>
              </a:rPr>
              <a:t>n)</a:t>
            </a:r>
            <a:r>
              <a:rPr lang="en-US" altLang="en-US" dirty="0" smtClean="0">
                <a:solidFill>
                  <a:schemeClr val="accent2"/>
                </a:solidFill>
              </a:rPr>
              <a:t> </a:t>
            </a:r>
          </a:p>
          <a:p>
            <a:pPr eaLnBrk="1" hangingPunct="1"/>
            <a:r>
              <a:rPr lang="en-US" altLang="en-US" dirty="0" smtClean="0"/>
              <a:t>Hence in the average case, quicksort has time complexity</a:t>
            </a:r>
            <a:r>
              <a:rPr lang="en-US" altLang="en-US" dirty="0" smtClean="0">
                <a:solidFill>
                  <a:schemeClr val="accent2"/>
                </a:solidFill>
              </a:rPr>
              <a:t> </a:t>
            </a:r>
            <a:r>
              <a:rPr lang="en-US" altLang="en-US" dirty="0" smtClean="0">
                <a:solidFill>
                  <a:schemeClr val="accent2"/>
                </a:solidFill>
                <a:latin typeface="Verdana" panose="020B0604030504040204" pitchFamily="34" charset="0"/>
              </a:rPr>
              <a:t>O(n log</a:t>
            </a:r>
            <a:r>
              <a:rPr lang="en-US" altLang="en-US" baseline="-25000" dirty="0" smtClean="0">
                <a:solidFill>
                  <a:schemeClr val="accent2"/>
                </a:solidFill>
                <a:latin typeface="Verdana" panose="020B0604030504040204" pitchFamily="34" charset="0"/>
              </a:rPr>
              <a:t>2</a:t>
            </a:r>
            <a:r>
              <a:rPr lang="en-US" altLang="en-US" dirty="0" smtClean="0">
                <a:solidFill>
                  <a:schemeClr val="accent2"/>
                </a:solidFill>
                <a:latin typeface="Verdana" panose="020B0604030504040204" pitchFamily="34" charset="0"/>
              </a:rPr>
              <a:t>n)</a:t>
            </a:r>
          </a:p>
          <a:p>
            <a:pPr eaLnBrk="1" hangingPunct="1"/>
            <a:r>
              <a:rPr lang="en-US" altLang="en-US" dirty="0" smtClean="0"/>
              <a:t>What about the worst case?</a:t>
            </a:r>
          </a:p>
        </p:txBody>
      </p:sp>
      <p:sp>
        <p:nvSpPr>
          <p:cNvPr id="58370" name="Slide Number Placeholder 3"/>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F0660393-2629-4E25-89D3-8C03E869A0ED}" type="slidenum">
              <a:rPr lang="en-US" altLang="en-US" sz="1400"/>
              <a:pPr algn="ctr">
                <a:spcBef>
                  <a:spcPct val="0"/>
                </a:spcBef>
                <a:buClrTx/>
                <a:buSzTx/>
                <a:buFontTx/>
                <a:buNone/>
              </a:pPr>
              <a:t>48</a:t>
            </a:fld>
            <a:endParaRPr lang="en-US" altLang="en-US" sz="1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en-US" dirty="0" smtClean="0"/>
              <a:t>Worst case partitioning</a:t>
            </a:r>
          </a:p>
        </p:txBody>
      </p:sp>
      <p:sp>
        <p:nvSpPr>
          <p:cNvPr id="62466" name="Slide Number Placeholder 2"/>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2F9CC3C5-658D-4714-898B-9A1D97CA341F}" type="slidenum">
              <a:rPr lang="en-US" altLang="en-US" sz="1400"/>
              <a:pPr algn="ctr">
                <a:spcBef>
                  <a:spcPct val="0"/>
                </a:spcBef>
                <a:buClrTx/>
                <a:buSzTx/>
                <a:buFontTx/>
                <a:buNone/>
              </a:pPr>
              <a:t>49</a:t>
            </a:fld>
            <a:endParaRPr lang="en-US" altLang="en-US" sz="1400"/>
          </a:p>
        </p:txBody>
      </p:sp>
      <p:grpSp>
        <p:nvGrpSpPr>
          <p:cNvPr id="2" name="Group 173"/>
          <p:cNvGrpSpPr>
            <a:grpSpLocks/>
          </p:cNvGrpSpPr>
          <p:nvPr/>
        </p:nvGrpSpPr>
        <p:grpSpPr bwMode="auto">
          <a:xfrm>
            <a:off x="2514600" y="1828800"/>
            <a:ext cx="7315200" cy="304800"/>
            <a:chOff x="624" y="1296"/>
            <a:chExt cx="4608" cy="192"/>
          </a:xfrm>
          <a:solidFill>
            <a:srgbClr val="CC3300"/>
          </a:solidFill>
        </p:grpSpPr>
        <p:sp>
          <p:nvSpPr>
            <p:cNvPr id="62619" name="Rectangle 6"/>
            <p:cNvSpPr>
              <a:spLocks noChangeArrowheads="1"/>
            </p:cNvSpPr>
            <p:nvPr/>
          </p:nvSpPr>
          <p:spPr bwMode="auto">
            <a:xfrm>
              <a:off x="62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0" name="Rectangle 7"/>
            <p:cNvSpPr>
              <a:spLocks noChangeArrowheads="1"/>
            </p:cNvSpPr>
            <p:nvPr/>
          </p:nvSpPr>
          <p:spPr bwMode="auto">
            <a:xfrm>
              <a:off x="81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1" name="Rectangle 8"/>
            <p:cNvSpPr>
              <a:spLocks noChangeArrowheads="1"/>
            </p:cNvSpPr>
            <p:nvPr/>
          </p:nvSpPr>
          <p:spPr bwMode="auto">
            <a:xfrm>
              <a:off x="100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2" name="Rectangle 9"/>
            <p:cNvSpPr>
              <a:spLocks noChangeArrowheads="1"/>
            </p:cNvSpPr>
            <p:nvPr/>
          </p:nvSpPr>
          <p:spPr bwMode="auto">
            <a:xfrm>
              <a:off x="120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3" name="Rectangle 10"/>
            <p:cNvSpPr>
              <a:spLocks noChangeArrowheads="1"/>
            </p:cNvSpPr>
            <p:nvPr/>
          </p:nvSpPr>
          <p:spPr bwMode="auto">
            <a:xfrm>
              <a:off x="139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4" name="Rectangle 11"/>
            <p:cNvSpPr>
              <a:spLocks noChangeArrowheads="1"/>
            </p:cNvSpPr>
            <p:nvPr/>
          </p:nvSpPr>
          <p:spPr bwMode="auto">
            <a:xfrm>
              <a:off x="158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5" name="Rectangle 12"/>
            <p:cNvSpPr>
              <a:spLocks noChangeArrowheads="1"/>
            </p:cNvSpPr>
            <p:nvPr/>
          </p:nvSpPr>
          <p:spPr bwMode="auto">
            <a:xfrm>
              <a:off x="177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6" name="Rectangle 13"/>
            <p:cNvSpPr>
              <a:spLocks noChangeArrowheads="1"/>
            </p:cNvSpPr>
            <p:nvPr/>
          </p:nvSpPr>
          <p:spPr bwMode="auto">
            <a:xfrm>
              <a:off x="196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7" name="Rectangle 14"/>
            <p:cNvSpPr>
              <a:spLocks noChangeArrowheads="1"/>
            </p:cNvSpPr>
            <p:nvPr/>
          </p:nvSpPr>
          <p:spPr bwMode="auto">
            <a:xfrm>
              <a:off x="216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628" name="Rectangle 15"/>
            <p:cNvSpPr>
              <a:spLocks noChangeArrowheads="1"/>
            </p:cNvSpPr>
            <p:nvPr/>
          </p:nvSpPr>
          <p:spPr bwMode="auto">
            <a:xfrm>
              <a:off x="235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29" name="Rectangle 16"/>
            <p:cNvSpPr>
              <a:spLocks noChangeArrowheads="1"/>
            </p:cNvSpPr>
            <p:nvPr/>
          </p:nvSpPr>
          <p:spPr bwMode="auto">
            <a:xfrm>
              <a:off x="254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0" name="Rectangle 17"/>
            <p:cNvSpPr>
              <a:spLocks noChangeArrowheads="1"/>
            </p:cNvSpPr>
            <p:nvPr/>
          </p:nvSpPr>
          <p:spPr bwMode="auto">
            <a:xfrm>
              <a:off x="273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1" name="Rectangle 18"/>
            <p:cNvSpPr>
              <a:spLocks noChangeArrowheads="1"/>
            </p:cNvSpPr>
            <p:nvPr/>
          </p:nvSpPr>
          <p:spPr bwMode="auto">
            <a:xfrm>
              <a:off x="292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2" name="Rectangle 19"/>
            <p:cNvSpPr>
              <a:spLocks noChangeArrowheads="1"/>
            </p:cNvSpPr>
            <p:nvPr/>
          </p:nvSpPr>
          <p:spPr bwMode="auto">
            <a:xfrm>
              <a:off x="312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3" name="Rectangle 20"/>
            <p:cNvSpPr>
              <a:spLocks noChangeArrowheads="1"/>
            </p:cNvSpPr>
            <p:nvPr/>
          </p:nvSpPr>
          <p:spPr bwMode="auto">
            <a:xfrm>
              <a:off x="331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4" name="Rectangle 21"/>
            <p:cNvSpPr>
              <a:spLocks noChangeArrowheads="1"/>
            </p:cNvSpPr>
            <p:nvPr/>
          </p:nvSpPr>
          <p:spPr bwMode="auto">
            <a:xfrm>
              <a:off x="350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5" name="Rectangle 22"/>
            <p:cNvSpPr>
              <a:spLocks noChangeArrowheads="1"/>
            </p:cNvSpPr>
            <p:nvPr/>
          </p:nvSpPr>
          <p:spPr bwMode="auto">
            <a:xfrm>
              <a:off x="369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6" name="Rectangle 23"/>
            <p:cNvSpPr>
              <a:spLocks noChangeArrowheads="1"/>
            </p:cNvSpPr>
            <p:nvPr/>
          </p:nvSpPr>
          <p:spPr bwMode="auto">
            <a:xfrm>
              <a:off x="388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7" name="Rectangle 24"/>
            <p:cNvSpPr>
              <a:spLocks noChangeArrowheads="1"/>
            </p:cNvSpPr>
            <p:nvPr/>
          </p:nvSpPr>
          <p:spPr bwMode="auto">
            <a:xfrm>
              <a:off x="408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8" name="Rectangle 25"/>
            <p:cNvSpPr>
              <a:spLocks noChangeArrowheads="1"/>
            </p:cNvSpPr>
            <p:nvPr/>
          </p:nvSpPr>
          <p:spPr bwMode="auto">
            <a:xfrm>
              <a:off x="4272"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39" name="Rectangle 26"/>
            <p:cNvSpPr>
              <a:spLocks noChangeArrowheads="1"/>
            </p:cNvSpPr>
            <p:nvPr/>
          </p:nvSpPr>
          <p:spPr bwMode="auto">
            <a:xfrm>
              <a:off x="4464"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40" name="Rectangle 27"/>
            <p:cNvSpPr>
              <a:spLocks noChangeArrowheads="1"/>
            </p:cNvSpPr>
            <p:nvPr/>
          </p:nvSpPr>
          <p:spPr bwMode="auto">
            <a:xfrm>
              <a:off x="4656"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41" name="Rectangle 28"/>
            <p:cNvSpPr>
              <a:spLocks noChangeArrowheads="1"/>
            </p:cNvSpPr>
            <p:nvPr/>
          </p:nvSpPr>
          <p:spPr bwMode="auto">
            <a:xfrm>
              <a:off x="4848"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42" name="Rectangle 29"/>
            <p:cNvSpPr>
              <a:spLocks noChangeArrowheads="1"/>
            </p:cNvSpPr>
            <p:nvPr/>
          </p:nvSpPr>
          <p:spPr bwMode="auto">
            <a:xfrm>
              <a:off x="5040" y="129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3" name="Group 174"/>
          <p:cNvGrpSpPr>
            <a:grpSpLocks/>
          </p:cNvGrpSpPr>
          <p:nvPr/>
        </p:nvGrpSpPr>
        <p:grpSpPr bwMode="auto">
          <a:xfrm>
            <a:off x="2438400" y="2514600"/>
            <a:ext cx="7391400" cy="304800"/>
            <a:chOff x="576" y="1776"/>
            <a:chExt cx="4656" cy="192"/>
          </a:xfrm>
          <a:solidFill>
            <a:srgbClr val="CC3300"/>
          </a:solidFill>
        </p:grpSpPr>
        <p:sp>
          <p:nvSpPr>
            <p:cNvPr id="62595" name="Rectangle 30"/>
            <p:cNvSpPr>
              <a:spLocks noChangeArrowheads="1"/>
            </p:cNvSpPr>
            <p:nvPr/>
          </p:nvSpPr>
          <p:spPr bwMode="auto">
            <a:xfrm>
              <a:off x="576"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6" name="Rectangle 31"/>
            <p:cNvSpPr>
              <a:spLocks noChangeArrowheads="1"/>
            </p:cNvSpPr>
            <p:nvPr/>
          </p:nvSpPr>
          <p:spPr bwMode="auto">
            <a:xfrm>
              <a:off x="816"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7" name="Rectangle 32"/>
            <p:cNvSpPr>
              <a:spLocks noChangeArrowheads="1"/>
            </p:cNvSpPr>
            <p:nvPr/>
          </p:nvSpPr>
          <p:spPr bwMode="auto">
            <a:xfrm>
              <a:off x="1008"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8" name="Rectangle 33"/>
            <p:cNvSpPr>
              <a:spLocks noChangeArrowheads="1"/>
            </p:cNvSpPr>
            <p:nvPr/>
          </p:nvSpPr>
          <p:spPr bwMode="auto">
            <a:xfrm>
              <a:off x="1200"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9" name="Rectangle 34"/>
            <p:cNvSpPr>
              <a:spLocks noChangeArrowheads="1"/>
            </p:cNvSpPr>
            <p:nvPr/>
          </p:nvSpPr>
          <p:spPr bwMode="auto">
            <a:xfrm>
              <a:off x="1392"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0" name="Rectangle 35"/>
            <p:cNvSpPr>
              <a:spLocks noChangeArrowheads="1"/>
            </p:cNvSpPr>
            <p:nvPr/>
          </p:nvSpPr>
          <p:spPr bwMode="auto">
            <a:xfrm>
              <a:off x="1584"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1" name="Rectangle 36"/>
            <p:cNvSpPr>
              <a:spLocks noChangeArrowheads="1"/>
            </p:cNvSpPr>
            <p:nvPr/>
          </p:nvSpPr>
          <p:spPr bwMode="auto">
            <a:xfrm>
              <a:off x="1776"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2" name="Rectangle 37"/>
            <p:cNvSpPr>
              <a:spLocks noChangeArrowheads="1"/>
            </p:cNvSpPr>
            <p:nvPr/>
          </p:nvSpPr>
          <p:spPr bwMode="auto">
            <a:xfrm>
              <a:off x="1968"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3" name="Rectangle 38"/>
            <p:cNvSpPr>
              <a:spLocks noChangeArrowheads="1"/>
            </p:cNvSpPr>
            <p:nvPr/>
          </p:nvSpPr>
          <p:spPr bwMode="auto">
            <a:xfrm>
              <a:off x="2160"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604" name="Rectangle 39"/>
            <p:cNvSpPr>
              <a:spLocks noChangeArrowheads="1"/>
            </p:cNvSpPr>
            <p:nvPr/>
          </p:nvSpPr>
          <p:spPr bwMode="auto">
            <a:xfrm>
              <a:off x="2352"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5" name="Rectangle 40"/>
            <p:cNvSpPr>
              <a:spLocks noChangeArrowheads="1"/>
            </p:cNvSpPr>
            <p:nvPr/>
          </p:nvSpPr>
          <p:spPr bwMode="auto">
            <a:xfrm>
              <a:off x="2544"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6" name="Rectangle 41"/>
            <p:cNvSpPr>
              <a:spLocks noChangeArrowheads="1"/>
            </p:cNvSpPr>
            <p:nvPr/>
          </p:nvSpPr>
          <p:spPr bwMode="auto">
            <a:xfrm>
              <a:off x="2736"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7" name="Rectangle 42"/>
            <p:cNvSpPr>
              <a:spLocks noChangeArrowheads="1"/>
            </p:cNvSpPr>
            <p:nvPr/>
          </p:nvSpPr>
          <p:spPr bwMode="auto">
            <a:xfrm>
              <a:off x="2928"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8" name="Rectangle 43"/>
            <p:cNvSpPr>
              <a:spLocks noChangeArrowheads="1"/>
            </p:cNvSpPr>
            <p:nvPr/>
          </p:nvSpPr>
          <p:spPr bwMode="auto">
            <a:xfrm>
              <a:off x="3120"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09" name="Rectangle 44"/>
            <p:cNvSpPr>
              <a:spLocks noChangeArrowheads="1"/>
            </p:cNvSpPr>
            <p:nvPr/>
          </p:nvSpPr>
          <p:spPr bwMode="auto">
            <a:xfrm>
              <a:off x="3312"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0" name="Rectangle 45"/>
            <p:cNvSpPr>
              <a:spLocks noChangeArrowheads="1"/>
            </p:cNvSpPr>
            <p:nvPr/>
          </p:nvSpPr>
          <p:spPr bwMode="auto">
            <a:xfrm>
              <a:off x="3504"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1" name="Rectangle 46"/>
            <p:cNvSpPr>
              <a:spLocks noChangeArrowheads="1"/>
            </p:cNvSpPr>
            <p:nvPr/>
          </p:nvSpPr>
          <p:spPr bwMode="auto">
            <a:xfrm>
              <a:off x="3696"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2" name="Rectangle 47"/>
            <p:cNvSpPr>
              <a:spLocks noChangeArrowheads="1"/>
            </p:cNvSpPr>
            <p:nvPr/>
          </p:nvSpPr>
          <p:spPr bwMode="auto">
            <a:xfrm>
              <a:off x="3888"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3" name="Rectangle 48"/>
            <p:cNvSpPr>
              <a:spLocks noChangeArrowheads="1"/>
            </p:cNvSpPr>
            <p:nvPr/>
          </p:nvSpPr>
          <p:spPr bwMode="auto">
            <a:xfrm>
              <a:off x="4080"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4" name="Rectangle 49"/>
            <p:cNvSpPr>
              <a:spLocks noChangeArrowheads="1"/>
            </p:cNvSpPr>
            <p:nvPr/>
          </p:nvSpPr>
          <p:spPr bwMode="auto">
            <a:xfrm>
              <a:off x="4272"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5" name="Rectangle 50"/>
            <p:cNvSpPr>
              <a:spLocks noChangeArrowheads="1"/>
            </p:cNvSpPr>
            <p:nvPr/>
          </p:nvSpPr>
          <p:spPr bwMode="auto">
            <a:xfrm>
              <a:off x="4464"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6" name="Rectangle 51"/>
            <p:cNvSpPr>
              <a:spLocks noChangeArrowheads="1"/>
            </p:cNvSpPr>
            <p:nvPr/>
          </p:nvSpPr>
          <p:spPr bwMode="auto">
            <a:xfrm>
              <a:off x="4656"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7" name="Rectangle 52"/>
            <p:cNvSpPr>
              <a:spLocks noChangeArrowheads="1"/>
            </p:cNvSpPr>
            <p:nvPr/>
          </p:nvSpPr>
          <p:spPr bwMode="auto">
            <a:xfrm>
              <a:off x="4848"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618" name="Rectangle 53"/>
            <p:cNvSpPr>
              <a:spLocks noChangeArrowheads="1"/>
            </p:cNvSpPr>
            <p:nvPr/>
          </p:nvSpPr>
          <p:spPr bwMode="auto">
            <a:xfrm>
              <a:off x="5040" y="177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4" name="Group 175"/>
          <p:cNvGrpSpPr>
            <a:grpSpLocks/>
          </p:cNvGrpSpPr>
          <p:nvPr/>
        </p:nvGrpSpPr>
        <p:grpSpPr bwMode="auto">
          <a:xfrm>
            <a:off x="2362200" y="3200400"/>
            <a:ext cx="7467600" cy="304800"/>
            <a:chOff x="528" y="2256"/>
            <a:chExt cx="4704" cy="192"/>
          </a:xfrm>
          <a:solidFill>
            <a:srgbClr val="CC3300"/>
          </a:solidFill>
        </p:grpSpPr>
        <p:sp>
          <p:nvSpPr>
            <p:cNvPr id="62571" name="Rectangle 54"/>
            <p:cNvSpPr>
              <a:spLocks noChangeArrowheads="1"/>
            </p:cNvSpPr>
            <p:nvPr/>
          </p:nvSpPr>
          <p:spPr bwMode="auto">
            <a:xfrm>
              <a:off x="52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2" name="Rectangle 55"/>
            <p:cNvSpPr>
              <a:spLocks noChangeArrowheads="1"/>
            </p:cNvSpPr>
            <p:nvPr/>
          </p:nvSpPr>
          <p:spPr bwMode="auto">
            <a:xfrm>
              <a:off x="76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3" name="Rectangle 56"/>
            <p:cNvSpPr>
              <a:spLocks noChangeArrowheads="1"/>
            </p:cNvSpPr>
            <p:nvPr/>
          </p:nvSpPr>
          <p:spPr bwMode="auto">
            <a:xfrm>
              <a:off x="100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4" name="Rectangle 57"/>
            <p:cNvSpPr>
              <a:spLocks noChangeArrowheads="1"/>
            </p:cNvSpPr>
            <p:nvPr/>
          </p:nvSpPr>
          <p:spPr bwMode="auto">
            <a:xfrm>
              <a:off x="1200"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5" name="Rectangle 58"/>
            <p:cNvSpPr>
              <a:spLocks noChangeArrowheads="1"/>
            </p:cNvSpPr>
            <p:nvPr/>
          </p:nvSpPr>
          <p:spPr bwMode="auto">
            <a:xfrm>
              <a:off x="1392"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6" name="Rectangle 59"/>
            <p:cNvSpPr>
              <a:spLocks noChangeArrowheads="1"/>
            </p:cNvSpPr>
            <p:nvPr/>
          </p:nvSpPr>
          <p:spPr bwMode="auto">
            <a:xfrm>
              <a:off x="1584"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7" name="Rectangle 60"/>
            <p:cNvSpPr>
              <a:spLocks noChangeArrowheads="1"/>
            </p:cNvSpPr>
            <p:nvPr/>
          </p:nvSpPr>
          <p:spPr bwMode="auto">
            <a:xfrm>
              <a:off x="1776"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8" name="Rectangle 61"/>
            <p:cNvSpPr>
              <a:spLocks noChangeArrowheads="1"/>
            </p:cNvSpPr>
            <p:nvPr/>
          </p:nvSpPr>
          <p:spPr bwMode="auto">
            <a:xfrm>
              <a:off x="196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9" name="Rectangle 62"/>
            <p:cNvSpPr>
              <a:spLocks noChangeArrowheads="1"/>
            </p:cNvSpPr>
            <p:nvPr/>
          </p:nvSpPr>
          <p:spPr bwMode="auto">
            <a:xfrm>
              <a:off x="2160"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580" name="Rectangle 63"/>
            <p:cNvSpPr>
              <a:spLocks noChangeArrowheads="1"/>
            </p:cNvSpPr>
            <p:nvPr/>
          </p:nvSpPr>
          <p:spPr bwMode="auto">
            <a:xfrm>
              <a:off x="2352"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1" name="Rectangle 64"/>
            <p:cNvSpPr>
              <a:spLocks noChangeArrowheads="1"/>
            </p:cNvSpPr>
            <p:nvPr/>
          </p:nvSpPr>
          <p:spPr bwMode="auto">
            <a:xfrm>
              <a:off x="2544"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2" name="Rectangle 65"/>
            <p:cNvSpPr>
              <a:spLocks noChangeArrowheads="1"/>
            </p:cNvSpPr>
            <p:nvPr/>
          </p:nvSpPr>
          <p:spPr bwMode="auto">
            <a:xfrm>
              <a:off x="2736"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3" name="Rectangle 66"/>
            <p:cNvSpPr>
              <a:spLocks noChangeArrowheads="1"/>
            </p:cNvSpPr>
            <p:nvPr/>
          </p:nvSpPr>
          <p:spPr bwMode="auto">
            <a:xfrm>
              <a:off x="292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4" name="Rectangle 67"/>
            <p:cNvSpPr>
              <a:spLocks noChangeArrowheads="1"/>
            </p:cNvSpPr>
            <p:nvPr/>
          </p:nvSpPr>
          <p:spPr bwMode="auto">
            <a:xfrm>
              <a:off x="3120"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5" name="Rectangle 68"/>
            <p:cNvSpPr>
              <a:spLocks noChangeArrowheads="1"/>
            </p:cNvSpPr>
            <p:nvPr/>
          </p:nvSpPr>
          <p:spPr bwMode="auto">
            <a:xfrm>
              <a:off x="3312"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6" name="Rectangle 69"/>
            <p:cNvSpPr>
              <a:spLocks noChangeArrowheads="1"/>
            </p:cNvSpPr>
            <p:nvPr/>
          </p:nvSpPr>
          <p:spPr bwMode="auto">
            <a:xfrm>
              <a:off x="3504"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7" name="Rectangle 70"/>
            <p:cNvSpPr>
              <a:spLocks noChangeArrowheads="1"/>
            </p:cNvSpPr>
            <p:nvPr/>
          </p:nvSpPr>
          <p:spPr bwMode="auto">
            <a:xfrm>
              <a:off x="3696"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8" name="Rectangle 71"/>
            <p:cNvSpPr>
              <a:spLocks noChangeArrowheads="1"/>
            </p:cNvSpPr>
            <p:nvPr/>
          </p:nvSpPr>
          <p:spPr bwMode="auto">
            <a:xfrm>
              <a:off x="388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89" name="Rectangle 72"/>
            <p:cNvSpPr>
              <a:spLocks noChangeArrowheads="1"/>
            </p:cNvSpPr>
            <p:nvPr/>
          </p:nvSpPr>
          <p:spPr bwMode="auto">
            <a:xfrm>
              <a:off x="4080"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0" name="Rectangle 73"/>
            <p:cNvSpPr>
              <a:spLocks noChangeArrowheads="1"/>
            </p:cNvSpPr>
            <p:nvPr/>
          </p:nvSpPr>
          <p:spPr bwMode="auto">
            <a:xfrm>
              <a:off x="4272"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1" name="Rectangle 74"/>
            <p:cNvSpPr>
              <a:spLocks noChangeArrowheads="1"/>
            </p:cNvSpPr>
            <p:nvPr/>
          </p:nvSpPr>
          <p:spPr bwMode="auto">
            <a:xfrm>
              <a:off x="4464"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2" name="Rectangle 75"/>
            <p:cNvSpPr>
              <a:spLocks noChangeArrowheads="1"/>
            </p:cNvSpPr>
            <p:nvPr/>
          </p:nvSpPr>
          <p:spPr bwMode="auto">
            <a:xfrm>
              <a:off x="4656"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3" name="Rectangle 76"/>
            <p:cNvSpPr>
              <a:spLocks noChangeArrowheads="1"/>
            </p:cNvSpPr>
            <p:nvPr/>
          </p:nvSpPr>
          <p:spPr bwMode="auto">
            <a:xfrm>
              <a:off x="4848"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94" name="Rectangle 77"/>
            <p:cNvSpPr>
              <a:spLocks noChangeArrowheads="1"/>
            </p:cNvSpPr>
            <p:nvPr/>
          </p:nvSpPr>
          <p:spPr bwMode="auto">
            <a:xfrm>
              <a:off x="5040" y="225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5" name="Group 176"/>
          <p:cNvGrpSpPr>
            <a:grpSpLocks/>
          </p:cNvGrpSpPr>
          <p:nvPr/>
        </p:nvGrpSpPr>
        <p:grpSpPr bwMode="auto">
          <a:xfrm>
            <a:off x="2286000" y="3886200"/>
            <a:ext cx="7543800" cy="304800"/>
            <a:chOff x="480" y="2736"/>
            <a:chExt cx="4752" cy="192"/>
          </a:xfrm>
          <a:solidFill>
            <a:srgbClr val="CC3300"/>
          </a:solidFill>
        </p:grpSpPr>
        <p:sp>
          <p:nvSpPr>
            <p:cNvPr id="62547" name="Rectangle 101"/>
            <p:cNvSpPr>
              <a:spLocks noChangeArrowheads="1"/>
            </p:cNvSpPr>
            <p:nvPr/>
          </p:nvSpPr>
          <p:spPr bwMode="auto">
            <a:xfrm>
              <a:off x="48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8" name="Rectangle 102"/>
            <p:cNvSpPr>
              <a:spLocks noChangeArrowheads="1"/>
            </p:cNvSpPr>
            <p:nvPr/>
          </p:nvSpPr>
          <p:spPr bwMode="auto">
            <a:xfrm>
              <a:off x="72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9" name="Rectangle 103"/>
            <p:cNvSpPr>
              <a:spLocks noChangeArrowheads="1"/>
            </p:cNvSpPr>
            <p:nvPr/>
          </p:nvSpPr>
          <p:spPr bwMode="auto">
            <a:xfrm>
              <a:off x="96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0" name="Rectangle 104"/>
            <p:cNvSpPr>
              <a:spLocks noChangeArrowheads="1"/>
            </p:cNvSpPr>
            <p:nvPr/>
          </p:nvSpPr>
          <p:spPr bwMode="auto">
            <a:xfrm>
              <a:off x="120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1" name="Rectangle 105"/>
            <p:cNvSpPr>
              <a:spLocks noChangeArrowheads="1"/>
            </p:cNvSpPr>
            <p:nvPr/>
          </p:nvSpPr>
          <p:spPr bwMode="auto">
            <a:xfrm>
              <a:off x="1392"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2" name="Rectangle 106"/>
            <p:cNvSpPr>
              <a:spLocks noChangeArrowheads="1"/>
            </p:cNvSpPr>
            <p:nvPr/>
          </p:nvSpPr>
          <p:spPr bwMode="auto">
            <a:xfrm>
              <a:off x="1584"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3" name="Rectangle 107"/>
            <p:cNvSpPr>
              <a:spLocks noChangeArrowheads="1"/>
            </p:cNvSpPr>
            <p:nvPr/>
          </p:nvSpPr>
          <p:spPr bwMode="auto">
            <a:xfrm>
              <a:off x="1776"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4" name="Rectangle 108"/>
            <p:cNvSpPr>
              <a:spLocks noChangeArrowheads="1"/>
            </p:cNvSpPr>
            <p:nvPr/>
          </p:nvSpPr>
          <p:spPr bwMode="auto">
            <a:xfrm>
              <a:off x="1968"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5" name="Rectangle 109"/>
            <p:cNvSpPr>
              <a:spLocks noChangeArrowheads="1"/>
            </p:cNvSpPr>
            <p:nvPr/>
          </p:nvSpPr>
          <p:spPr bwMode="auto">
            <a:xfrm>
              <a:off x="216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556" name="Rectangle 110"/>
            <p:cNvSpPr>
              <a:spLocks noChangeArrowheads="1"/>
            </p:cNvSpPr>
            <p:nvPr/>
          </p:nvSpPr>
          <p:spPr bwMode="auto">
            <a:xfrm>
              <a:off x="2352"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7" name="Rectangle 111"/>
            <p:cNvSpPr>
              <a:spLocks noChangeArrowheads="1"/>
            </p:cNvSpPr>
            <p:nvPr/>
          </p:nvSpPr>
          <p:spPr bwMode="auto">
            <a:xfrm>
              <a:off x="2544"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8" name="Rectangle 112"/>
            <p:cNvSpPr>
              <a:spLocks noChangeArrowheads="1"/>
            </p:cNvSpPr>
            <p:nvPr/>
          </p:nvSpPr>
          <p:spPr bwMode="auto">
            <a:xfrm>
              <a:off x="2736"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59" name="Rectangle 113"/>
            <p:cNvSpPr>
              <a:spLocks noChangeArrowheads="1"/>
            </p:cNvSpPr>
            <p:nvPr/>
          </p:nvSpPr>
          <p:spPr bwMode="auto">
            <a:xfrm>
              <a:off x="2928"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0" name="Rectangle 114"/>
            <p:cNvSpPr>
              <a:spLocks noChangeArrowheads="1"/>
            </p:cNvSpPr>
            <p:nvPr/>
          </p:nvSpPr>
          <p:spPr bwMode="auto">
            <a:xfrm>
              <a:off x="312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1" name="Rectangle 115"/>
            <p:cNvSpPr>
              <a:spLocks noChangeArrowheads="1"/>
            </p:cNvSpPr>
            <p:nvPr/>
          </p:nvSpPr>
          <p:spPr bwMode="auto">
            <a:xfrm>
              <a:off x="3312"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2" name="Rectangle 116"/>
            <p:cNvSpPr>
              <a:spLocks noChangeArrowheads="1"/>
            </p:cNvSpPr>
            <p:nvPr/>
          </p:nvSpPr>
          <p:spPr bwMode="auto">
            <a:xfrm>
              <a:off x="3504"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3" name="Rectangle 117"/>
            <p:cNvSpPr>
              <a:spLocks noChangeArrowheads="1"/>
            </p:cNvSpPr>
            <p:nvPr/>
          </p:nvSpPr>
          <p:spPr bwMode="auto">
            <a:xfrm>
              <a:off x="3696"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4" name="Rectangle 118"/>
            <p:cNvSpPr>
              <a:spLocks noChangeArrowheads="1"/>
            </p:cNvSpPr>
            <p:nvPr/>
          </p:nvSpPr>
          <p:spPr bwMode="auto">
            <a:xfrm>
              <a:off x="3888"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5" name="Rectangle 119"/>
            <p:cNvSpPr>
              <a:spLocks noChangeArrowheads="1"/>
            </p:cNvSpPr>
            <p:nvPr/>
          </p:nvSpPr>
          <p:spPr bwMode="auto">
            <a:xfrm>
              <a:off x="408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6" name="Rectangle 120"/>
            <p:cNvSpPr>
              <a:spLocks noChangeArrowheads="1"/>
            </p:cNvSpPr>
            <p:nvPr/>
          </p:nvSpPr>
          <p:spPr bwMode="auto">
            <a:xfrm>
              <a:off x="4272"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7" name="Rectangle 121"/>
            <p:cNvSpPr>
              <a:spLocks noChangeArrowheads="1"/>
            </p:cNvSpPr>
            <p:nvPr/>
          </p:nvSpPr>
          <p:spPr bwMode="auto">
            <a:xfrm>
              <a:off x="4464"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8" name="Rectangle 122"/>
            <p:cNvSpPr>
              <a:spLocks noChangeArrowheads="1"/>
            </p:cNvSpPr>
            <p:nvPr/>
          </p:nvSpPr>
          <p:spPr bwMode="auto">
            <a:xfrm>
              <a:off x="4656"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69" name="Rectangle 123"/>
            <p:cNvSpPr>
              <a:spLocks noChangeArrowheads="1"/>
            </p:cNvSpPr>
            <p:nvPr/>
          </p:nvSpPr>
          <p:spPr bwMode="auto">
            <a:xfrm>
              <a:off x="4848"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70" name="Rectangle 124"/>
            <p:cNvSpPr>
              <a:spLocks noChangeArrowheads="1"/>
            </p:cNvSpPr>
            <p:nvPr/>
          </p:nvSpPr>
          <p:spPr bwMode="auto">
            <a:xfrm>
              <a:off x="5040" y="273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6" name="Group 252"/>
          <p:cNvGrpSpPr>
            <a:grpSpLocks/>
          </p:cNvGrpSpPr>
          <p:nvPr/>
        </p:nvGrpSpPr>
        <p:grpSpPr bwMode="auto">
          <a:xfrm>
            <a:off x="2286000" y="4572000"/>
            <a:ext cx="7620000" cy="304800"/>
            <a:chOff x="480" y="3216"/>
            <a:chExt cx="4800" cy="192"/>
          </a:xfrm>
          <a:solidFill>
            <a:srgbClr val="CC3300"/>
          </a:solidFill>
        </p:grpSpPr>
        <p:sp>
          <p:nvSpPr>
            <p:cNvPr id="62523" name="Rectangle 180"/>
            <p:cNvSpPr>
              <a:spLocks noChangeArrowheads="1"/>
            </p:cNvSpPr>
            <p:nvPr/>
          </p:nvSpPr>
          <p:spPr bwMode="auto">
            <a:xfrm>
              <a:off x="48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4" name="Rectangle 181"/>
            <p:cNvSpPr>
              <a:spLocks noChangeArrowheads="1"/>
            </p:cNvSpPr>
            <p:nvPr/>
          </p:nvSpPr>
          <p:spPr bwMode="auto">
            <a:xfrm>
              <a:off x="72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5" name="Rectangle 182"/>
            <p:cNvSpPr>
              <a:spLocks noChangeArrowheads="1"/>
            </p:cNvSpPr>
            <p:nvPr/>
          </p:nvSpPr>
          <p:spPr bwMode="auto">
            <a:xfrm>
              <a:off x="96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6" name="Rectangle 183"/>
            <p:cNvSpPr>
              <a:spLocks noChangeArrowheads="1"/>
            </p:cNvSpPr>
            <p:nvPr/>
          </p:nvSpPr>
          <p:spPr bwMode="auto">
            <a:xfrm>
              <a:off x="120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7" name="Rectangle 184"/>
            <p:cNvSpPr>
              <a:spLocks noChangeArrowheads="1"/>
            </p:cNvSpPr>
            <p:nvPr/>
          </p:nvSpPr>
          <p:spPr bwMode="auto">
            <a:xfrm>
              <a:off x="1392"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8" name="Rectangle 185"/>
            <p:cNvSpPr>
              <a:spLocks noChangeArrowheads="1"/>
            </p:cNvSpPr>
            <p:nvPr/>
          </p:nvSpPr>
          <p:spPr bwMode="auto">
            <a:xfrm>
              <a:off x="1584"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9" name="Rectangle 186"/>
            <p:cNvSpPr>
              <a:spLocks noChangeArrowheads="1"/>
            </p:cNvSpPr>
            <p:nvPr/>
          </p:nvSpPr>
          <p:spPr bwMode="auto">
            <a:xfrm>
              <a:off x="1776"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0" name="Rectangle 187"/>
            <p:cNvSpPr>
              <a:spLocks noChangeArrowheads="1"/>
            </p:cNvSpPr>
            <p:nvPr/>
          </p:nvSpPr>
          <p:spPr bwMode="auto">
            <a:xfrm>
              <a:off x="1968"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1" name="Rectangle 188"/>
            <p:cNvSpPr>
              <a:spLocks noChangeArrowheads="1"/>
            </p:cNvSpPr>
            <p:nvPr/>
          </p:nvSpPr>
          <p:spPr bwMode="auto">
            <a:xfrm>
              <a:off x="216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532" name="Rectangle 189"/>
            <p:cNvSpPr>
              <a:spLocks noChangeArrowheads="1"/>
            </p:cNvSpPr>
            <p:nvPr/>
          </p:nvSpPr>
          <p:spPr bwMode="auto">
            <a:xfrm>
              <a:off x="2352"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3" name="Rectangle 190"/>
            <p:cNvSpPr>
              <a:spLocks noChangeArrowheads="1"/>
            </p:cNvSpPr>
            <p:nvPr/>
          </p:nvSpPr>
          <p:spPr bwMode="auto">
            <a:xfrm>
              <a:off x="2544"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4" name="Rectangle 191"/>
            <p:cNvSpPr>
              <a:spLocks noChangeArrowheads="1"/>
            </p:cNvSpPr>
            <p:nvPr/>
          </p:nvSpPr>
          <p:spPr bwMode="auto">
            <a:xfrm>
              <a:off x="2736"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5" name="Rectangle 192"/>
            <p:cNvSpPr>
              <a:spLocks noChangeArrowheads="1"/>
            </p:cNvSpPr>
            <p:nvPr/>
          </p:nvSpPr>
          <p:spPr bwMode="auto">
            <a:xfrm>
              <a:off x="2928"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6" name="Rectangle 193"/>
            <p:cNvSpPr>
              <a:spLocks noChangeArrowheads="1"/>
            </p:cNvSpPr>
            <p:nvPr/>
          </p:nvSpPr>
          <p:spPr bwMode="auto">
            <a:xfrm>
              <a:off x="312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7" name="Rectangle 194"/>
            <p:cNvSpPr>
              <a:spLocks noChangeArrowheads="1"/>
            </p:cNvSpPr>
            <p:nvPr/>
          </p:nvSpPr>
          <p:spPr bwMode="auto">
            <a:xfrm>
              <a:off x="3312"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8" name="Rectangle 195"/>
            <p:cNvSpPr>
              <a:spLocks noChangeArrowheads="1"/>
            </p:cNvSpPr>
            <p:nvPr/>
          </p:nvSpPr>
          <p:spPr bwMode="auto">
            <a:xfrm>
              <a:off x="3504"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39" name="Rectangle 196"/>
            <p:cNvSpPr>
              <a:spLocks noChangeArrowheads="1"/>
            </p:cNvSpPr>
            <p:nvPr/>
          </p:nvSpPr>
          <p:spPr bwMode="auto">
            <a:xfrm>
              <a:off x="3696"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0" name="Rectangle 197"/>
            <p:cNvSpPr>
              <a:spLocks noChangeArrowheads="1"/>
            </p:cNvSpPr>
            <p:nvPr/>
          </p:nvSpPr>
          <p:spPr bwMode="auto">
            <a:xfrm>
              <a:off x="3888"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1" name="Rectangle 198"/>
            <p:cNvSpPr>
              <a:spLocks noChangeArrowheads="1"/>
            </p:cNvSpPr>
            <p:nvPr/>
          </p:nvSpPr>
          <p:spPr bwMode="auto">
            <a:xfrm>
              <a:off x="4080"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2" name="Rectangle 199"/>
            <p:cNvSpPr>
              <a:spLocks noChangeArrowheads="1"/>
            </p:cNvSpPr>
            <p:nvPr/>
          </p:nvSpPr>
          <p:spPr bwMode="auto">
            <a:xfrm>
              <a:off x="4272"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3" name="Rectangle 200"/>
            <p:cNvSpPr>
              <a:spLocks noChangeArrowheads="1"/>
            </p:cNvSpPr>
            <p:nvPr/>
          </p:nvSpPr>
          <p:spPr bwMode="auto">
            <a:xfrm>
              <a:off x="4464"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4" name="Rectangle 201"/>
            <p:cNvSpPr>
              <a:spLocks noChangeArrowheads="1"/>
            </p:cNvSpPr>
            <p:nvPr/>
          </p:nvSpPr>
          <p:spPr bwMode="auto">
            <a:xfrm>
              <a:off x="4656"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5" name="Rectangle 202"/>
            <p:cNvSpPr>
              <a:spLocks noChangeArrowheads="1"/>
            </p:cNvSpPr>
            <p:nvPr/>
          </p:nvSpPr>
          <p:spPr bwMode="auto">
            <a:xfrm>
              <a:off x="4848"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46" name="Rectangle 203"/>
            <p:cNvSpPr>
              <a:spLocks noChangeArrowheads="1"/>
            </p:cNvSpPr>
            <p:nvPr/>
          </p:nvSpPr>
          <p:spPr bwMode="auto">
            <a:xfrm>
              <a:off x="5088" y="3216"/>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7" name="Group 253"/>
          <p:cNvGrpSpPr>
            <a:grpSpLocks/>
          </p:cNvGrpSpPr>
          <p:nvPr/>
        </p:nvGrpSpPr>
        <p:grpSpPr bwMode="auto">
          <a:xfrm>
            <a:off x="2286000" y="5257800"/>
            <a:ext cx="7696200" cy="304800"/>
            <a:chOff x="480" y="3648"/>
            <a:chExt cx="4848" cy="192"/>
          </a:xfrm>
          <a:solidFill>
            <a:srgbClr val="CC3300"/>
          </a:solidFill>
        </p:grpSpPr>
        <p:sp>
          <p:nvSpPr>
            <p:cNvPr id="62499" name="Rectangle 204"/>
            <p:cNvSpPr>
              <a:spLocks noChangeArrowheads="1"/>
            </p:cNvSpPr>
            <p:nvPr/>
          </p:nvSpPr>
          <p:spPr bwMode="auto">
            <a:xfrm>
              <a:off x="48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0" name="Rectangle 205"/>
            <p:cNvSpPr>
              <a:spLocks noChangeArrowheads="1"/>
            </p:cNvSpPr>
            <p:nvPr/>
          </p:nvSpPr>
          <p:spPr bwMode="auto">
            <a:xfrm>
              <a:off x="72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1" name="Rectangle 206"/>
            <p:cNvSpPr>
              <a:spLocks noChangeArrowheads="1"/>
            </p:cNvSpPr>
            <p:nvPr/>
          </p:nvSpPr>
          <p:spPr bwMode="auto">
            <a:xfrm>
              <a:off x="96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2" name="Rectangle 207"/>
            <p:cNvSpPr>
              <a:spLocks noChangeArrowheads="1"/>
            </p:cNvSpPr>
            <p:nvPr/>
          </p:nvSpPr>
          <p:spPr bwMode="auto">
            <a:xfrm>
              <a:off x="120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3" name="Rectangle 208"/>
            <p:cNvSpPr>
              <a:spLocks noChangeArrowheads="1"/>
            </p:cNvSpPr>
            <p:nvPr/>
          </p:nvSpPr>
          <p:spPr bwMode="auto">
            <a:xfrm>
              <a:off x="1392"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4" name="Rectangle 209"/>
            <p:cNvSpPr>
              <a:spLocks noChangeArrowheads="1"/>
            </p:cNvSpPr>
            <p:nvPr/>
          </p:nvSpPr>
          <p:spPr bwMode="auto">
            <a:xfrm>
              <a:off x="1584"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5" name="Rectangle 210"/>
            <p:cNvSpPr>
              <a:spLocks noChangeArrowheads="1"/>
            </p:cNvSpPr>
            <p:nvPr/>
          </p:nvSpPr>
          <p:spPr bwMode="auto">
            <a:xfrm>
              <a:off x="1776"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6" name="Rectangle 211"/>
            <p:cNvSpPr>
              <a:spLocks noChangeArrowheads="1"/>
            </p:cNvSpPr>
            <p:nvPr/>
          </p:nvSpPr>
          <p:spPr bwMode="auto">
            <a:xfrm>
              <a:off x="1968"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7" name="Rectangle 212"/>
            <p:cNvSpPr>
              <a:spLocks noChangeArrowheads="1"/>
            </p:cNvSpPr>
            <p:nvPr/>
          </p:nvSpPr>
          <p:spPr bwMode="auto">
            <a:xfrm>
              <a:off x="216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508" name="Rectangle 213"/>
            <p:cNvSpPr>
              <a:spLocks noChangeArrowheads="1"/>
            </p:cNvSpPr>
            <p:nvPr/>
          </p:nvSpPr>
          <p:spPr bwMode="auto">
            <a:xfrm>
              <a:off x="2352"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09" name="Rectangle 214"/>
            <p:cNvSpPr>
              <a:spLocks noChangeArrowheads="1"/>
            </p:cNvSpPr>
            <p:nvPr/>
          </p:nvSpPr>
          <p:spPr bwMode="auto">
            <a:xfrm>
              <a:off x="2544"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0" name="Rectangle 215"/>
            <p:cNvSpPr>
              <a:spLocks noChangeArrowheads="1"/>
            </p:cNvSpPr>
            <p:nvPr/>
          </p:nvSpPr>
          <p:spPr bwMode="auto">
            <a:xfrm>
              <a:off x="2736"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1" name="Rectangle 216"/>
            <p:cNvSpPr>
              <a:spLocks noChangeArrowheads="1"/>
            </p:cNvSpPr>
            <p:nvPr/>
          </p:nvSpPr>
          <p:spPr bwMode="auto">
            <a:xfrm>
              <a:off x="2928"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2" name="Rectangle 217"/>
            <p:cNvSpPr>
              <a:spLocks noChangeArrowheads="1"/>
            </p:cNvSpPr>
            <p:nvPr/>
          </p:nvSpPr>
          <p:spPr bwMode="auto">
            <a:xfrm>
              <a:off x="312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3" name="Rectangle 218"/>
            <p:cNvSpPr>
              <a:spLocks noChangeArrowheads="1"/>
            </p:cNvSpPr>
            <p:nvPr/>
          </p:nvSpPr>
          <p:spPr bwMode="auto">
            <a:xfrm>
              <a:off x="3312"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4" name="Rectangle 219"/>
            <p:cNvSpPr>
              <a:spLocks noChangeArrowheads="1"/>
            </p:cNvSpPr>
            <p:nvPr/>
          </p:nvSpPr>
          <p:spPr bwMode="auto">
            <a:xfrm>
              <a:off x="3504"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5" name="Rectangle 220"/>
            <p:cNvSpPr>
              <a:spLocks noChangeArrowheads="1"/>
            </p:cNvSpPr>
            <p:nvPr/>
          </p:nvSpPr>
          <p:spPr bwMode="auto">
            <a:xfrm>
              <a:off x="3696"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6" name="Rectangle 221"/>
            <p:cNvSpPr>
              <a:spLocks noChangeArrowheads="1"/>
            </p:cNvSpPr>
            <p:nvPr/>
          </p:nvSpPr>
          <p:spPr bwMode="auto">
            <a:xfrm>
              <a:off x="3888"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7" name="Rectangle 222"/>
            <p:cNvSpPr>
              <a:spLocks noChangeArrowheads="1"/>
            </p:cNvSpPr>
            <p:nvPr/>
          </p:nvSpPr>
          <p:spPr bwMode="auto">
            <a:xfrm>
              <a:off x="4080"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8" name="Rectangle 223"/>
            <p:cNvSpPr>
              <a:spLocks noChangeArrowheads="1"/>
            </p:cNvSpPr>
            <p:nvPr/>
          </p:nvSpPr>
          <p:spPr bwMode="auto">
            <a:xfrm>
              <a:off x="4272"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19" name="Rectangle 224"/>
            <p:cNvSpPr>
              <a:spLocks noChangeArrowheads="1"/>
            </p:cNvSpPr>
            <p:nvPr/>
          </p:nvSpPr>
          <p:spPr bwMode="auto">
            <a:xfrm>
              <a:off x="4464"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0" name="Rectangle 225"/>
            <p:cNvSpPr>
              <a:spLocks noChangeArrowheads="1"/>
            </p:cNvSpPr>
            <p:nvPr/>
          </p:nvSpPr>
          <p:spPr bwMode="auto">
            <a:xfrm>
              <a:off x="4656"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1" name="Rectangle 226"/>
            <p:cNvSpPr>
              <a:spLocks noChangeArrowheads="1"/>
            </p:cNvSpPr>
            <p:nvPr/>
          </p:nvSpPr>
          <p:spPr bwMode="auto">
            <a:xfrm>
              <a:off x="4896"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522" name="Rectangle 227"/>
            <p:cNvSpPr>
              <a:spLocks noChangeArrowheads="1"/>
            </p:cNvSpPr>
            <p:nvPr/>
          </p:nvSpPr>
          <p:spPr bwMode="auto">
            <a:xfrm>
              <a:off x="5136" y="3648"/>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grpSp>
        <p:nvGrpSpPr>
          <p:cNvPr id="8" name="Group 254"/>
          <p:cNvGrpSpPr>
            <a:grpSpLocks/>
          </p:cNvGrpSpPr>
          <p:nvPr/>
        </p:nvGrpSpPr>
        <p:grpSpPr bwMode="auto">
          <a:xfrm>
            <a:off x="2133600" y="5943600"/>
            <a:ext cx="7772400" cy="304800"/>
            <a:chOff x="384" y="4032"/>
            <a:chExt cx="4896" cy="192"/>
          </a:xfrm>
          <a:solidFill>
            <a:srgbClr val="CC3300"/>
          </a:solidFill>
        </p:grpSpPr>
        <p:sp>
          <p:nvSpPr>
            <p:cNvPr id="62475" name="Rectangle 228"/>
            <p:cNvSpPr>
              <a:spLocks noChangeArrowheads="1"/>
            </p:cNvSpPr>
            <p:nvPr/>
          </p:nvSpPr>
          <p:spPr bwMode="auto">
            <a:xfrm>
              <a:off x="38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76" name="Rectangle 229"/>
            <p:cNvSpPr>
              <a:spLocks noChangeArrowheads="1"/>
            </p:cNvSpPr>
            <p:nvPr/>
          </p:nvSpPr>
          <p:spPr bwMode="auto">
            <a:xfrm>
              <a:off x="62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77" name="Rectangle 230"/>
            <p:cNvSpPr>
              <a:spLocks noChangeArrowheads="1"/>
            </p:cNvSpPr>
            <p:nvPr/>
          </p:nvSpPr>
          <p:spPr bwMode="auto">
            <a:xfrm>
              <a:off x="86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78" name="Rectangle 231"/>
            <p:cNvSpPr>
              <a:spLocks noChangeArrowheads="1"/>
            </p:cNvSpPr>
            <p:nvPr/>
          </p:nvSpPr>
          <p:spPr bwMode="auto">
            <a:xfrm>
              <a:off x="110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79" name="Rectangle 232"/>
            <p:cNvSpPr>
              <a:spLocks noChangeArrowheads="1"/>
            </p:cNvSpPr>
            <p:nvPr/>
          </p:nvSpPr>
          <p:spPr bwMode="auto">
            <a:xfrm>
              <a:off x="134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0" name="Rectangle 233"/>
            <p:cNvSpPr>
              <a:spLocks noChangeArrowheads="1"/>
            </p:cNvSpPr>
            <p:nvPr/>
          </p:nvSpPr>
          <p:spPr bwMode="auto">
            <a:xfrm>
              <a:off x="1536"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1" name="Rectangle 234"/>
            <p:cNvSpPr>
              <a:spLocks noChangeArrowheads="1"/>
            </p:cNvSpPr>
            <p:nvPr/>
          </p:nvSpPr>
          <p:spPr bwMode="auto">
            <a:xfrm>
              <a:off x="1728"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2" name="Rectangle 235"/>
            <p:cNvSpPr>
              <a:spLocks noChangeArrowheads="1"/>
            </p:cNvSpPr>
            <p:nvPr/>
          </p:nvSpPr>
          <p:spPr bwMode="auto">
            <a:xfrm>
              <a:off x="1920"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3" name="Rectangle 236"/>
            <p:cNvSpPr>
              <a:spLocks noChangeArrowheads="1"/>
            </p:cNvSpPr>
            <p:nvPr/>
          </p:nvSpPr>
          <p:spPr bwMode="auto">
            <a:xfrm>
              <a:off x="2112"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latin typeface="Times New Roman" panose="02020603050405020304" pitchFamily="18" charset="0"/>
              </a:endParaRPr>
            </a:p>
          </p:txBody>
        </p:sp>
        <p:sp>
          <p:nvSpPr>
            <p:cNvPr id="62484" name="Rectangle 237"/>
            <p:cNvSpPr>
              <a:spLocks noChangeArrowheads="1"/>
            </p:cNvSpPr>
            <p:nvPr/>
          </p:nvSpPr>
          <p:spPr bwMode="auto">
            <a:xfrm>
              <a:off x="230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5" name="Rectangle 238"/>
            <p:cNvSpPr>
              <a:spLocks noChangeArrowheads="1"/>
            </p:cNvSpPr>
            <p:nvPr/>
          </p:nvSpPr>
          <p:spPr bwMode="auto">
            <a:xfrm>
              <a:off x="2496"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6" name="Rectangle 239"/>
            <p:cNvSpPr>
              <a:spLocks noChangeArrowheads="1"/>
            </p:cNvSpPr>
            <p:nvPr/>
          </p:nvSpPr>
          <p:spPr bwMode="auto">
            <a:xfrm>
              <a:off x="2688"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7" name="Rectangle 240"/>
            <p:cNvSpPr>
              <a:spLocks noChangeArrowheads="1"/>
            </p:cNvSpPr>
            <p:nvPr/>
          </p:nvSpPr>
          <p:spPr bwMode="auto">
            <a:xfrm>
              <a:off x="2880"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8" name="Rectangle 241"/>
            <p:cNvSpPr>
              <a:spLocks noChangeArrowheads="1"/>
            </p:cNvSpPr>
            <p:nvPr/>
          </p:nvSpPr>
          <p:spPr bwMode="auto">
            <a:xfrm>
              <a:off x="3072"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89" name="Rectangle 242"/>
            <p:cNvSpPr>
              <a:spLocks noChangeArrowheads="1"/>
            </p:cNvSpPr>
            <p:nvPr/>
          </p:nvSpPr>
          <p:spPr bwMode="auto">
            <a:xfrm>
              <a:off x="326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0" name="Rectangle 243"/>
            <p:cNvSpPr>
              <a:spLocks noChangeArrowheads="1"/>
            </p:cNvSpPr>
            <p:nvPr/>
          </p:nvSpPr>
          <p:spPr bwMode="auto">
            <a:xfrm>
              <a:off x="3456"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1" name="Rectangle 244"/>
            <p:cNvSpPr>
              <a:spLocks noChangeArrowheads="1"/>
            </p:cNvSpPr>
            <p:nvPr/>
          </p:nvSpPr>
          <p:spPr bwMode="auto">
            <a:xfrm>
              <a:off x="3648"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2" name="Rectangle 245"/>
            <p:cNvSpPr>
              <a:spLocks noChangeArrowheads="1"/>
            </p:cNvSpPr>
            <p:nvPr/>
          </p:nvSpPr>
          <p:spPr bwMode="auto">
            <a:xfrm>
              <a:off x="3840"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3" name="Rectangle 246"/>
            <p:cNvSpPr>
              <a:spLocks noChangeArrowheads="1"/>
            </p:cNvSpPr>
            <p:nvPr/>
          </p:nvSpPr>
          <p:spPr bwMode="auto">
            <a:xfrm>
              <a:off x="4032"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4" name="Rectangle 247"/>
            <p:cNvSpPr>
              <a:spLocks noChangeArrowheads="1"/>
            </p:cNvSpPr>
            <p:nvPr/>
          </p:nvSpPr>
          <p:spPr bwMode="auto">
            <a:xfrm>
              <a:off x="4224"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5" name="Rectangle 248"/>
            <p:cNvSpPr>
              <a:spLocks noChangeArrowheads="1"/>
            </p:cNvSpPr>
            <p:nvPr/>
          </p:nvSpPr>
          <p:spPr bwMode="auto">
            <a:xfrm>
              <a:off x="4416"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6" name="Rectangle 249"/>
            <p:cNvSpPr>
              <a:spLocks noChangeArrowheads="1"/>
            </p:cNvSpPr>
            <p:nvPr/>
          </p:nvSpPr>
          <p:spPr bwMode="auto">
            <a:xfrm>
              <a:off x="4608"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7" name="Rectangle 250"/>
            <p:cNvSpPr>
              <a:spLocks noChangeArrowheads="1"/>
            </p:cNvSpPr>
            <p:nvPr/>
          </p:nvSpPr>
          <p:spPr bwMode="auto">
            <a:xfrm>
              <a:off x="4848"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sp>
          <p:nvSpPr>
            <p:cNvPr id="62498" name="Rectangle 251"/>
            <p:cNvSpPr>
              <a:spLocks noChangeArrowheads="1"/>
            </p:cNvSpPr>
            <p:nvPr/>
          </p:nvSpPr>
          <p:spPr bwMode="auto">
            <a:xfrm>
              <a:off x="5088" y="4032"/>
              <a:ext cx="192" cy="192"/>
            </a:xfrm>
            <a:prstGeom prst="rect">
              <a:avLst/>
            </a:prstGeom>
            <a:grpFill/>
            <a:ln w="15875">
              <a:solidFill>
                <a:schemeClr val="tx1"/>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QuickSort: </a:t>
            </a:r>
          </a:p>
        </p:txBody>
      </p:sp>
      <p:sp>
        <p:nvSpPr>
          <p:cNvPr id="8195" name="Rectangle 3"/>
          <p:cNvSpPr>
            <a:spLocks noGrp="1" noChangeArrowheads="1"/>
          </p:cNvSpPr>
          <p:nvPr>
            <p:ph idx="1"/>
          </p:nvPr>
        </p:nvSpPr>
        <p:spPr/>
        <p:txBody>
          <a:bodyPr/>
          <a:lstStyle/>
          <a:p>
            <a:pPr eaLnBrk="1" hangingPunct="1"/>
            <a:r>
              <a:rPr lang="en-US" altLang="en-US" smtClean="0"/>
              <a:t>More formally: for an array </a:t>
            </a:r>
            <a:r>
              <a:rPr lang="en-US" altLang="en-US" sz="2800" i="1">
                <a:latin typeface="Times New Roman" panose="02020603050405020304" pitchFamily="18" charset="0"/>
                <a:cs typeface="Times New Roman" panose="02020603050405020304" pitchFamily="18" charset="0"/>
              </a:rPr>
              <a:t>A[p .. r]:</a:t>
            </a:r>
          </a:p>
          <a:p>
            <a:pPr eaLnBrk="1" hangingPunct="1"/>
            <a:endParaRPr lang="en-US" altLang="en-US" sz="280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b="11360"/>
          <a:stretch>
            <a:fillRect/>
          </a:stretch>
        </p:blipFill>
        <p:spPr bwMode="auto">
          <a:xfrm>
            <a:off x="1647825" y="2667000"/>
            <a:ext cx="87264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1119481" y="1066801"/>
            <a:ext cx="4077248" cy="762000"/>
          </a:xfrm>
        </p:spPr>
        <p:txBody>
          <a:bodyPr>
            <a:normAutofit fontScale="90000"/>
          </a:bodyPr>
          <a:lstStyle/>
          <a:p>
            <a:r>
              <a:rPr lang="en-US" altLang="en-US" dirty="0" smtClean="0"/>
              <a:t>Worst Case Intuition</a:t>
            </a:r>
          </a:p>
        </p:txBody>
      </p:sp>
      <p:sp>
        <p:nvSpPr>
          <p:cNvPr id="66562" name="Slide Number Placeholder 44"/>
          <p:cNvSpPr>
            <a:spLocks noGrp="1"/>
          </p:cNvSpPr>
          <p:nvPr>
            <p:ph type="sldNum" sz="quarter" idx="12"/>
          </p:nvPr>
        </p:nvSpPr>
        <p:spPr>
          <a:xfrm>
            <a:off x="7010400" y="6019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n-US" sz="1200"/>
              <a:t>QuickSort  </a:t>
            </a:r>
            <a:fld id="{E11878A1-75F9-423D-B24B-B6CB00FA1CDA}" type="slidenum">
              <a:rPr lang="en-US" altLang="en-US" sz="1200"/>
              <a:pPr algn="ctr">
                <a:spcBef>
                  <a:spcPct val="0"/>
                </a:spcBef>
                <a:buClrTx/>
                <a:buSzTx/>
                <a:buFontTx/>
                <a:buNone/>
              </a:pPr>
              <a:t>50</a:t>
            </a:fld>
            <a:endParaRPr lang="en-US" altLang="en-US" sz="1200"/>
          </a:p>
        </p:txBody>
      </p:sp>
      <p:sp>
        <p:nvSpPr>
          <p:cNvPr id="66564" name="Rectangle 3"/>
          <p:cNvSpPr>
            <a:spLocks noChangeArrowheads="1"/>
          </p:cNvSpPr>
          <p:nvPr/>
        </p:nvSpPr>
        <p:spPr bwMode="auto">
          <a:xfrm>
            <a:off x="6477000" y="9906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n-1</a:t>
            </a:r>
          </a:p>
        </p:txBody>
      </p:sp>
      <p:sp>
        <p:nvSpPr>
          <p:cNvPr id="66565" name="Line 4"/>
          <p:cNvSpPr>
            <a:spLocks noChangeShapeType="1"/>
          </p:cNvSpPr>
          <p:nvPr/>
        </p:nvSpPr>
        <p:spPr bwMode="auto">
          <a:xfrm flipH="1">
            <a:off x="6267451" y="15890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6" name="Line 5"/>
          <p:cNvSpPr>
            <a:spLocks noChangeShapeType="1"/>
          </p:cNvSpPr>
          <p:nvPr/>
        </p:nvSpPr>
        <p:spPr bwMode="auto">
          <a:xfrm>
            <a:off x="6648451" y="15890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7" name="Rectangle 6"/>
          <p:cNvSpPr>
            <a:spLocks noChangeArrowheads="1"/>
          </p:cNvSpPr>
          <p:nvPr/>
        </p:nvSpPr>
        <p:spPr bwMode="auto">
          <a:xfrm>
            <a:off x="5867401" y="1951039"/>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0">
                <a:latin typeface="Times New Roman" panose="02020603050405020304" pitchFamily="18" charset="0"/>
              </a:rPr>
              <a:t>0</a:t>
            </a:r>
          </a:p>
        </p:txBody>
      </p:sp>
      <p:sp>
        <p:nvSpPr>
          <p:cNvPr id="66568" name="Rectangle 7"/>
          <p:cNvSpPr>
            <a:spLocks noChangeArrowheads="1"/>
          </p:cNvSpPr>
          <p:nvPr/>
        </p:nvSpPr>
        <p:spPr bwMode="auto">
          <a:xfrm>
            <a:off x="6858000" y="19050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dirty="0">
                <a:latin typeface="Courier New" panose="02070309020205020404" pitchFamily="49" charset="0"/>
              </a:rPr>
              <a:t>n-2</a:t>
            </a:r>
          </a:p>
        </p:txBody>
      </p:sp>
      <p:sp>
        <p:nvSpPr>
          <p:cNvPr id="66569" name="Line 8"/>
          <p:cNvSpPr>
            <a:spLocks noChangeShapeType="1"/>
          </p:cNvSpPr>
          <p:nvPr/>
        </p:nvSpPr>
        <p:spPr bwMode="auto">
          <a:xfrm flipH="1">
            <a:off x="6648451" y="25034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Line 9"/>
          <p:cNvSpPr>
            <a:spLocks noChangeShapeType="1"/>
          </p:cNvSpPr>
          <p:nvPr/>
        </p:nvSpPr>
        <p:spPr bwMode="auto">
          <a:xfrm>
            <a:off x="7029451" y="25034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1" name="Rectangle 10"/>
          <p:cNvSpPr>
            <a:spLocks noChangeArrowheads="1"/>
          </p:cNvSpPr>
          <p:nvPr/>
        </p:nvSpPr>
        <p:spPr bwMode="auto">
          <a:xfrm>
            <a:off x="6248401" y="2865439"/>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0">
                <a:latin typeface="Times New Roman" panose="02020603050405020304" pitchFamily="18" charset="0"/>
              </a:rPr>
              <a:t>0</a:t>
            </a:r>
          </a:p>
        </p:txBody>
      </p:sp>
      <p:sp>
        <p:nvSpPr>
          <p:cNvPr id="66572" name="Rectangle 11"/>
          <p:cNvSpPr>
            <a:spLocks noChangeArrowheads="1"/>
          </p:cNvSpPr>
          <p:nvPr/>
        </p:nvSpPr>
        <p:spPr bwMode="auto">
          <a:xfrm>
            <a:off x="7239000" y="28194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n-3</a:t>
            </a:r>
          </a:p>
        </p:txBody>
      </p:sp>
      <p:sp>
        <p:nvSpPr>
          <p:cNvPr id="66573" name="Line 12"/>
          <p:cNvSpPr>
            <a:spLocks noChangeShapeType="1"/>
          </p:cNvSpPr>
          <p:nvPr/>
        </p:nvSpPr>
        <p:spPr bwMode="auto">
          <a:xfrm flipH="1">
            <a:off x="7334251" y="33416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7715251" y="33416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Rectangle 14"/>
          <p:cNvSpPr>
            <a:spLocks noChangeArrowheads="1"/>
          </p:cNvSpPr>
          <p:nvPr/>
        </p:nvSpPr>
        <p:spPr bwMode="auto">
          <a:xfrm>
            <a:off x="6934201" y="3703639"/>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0">
                <a:latin typeface="Times New Roman" panose="02020603050405020304" pitchFamily="18" charset="0"/>
              </a:rPr>
              <a:t>0</a:t>
            </a:r>
          </a:p>
        </p:txBody>
      </p:sp>
      <p:sp>
        <p:nvSpPr>
          <p:cNvPr id="66576" name="Rectangle 15"/>
          <p:cNvSpPr>
            <a:spLocks noChangeArrowheads="1"/>
          </p:cNvSpPr>
          <p:nvPr/>
        </p:nvSpPr>
        <p:spPr bwMode="auto">
          <a:xfrm>
            <a:off x="7924800" y="36576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n-4</a:t>
            </a:r>
          </a:p>
        </p:txBody>
      </p:sp>
      <p:sp>
        <p:nvSpPr>
          <p:cNvPr id="66577" name="Line 16"/>
          <p:cNvSpPr>
            <a:spLocks noChangeShapeType="1"/>
          </p:cNvSpPr>
          <p:nvPr/>
        </p:nvSpPr>
        <p:spPr bwMode="auto">
          <a:xfrm flipH="1">
            <a:off x="8324851" y="44846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8" name="Line 17"/>
          <p:cNvSpPr>
            <a:spLocks noChangeShapeType="1"/>
          </p:cNvSpPr>
          <p:nvPr/>
        </p:nvSpPr>
        <p:spPr bwMode="auto">
          <a:xfrm>
            <a:off x="8705851" y="4484689"/>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9" name="Rectangle 18"/>
          <p:cNvSpPr>
            <a:spLocks noChangeArrowheads="1"/>
          </p:cNvSpPr>
          <p:nvPr/>
        </p:nvSpPr>
        <p:spPr bwMode="auto">
          <a:xfrm>
            <a:off x="7924801" y="4846639"/>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0">
                <a:latin typeface="Times New Roman" panose="02020603050405020304" pitchFamily="18" charset="0"/>
              </a:rPr>
              <a:t>0</a:t>
            </a:r>
          </a:p>
        </p:txBody>
      </p:sp>
      <p:sp>
        <p:nvSpPr>
          <p:cNvPr id="66580" name="Rectangle 19"/>
          <p:cNvSpPr>
            <a:spLocks noChangeArrowheads="1"/>
          </p:cNvSpPr>
          <p:nvPr/>
        </p:nvSpPr>
        <p:spPr bwMode="auto">
          <a:xfrm>
            <a:off x="8915401" y="4800600"/>
            <a:ext cx="40075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1</a:t>
            </a:r>
          </a:p>
        </p:txBody>
      </p:sp>
      <p:sp>
        <p:nvSpPr>
          <p:cNvPr id="66581" name="Rectangle 20"/>
          <p:cNvSpPr>
            <a:spLocks noChangeArrowheads="1"/>
          </p:cNvSpPr>
          <p:nvPr/>
        </p:nvSpPr>
        <p:spPr bwMode="auto">
          <a:xfrm>
            <a:off x="8153400" y="4114800"/>
            <a:ext cx="214802" cy="50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900">
                <a:latin typeface="Times New Roman" panose="02020603050405020304" pitchFamily="18" charset="0"/>
              </a:rPr>
              <a:t>.</a:t>
            </a:r>
          </a:p>
          <a:p>
            <a:pPr>
              <a:spcBef>
                <a:spcPct val="0"/>
              </a:spcBef>
              <a:buClrTx/>
              <a:buSzTx/>
              <a:buFontTx/>
              <a:buNone/>
            </a:pPr>
            <a:r>
              <a:rPr lang="en-US" altLang="en-US" sz="900">
                <a:latin typeface="Times New Roman" panose="02020603050405020304" pitchFamily="18" charset="0"/>
              </a:rPr>
              <a:t>.</a:t>
            </a:r>
          </a:p>
          <a:p>
            <a:pPr>
              <a:spcBef>
                <a:spcPct val="0"/>
              </a:spcBef>
              <a:buClrTx/>
              <a:buSzTx/>
              <a:buFontTx/>
              <a:buNone/>
            </a:pPr>
            <a:r>
              <a:rPr lang="en-US" altLang="en-US" sz="900">
                <a:latin typeface="Times New Roman" panose="02020603050405020304" pitchFamily="18" charset="0"/>
              </a:rPr>
              <a:t>.</a:t>
            </a:r>
          </a:p>
        </p:txBody>
      </p:sp>
      <p:grpSp>
        <p:nvGrpSpPr>
          <p:cNvPr id="66582" name="Group 21"/>
          <p:cNvGrpSpPr>
            <a:grpSpLocks/>
          </p:cNvGrpSpPr>
          <p:nvPr/>
        </p:nvGrpSpPr>
        <p:grpSpPr bwMode="auto">
          <a:xfrm>
            <a:off x="8458201" y="5246692"/>
            <a:ext cx="1330325" cy="823913"/>
            <a:chOff x="2880" y="3449"/>
            <a:chExt cx="838" cy="519"/>
          </a:xfrm>
        </p:grpSpPr>
        <p:sp>
          <p:nvSpPr>
            <p:cNvPr id="66596" name="Line 22"/>
            <p:cNvSpPr>
              <a:spLocks noChangeShapeType="1"/>
            </p:cNvSpPr>
            <p:nvPr/>
          </p:nvSpPr>
          <p:spPr bwMode="auto">
            <a:xfrm flipH="1">
              <a:off x="3132" y="3449"/>
              <a:ext cx="238" cy="19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Line 23"/>
            <p:cNvSpPr>
              <a:spLocks noChangeShapeType="1"/>
            </p:cNvSpPr>
            <p:nvPr/>
          </p:nvSpPr>
          <p:spPr bwMode="auto">
            <a:xfrm>
              <a:off x="3372" y="3449"/>
              <a:ext cx="238" cy="19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8" name="Rectangle 24"/>
            <p:cNvSpPr>
              <a:spLocks noChangeArrowheads="1"/>
            </p:cNvSpPr>
            <p:nvPr/>
          </p:nvSpPr>
          <p:spPr bwMode="auto">
            <a:xfrm>
              <a:off x="2880" y="3677"/>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0">
                  <a:latin typeface="Times New Roman" panose="02020603050405020304" pitchFamily="18" charset="0"/>
                </a:rPr>
                <a:t>0</a:t>
              </a:r>
            </a:p>
          </p:txBody>
        </p:sp>
        <p:sp>
          <p:nvSpPr>
            <p:cNvPr id="66599" name="Rectangle 25"/>
            <p:cNvSpPr>
              <a:spLocks noChangeArrowheads="1"/>
            </p:cNvSpPr>
            <p:nvPr/>
          </p:nvSpPr>
          <p:spPr bwMode="auto">
            <a:xfrm>
              <a:off x="3504" y="3648"/>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0">
                  <a:latin typeface="Times New Roman" panose="02020603050405020304" pitchFamily="18" charset="0"/>
                </a:rPr>
                <a:t>0</a:t>
              </a:r>
            </a:p>
          </p:txBody>
        </p:sp>
      </p:grpSp>
      <p:sp>
        <p:nvSpPr>
          <p:cNvPr id="66583" name="Line 26"/>
          <p:cNvSpPr>
            <a:spLocks noChangeShapeType="1"/>
          </p:cNvSpPr>
          <p:nvPr/>
        </p:nvSpPr>
        <p:spPr bwMode="auto">
          <a:xfrm>
            <a:off x="7029451" y="1204913"/>
            <a:ext cx="3044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Line 27"/>
          <p:cNvSpPr>
            <a:spLocks noChangeShapeType="1"/>
          </p:cNvSpPr>
          <p:nvPr/>
        </p:nvSpPr>
        <p:spPr bwMode="auto">
          <a:xfrm>
            <a:off x="7791451" y="2195513"/>
            <a:ext cx="2282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5" name="Line 28"/>
          <p:cNvSpPr>
            <a:spLocks noChangeShapeType="1"/>
          </p:cNvSpPr>
          <p:nvPr/>
        </p:nvSpPr>
        <p:spPr bwMode="auto">
          <a:xfrm>
            <a:off x="8172451" y="3109913"/>
            <a:ext cx="19780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9"/>
          <p:cNvSpPr>
            <a:spLocks noChangeShapeType="1"/>
          </p:cNvSpPr>
          <p:nvPr/>
        </p:nvSpPr>
        <p:spPr bwMode="auto">
          <a:xfrm>
            <a:off x="8934451" y="3948113"/>
            <a:ext cx="12922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30"/>
          <p:cNvSpPr>
            <a:spLocks noChangeShapeType="1"/>
          </p:cNvSpPr>
          <p:nvPr/>
        </p:nvSpPr>
        <p:spPr bwMode="auto">
          <a:xfrm>
            <a:off x="9544051" y="5091113"/>
            <a:ext cx="8350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31"/>
          <p:cNvSpPr>
            <a:spLocks noChangeShapeType="1"/>
          </p:cNvSpPr>
          <p:nvPr/>
        </p:nvSpPr>
        <p:spPr bwMode="auto">
          <a:xfrm>
            <a:off x="9772651" y="5776913"/>
            <a:ext cx="6826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32"/>
          <p:cNvSpPr>
            <a:spLocks noChangeArrowheads="1"/>
          </p:cNvSpPr>
          <p:nvPr/>
        </p:nvSpPr>
        <p:spPr bwMode="auto">
          <a:xfrm>
            <a:off x="10210800" y="9144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n-1</a:t>
            </a:r>
          </a:p>
        </p:txBody>
      </p:sp>
      <p:sp>
        <p:nvSpPr>
          <p:cNvPr id="66590" name="Rectangle 33"/>
          <p:cNvSpPr>
            <a:spLocks noChangeArrowheads="1"/>
          </p:cNvSpPr>
          <p:nvPr/>
        </p:nvSpPr>
        <p:spPr bwMode="auto">
          <a:xfrm>
            <a:off x="10210800" y="19050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n-2</a:t>
            </a:r>
          </a:p>
        </p:txBody>
      </p:sp>
      <p:sp>
        <p:nvSpPr>
          <p:cNvPr id="66591" name="Rectangle 34"/>
          <p:cNvSpPr>
            <a:spLocks noChangeArrowheads="1"/>
          </p:cNvSpPr>
          <p:nvPr/>
        </p:nvSpPr>
        <p:spPr bwMode="auto">
          <a:xfrm>
            <a:off x="10210800" y="28194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n-3</a:t>
            </a:r>
          </a:p>
        </p:txBody>
      </p:sp>
      <p:sp>
        <p:nvSpPr>
          <p:cNvPr id="66592" name="Rectangle 35"/>
          <p:cNvSpPr>
            <a:spLocks noChangeArrowheads="1"/>
          </p:cNvSpPr>
          <p:nvPr/>
        </p:nvSpPr>
        <p:spPr bwMode="auto">
          <a:xfrm>
            <a:off x="10363200" y="3657600"/>
            <a:ext cx="83035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n-4</a:t>
            </a:r>
          </a:p>
        </p:txBody>
      </p:sp>
      <p:sp>
        <p:nvSpPr>
          <p:cNvPr id="66593" name="Rectangle 36"/>
          <p:cNvSpPr>
            <a:spLocks noChangeArrowheads="1"/>
          </p:cNvSpPr>
          <p:nvPr/>
        </p:nvSpPr>
        <p:spPr bwMode="auto">
          <a:xfrm>
            <a:off x="10363201" y="4800600"/>
            <a:ext cx="40075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1</a:t>
            </a:r>
          </a:p>
        </p:txBody>
      </p:sp>
      <p:sp>
        <p:nvSpPr>
          <p:cNvPr id="66594" name="Rectangle 37"/>
          <p:cNvSpPr>
            <a:spLocks noChangeArrowheads="1"/>
          </p:cNvSpPr>
          <p:nvPr/>
        </p:nvSpPr>
        <p:spPr bwMode="auto">
          <a:xfrm>
            <a:off x="10515601" y="5486400"/>
            <a:ext cx="40075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800" b="0">
                <a:latin typeface="Courier New" panose="02070309020205020404" pitchFamily="49" charset="0"/>
              </a:rPr>
              <a:t>0</a:t>
            </a:r>
          </a:p>
        </p:txBody>
      </p:sp>
      <p:sp>
        <p:nvSpPr>
          <p:cNvPr id="66595" name="Rectangle 38"/>
          <p:cNvSpPr>
            <a:spLocks noChangeArrowheads="1"/>
          </p:cNvSpPr>
          <p:nvPr/>
        </p:nvSpPr>
        <p:spPr bwMode="auto">
          <a:xfrm>
            <a:off x="4876800" y="1066801"/>
            <a:ext cx="1460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b="0">
                <a:latin typeface="Courier New" panose="02070309020205020404" pitchFamily="49" charset="0"/>
              </a:rPr>
              <a:t>t(n)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1143000" y="271533"/>
            <a:ext cx="8229600" cy="1371600"/>
          </a:xfrm>
        </p:spPr>
        <p:txBody>
          <a:bodyPr/>
          <a:lstStyle/>
          <a:p>
            <a:pPr eaLnBrk="1" hangingPunct="1"/>
            <a:r>
              <a:rPr lang="en-US" altLang="en-US" dirty="0" smtClean="0"/>
              <a:t>Worst case for quicksort</a:t>
            </a:r>
          </a:p>
        </p:txBody>
      </p:sp>
      <p:sp>
        <p:nvSpPr>
          <p:cNvPr id="16388" name="Rectangle 3"/>
          <p:cNvSpPr>
            <a:spLocks noGrp="1" noChangeArrowheads="1"/>
          </p:cNvSpPr>
          <p:nvPr>
            <p:ph idx="1"/>
          </p:nvPr>
        </p:nvSpPr>
        <p:spPr>
          <a:xfrm>
            <a:off x="1371600" y="1882822"/>
            <a:ext cx="8991600" cy="3886200"/>
          </a:xfrm>
        </p:spPr>
        <p:txBody>
          <a:bodyPr>
            <a:normAutofit fontScale="92500" lnSpcReduction="20000"/>
          </a:bodyPr>
          <a:lstStyle/>
          <a:p>
            <a:pPr eaLnBrk="1" hangingPunct="1"/>
            <a:r>
              <a:rPr lang="en-US" altLang="en-US" sz="2800" dirty="0"/>
              <a:t>In the worst case, recursion may be </a:t>
            </a:r>
            <a:r>
              <a:rPr lang="en-US" altLang="en-US" sz="2800" dirty="0">
                <a:solidFill>
                  <a:schemeClr val="accent2"/>
                </a:solidFill>
                <a:latin typeface="Verdana" panose="020B0604030504040204" pitchFamily="34" charset="0"/>
              </a:rPr>
              <a:t>n</a:t>
            </a:r>
            <a:r>
              <a:rPr lang="en-US" altLang="en-US" sz="2800" dirty="0"/>
              <a:t> levels deep (for an array of size </a:t>
            </a:r>
            <a:r>
              <a:rPr lang="en-US" altLang="en-US" sz="2800" dirty="0">
                <a:solidFill>
                  <a:schemeClr val="accent2"/>
                </a:solidFill>
                <a:latin typeface="Verdana" panose="020B0604030504040204" pitchFamily="34" charset="0"/>
              </a:rPr>
              <a:t>n</a:t>
            </a:r>
            <a:r>
              <a:rPr lang="en-US" altLang="en-US" sz="2800" dirty="0"/>
              <a:t>)</a:t>
            </a:r>
          </a:p>
          <a:p>
            <a:pPr eaLnBrk="1" hangingPunct="1"/>
            <a:r>
              <a:rPr lang="en-US" altLang="en-US" sz="2800" dirty="0"/>
              <a:t>But the partitioning work done at each level is still</a:t>
            </a:r>
            <a:r>
              <a:rPr lang="en-US" altLang="en-US" sz="2800" dirty="0">
                <a:solidFill>
                  <a:schemeClr val="accent2"/>
                </a:solidFill>
              </a:rPr>
              <a:t> </a:t>
            </a:r>
            <a:r>
              <a:rPr lang="en-US" altLang="en-US" sz="2800" dirty="0">
                <a:solidFill>
                  <a:schemeClr val="accent2"/>
                </a:solidFill>
                <a:latin typeface="Verdana" panose="020B0604030504040204" pitchFamily="34" charset="0"/>
              </a:rPr>
              <a:t>n</a:t>
            </a:r>
            <a:endParaRPr lang="en-US" altLang="en-US" sz="2800" dirty="0">
              <a:solidFill>
                <a:schemeClr val="accent2"/>
              </a:solidFill>
            </a:endParaRPr>
          </a:p>
          <a:p>
            <a:pPr eaLnBrk="1" hangingPunct="1"/>
            <a:r>
              <a:rPr lang="en-US" altLang="en-US" sz="2800" dirty="0">
                <a:solidFill>
                  <a:schemeClr val="accent2"/>
                </a:solidFill>
                <a:latin typeface="Verdana" panose="020B0604030504040204" pitchFamily="34" charset="0"/>
              </a:rPr>
              <a:t>O(n) * O(n) = O(n</a:t>
            </a:r>
            <a:r>
              <a:rPr lang="en-US" altLang="en-US" sz="2800" baseline="30000" dirty="0">
                <a:solidFill>
                  <a:schemeClr val="accent2"/>
                </a:solidFill>
                <a:latin typeface="Verdana" panose="020B0604030504040204" pitchFamily="34" charset="0"/>
              </a:rPr>
              <a:t>2</a:t>
            </a:r>
            <a:r>
              <a:rPr lang="en-US" altLang="en-US" sz="2800" dirty="0">
                <a:solidFill>
                  <a:schemeClr val="accent2"/>
                </a:solidFill>
                <a:latin typeface="Verdana" panose="020B0604030504040204" pitchFamily="34" charset="0"/>
              </a:rPr>
              <a:t>)</a:t>
            </a:r>
          </a:p>
          <a:p>
            <a:pPr eaLnBrk="1" hangingPunct="1"/>
            <a:r>
              <a:rPr lang="en-US" altLang="en-US" sz="2800" dirty="0"/>
              <a:t>So worst case for Quicksort is</a:t>
            </a:r>
            <a:r>
              <a:rPr lang="en-US" altLang="en-US" sz="2800" dirty="0">
                <a:solidFill>
                  <a:srgbClr val="FFFF99"/>
                </a:solidFill>
                <a:latin typeface="Verdana" panose="020B0604030504040204" pitchFamily="34" charset="0"/>
              </a:rPr>
              <a:t> </a:t>
            </a:r>
            <a:r>
              <a:rPr lang="en-US" altLang="en-US" sz="2800" dirty="0">
                <a:solidFill>
                  <a:schemeClr val="accent2"/>
                </a:solidFill>
                <a:latin typeface="Verdana" panose="020B0604030504040204" pitchFamily="34" charset="0"/>
              </a:rPr>
              <a:t>O(n</a:t>
            </a:r>
            <a:r>
              <a:rPr lang="en-US" altLang="en-US" sz="2800" baseline="30000" dirty="0">
                <a:solidFill>
                  <a:schemeClr val="accent2"/>
                </a:solidFill>
                <a:latin typeface="Verdana" panose="020B0604030504040204" pitchFamily="34" charset="0"/>
              </a:rPr>
              <a:t>2</a:t>
            </a:r>
            <a:r>
              <a:rPr lang="en-US" altLang="en-US" sz="2800" dirty="0">
                <a:solidFill>
                  <a:schemeClr val="accent2"/>
                </a:solidFill>
                <a:latin typeface="Verdana" panose="020B0604030504040204" pitchFamily="34" charset="0"/>
              </a:rPr>
              <a:t>)</a:t>
            </a:r>
            <a:endParaRPr lang="en-US" altLang="en-US" sz="2800" dirty="0">
              <a:solidFill>
                <a:schemeClr val="accent2"/>
              </a:solidFill>
            </a:endParaRPr>
          </a:p>
          <a:p>
            <a:pPr eaLnBrk="1" hangingPunct="1"/>
            <a:r>
              <a:rPr lang="en-US" altLang="en-US" sz="2800" dirty="0"/>
              <a:t>When does this happen?</a:t>
            </a:r>
          </a:p>
          <a:p>
            <a:pPr lvl="1" eaLnBrk="1" hangingPunct="1"/>
            <a:r>
              <a:rPr lang="en-US" altLang="en-US" sz="2400" dirty="0"/>
              <a:t>There are many arrangements that </a:t>
            </a:r>
            <a:r>
              <a:rPr lang="en-US" altLang="en-US" sz="2400" i="1" dirty="0"/>
              <a:t>could</a:t>
            </a:r>
            <a:r>
              <a:rPr lang="en-US" altLang="en-US" sz="2400" dirty="0"/>
              <a:t> make this happen</a:t>
            </a:r>
          </a:p>
          <a:p>
            <a:pPr lvl="1" eaLnBrk="1" hangingPunct="1"/>
            <a:r>
              <a:rPr lang="en-US" altLang="en-US" sz="2400" dirty="0"/>
              <a:t>Here are two common cases:</a:t>
            </a:r>
          </a:p>
          <a:p>
            <a:pPr lvl="2" eaLnBrk="1" hangingPunct="1"/>
            <a:r>
              <a:rPr lang="en-US" altLang="en-US" sz="2000" dirty="0"/>
              <a:t>When the array is already sorted</a:t>
            </a:r>
          </a:p>
          <a:p>
            <a:pPr lvl="2" eaLnBrk="1" hangingPunct="1"/>
            <a:r>
              <a:rPr lang="en-US" altLang="en-US" sz="2000" dirty="0"/>
              <a:t>When the array is </a:t>
            </a:r>
            <a:r>
              <a:rPr lang="en-US" altLang="en-US" sz="2000" i="1" dirty="0"/>
              <a:t>inversely</a:t>
            </a:r>
            <a:r>
              <a:rPr lang="en-US" altLang="en-US" sz="2000" dirty="0"/>
              <a:t> sorted</a:t>
            </a:r>
          </a:p>
        </p:txBody>
      </p:sp>
      <p:sp>
        <p:nvSpPr>
          <p:cNvPr id="68610" name="Slide Number Placeholder 3"/>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A86950FB-1613-44E8-88AC-BBC01D360A8B}" type="slidenum">
              <a:rPr lang="en-US" altLang="en-US" sz="1400"/>
              <a:pPr algn="ctr">
                <a:spcBef>
                  <a:spcPct val="0"/>
                </a:spcBef>
                <a:buClrTx/>
                <a:buSzTx/>
                <a:buFontTx/>
                <a:buNone/>
              </a:pPr>
              <a:t>51</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1261281" y="283191"/>
            <a:ext cx="8229600" cy="1371600"/>
          </a:xfrm>
        </p:spPr>
        <p:txBody>
          <a:bodyPr/>
          <a:lstStyle/>
          <a:p>
            <a:pPr eaLnBrk="1" hangingPunct="1"/>
            <a:r>
              <a:rPr lang="en-US" altLang="en-US" dirty="0" smtClean="0"/>
              <a:t>Picking a better pivot</a:t>
            </a:r>
          </a:p>
        </p:txBody>
      </p:sp>
      <p:sp>
        <p:nvSpPr>
          <p:cNvPr id="73732" name="Rectangle 3"/>
          <p:cNvSpPr>
            <a:spLocks noGrp="1" noChangeArrowheads="1"/>
          </p:cNvSpPr>
          <p:nvPr>
            <p:ph idx="1"/>
          </p:nvPr>
        </p:nvSpPr>
        <p:spPr>
          <a:xfrm>
            <a:off x="1295400" y="1905000"/>
            <a:ext cx="9067800" cy="5105400"/>
          </a:xfrm>
        </p:spPr>
        <p:txBody>
          <a:bodyPr/>
          <a:lstStyle/>
          <a:p>
            <a:pPr eaLnBrk="1" hangingPunct="1">
              <a:lnSpc>
                <a:spcPct val="90000"/>
              </a:lnSpc>
            </a:pPr>
            <a:r>
              <a:rPr lang="en-US" altLang="en-US" dirty="0" smtClean="0"/>
              <a:t>Before, we picked the </a:t>
            </a:r>
            <a:r>
              <a:rPr lang="en-US" altLang="en-US" i="1" dirty="0" smtClean="0"/>
              <a:t>last</a:t>
            </a:r>
            <a:r>
              <a:rPr lang="en-US" altLang="en-US" dirty="0" smtClean="0"/>
              <a:t> element of the </a:t>
            </a:r>
            <a:r>
              <a:rPr lang="en-US" altLang="en-US" dirty="0" err="1" smtClean="0"/>
              <a:t>subarray</a:t>
            </a:r>
            <a:r>
              <a:rPr lang="en-US" altLang="en-US" dirty="0" smtClean="0"/>
              <a:t> to use as a pivot</a:t>
            </a:r>
          </a:p>
          <a:p>
            <a:pPr lvl="1" eaLnBrk="1" hangingPunct="1">
              <a:lnSpc>
                <a:spcPct val="90000"/>
              </a:lnSpc>
            </a:pPr>
            <a:r>
              <a:rPr lang="en-US" altLang="en-US" dirty="0" smtClean="0"/>
              <a:t>If the array is already sorted, this results in</a:t>
            </a:r>
            <a:r>
              <a:rPr lang="en-US" altLang="en-US" dirty="0" smtClean="0">
                <a:solidFill>
                  <a:schemeClr val="accent2"/>
                </a:solidFill>
              </a:rPr>
              <a:t> </a:t>
            </a:r>
            <a:r>
              <a:rPr lang="en-US" altLang="en-US" dirty="0" smtClean="0">
                <a:solidFill>
                  <a:schemeClr val="accent2"/>
                </a:solidFill>
                <a:latin typeface="Trebuchet MS" panose="020B0603020202020204" pitchFamily="34" charset="0"/>
              </a:rPr>
              <a:t>O(n</a:t>
            </a:r>
            <a:r>
              <a:rPr lang="en-US" altLang="en-US" baseline="30000" dirty="0" smtClean="0">
                <a:solidFill>
                  <a:schemeClr val="accent2"/>
                </a:solidFill>
                <a:latin typeface="Trebuchet MS" panose="020B0603020202020204" pitchFamily="34" charset="0"/>
              </a:rPr>
              <a:t>2</a:t>
            </a:r>
            <a:r>
              <a:rPr lang="en-US" altLang="en-US" dirty="0" smtClean="0">
                <a:solidFill>
                  <a:schemeClr val="accent2"/>
                </a:solidFill>
                <a:latin typeface="Trebuchet MS" panose="020B0603020202020204" pitchFamily="34" charset="0"/>
              </a:rPr>
              <a:t>)</a:t>
            </a:r>
            <a:r>
              <a:rPr lang="en-US" altLang="en-US" dirty="0" smtClean="0">
                <a:solidFill>
                  <a:schemeClr val="accent2"/>
                </a:solidFill>
              </a:rPr>
              <a:t> </a:t>
            </a:r>
            <a:r>
              <a:rPr lang="en-US" altLang="en-US" dirty="0" smtClean="0"/>
              <a:t>behavior</a:t>
            </a:r>
          </a:p>
          <a:p>
            <a:pPr lvl="1" eaLnBrk="1" hangingPunct="1">
              <a:lnSpc>
                <a:spcPct val="90000"/>
              </a:lnSpc>
            </a:pPr>
            <a:r>
              <a:rPr lang="en-US" altLang="en-US" dirty="0" smtClean="0"/>
              <a:t>It’s no better if we pick the </a:t>
            </a:r>
            <a:r>
              <a:rPr lang="en-US" altLang="en-US" i="1" dirty="0" smtClean="0"/>
              <a:t>first</a:t>
            </a:r>
            <a:r>
              <a:rPr lang="en-US" altLang="en-US" dirty="0" smtClean="0"/>
              <a:t> element</a:t>
            </a:r>
          </a:p>
          <a:p>
            <a:pPr eaLnBrk="1" hangingPunct="1">
              <a:lnSpc>
                <a:spcPct val="90000"/>
              </a:lnSpc>
            </a:pPr>
            <a:r>
              <a:rPr lang="en-US" altLang="en-US" dirty="0" smtClean="0"/>
              <a:t>We could do an </a:t>
            </a:r>
            <a:r>
              <a:rPr lang="en-US" altLang="en-US" i="1" dirty="0" smtClean="0"/>
              <a:t>optimal</a:t>
            </a:r>
            <a:r>
              <a:rPr lang="en-US" altLang="en-US" dirty="0" smtClean="0"/>
              <a:t> quicksort (guaranteed</a:t>
            </a:r>
            <a:br>
              <a:rPr lang="en-US" altLang="en-US" dirty="0" smtClean="0"/>
            </a:br>
            <a:r>
              <a:rPr lang="en-US" altLang="en-US" dirty="0" smtClean="0">
                <a:solidFill>
                  <a:srgbClr val="FFFF99"/>
                </a:solidFill>
                <a:latin typeface="Trebuchet MS" panose="020B0603020202020204" pitchFamily="34" charset="0"/>
              </a:rPr>
              <a:t> </a:t>
            </a:r>
            <a:r>
              <a:rPr lang="en-US" altLang="en-US" dirty="0" smtClean="0">
                <a:solidFill>
                  <a:schemeClr val="accent2"/>
                </a:solidFill>
                <a:latin typeface="Trebuchet MS" panose="020B0603020202020204" pitchFamily="34" charset="0"/>
              </a:rPr>
              <a:t>O(n log n)</a:t>
            </a:r>
            <a:r>
              <a:rPr lang="en-US" altLang="en-US" dirty="0" smtClean="0"/>
              <a:t>) if we always picked a pivot value that exactly cuts the array in half</a:t>
            </a:r>
          </a:p>
          <a:p>
            <a:pPr lvl="1" eaLnBrk="1" hangingPunct="1">
              <a:lnSpc>
                <a:spcPct val="90000"/>
              </a:lnSpc>
            </a:pPr>
            <a:r>
              <a:rPr lang="en-US" altLang="en-US" dirty="0" smtClean="0"/>
              <a:t>Such a value is called a </a:t>
            </a:r>
            <a:r>
              <a:rPr lang="en-US" altLang="en-US" dirty="0" smtClean="0">
                <a:solidFill>
                  <a:schemeClr val="tx2"/>
                </a:solidFill>
              </a:rPr>
              <a:t>median</a:t>
            </a:r>
            <a:r>
              <a:rPr lang="en-US" altLang="en-US" dirty="0" smtClean="0"/>
              <a:t>: half of the values in the array are larger, half are smaller</a:t>
            </a:r>
          </a:p>
          <a:p>
            <a:pPr lvl="1" eaLnBrk="1" hangingPunct="1">
              <a:lnSpc>
                <a:spcPct val="90000"/>
              </a:lnSpc>
            </a:pPr>
            <a:r>
              <a:rPr lang="en-US" altLang="en-US" dirty="0" smtClean="0"/>
              <a:t>The easiest way to find the median is to </a:t>
            </a:r>
            <a:r>
              <a:rPr lang="en-US" altLang="en-US" i="1" dirty="0" smtClean="0"/>
              <a:t>sort</a:t>
            </a:r>
            <a:r>
              <a:rPr lang="en-US" altLang="en-US" dirty="0" smtClean="0"/>
              <a:t> the array and pick the value in the middle (!)</a:t>
            </a:r>
          </a:p>
        </p:txBody>
      </p:sp>
      <p:sp>
        <p:nvSpPr>
          <p:cNvPr id="72706" name="Slide Number Placeholder 3"/>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F41C21E9-4F0C-47F1-A25D-A50C9C0200B6}" type="slidenum">
              <a:rPr lang="en-US" altLang="en-US" sz="1400"/>
              <a:pPr algn="ctr">
                <a:spcBef>
                  <a:spcPct val="0"/>
                </a:spcBef>
                <a:buClrTx/>
                <a:buSzTx/>
                <a:buFontTx/>
                <a:buNone/>
              </a:pPr>
              <a:t>52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1197591" y="304800"/>
            <a:ext cx="8229600" cy="1371600"/>
          </a:xfrm>
        </p:spPr>
        <p:txBody>
          <a:bodyPr/>
          <a:lstStyle/>
          <a:p>
            <a:pPr eaLnBrk="1" hangingPunct="1"/>
            <a:r>
              <a:rPr lang="en-US" altLang="en-US" dirty="0" smtClean="0"/>
              <a:t>Median of three</a:t>
            </a:r>
          </a:p>
        </p:txBody>
      </p:sp>
      <p:sp>
        <p:nvSpPr>
          <p:cNvPr id="74756" name="Rectangle 3"/>
          <p:cNvSpPr>
            <a:spLocks noGrp="1" noChangeArrowheads="1"/>
          </p:cNvSpPr>
          <p:nvPr>
            <p:ph idx="1"/>
          </p:nvPr>
        </p:nvSpPr>
        <p:spPr>
          <a:xfrm>
            <a:off x="1219200" y="1905000"/>
            <a:ext cx="8763000" cy="5181600"/>
          </a:xfrm>
        </p:spPr>
        <p:txBody>
          <a:bodyPr/>
          <a:lstStyle/>
          <a:p>
            <a:pPr eaLnBrk="1" hangingPunct="1">
              <a:lnSpc>
                <a:spcPct val="90000"/>
              </a:lnSpc>
            </a:pPr>
            <a:r>
              <a:rPr lang="en-US" altLang="en-US" dirty="0" smtClean="0"/>
              <a:t>Obviously, it doesn’t make sense to sort the array in order to find the median to use as a pivot</a:t>
            </a:r>
          </a:p>
          <a:p>
            <a:pPr eaLnBrk="1" hangingPunct="1">
              <a:lnSpc>
                <a:spcPct val="90000"/>
              </a:lnSpc>
            </a:pPr>
            <a:r>
              <a:rPr lang="en-US" altLang="en-US" dirty="0" smtClean="0"/>
              <a:t>Instead, compare just </a:t>
            </a:r>
            <a:r>
              <a:rPr lang="en-US" altLang="en-US" i="1" dirty="0" smtClean="0"/>
              <a:t>three</a:t>
            </a:r>
            <a:r>
              <a:rPr lang="en-US" altLang="en-US" dirty="0" smtClean="0"/>
              <a:t> elements of our (sub)array—the first, the last, and the middle</a:t>
            </a:r>
          </a:p>
          <a:p>
            <a:pPr lvl="1" eaLnBrk="1" hangingPunct="1">
              <a:lnSpc>
                <a:spcPct val="90000"/>
              </a:lnSpc>
            </a:pPr>
            <a:r>
              <a:rPr lang="en-US" altLang="en-US" dirty="0" smtClean="0"/>
              <a:t>Take the </a:t>
            </a:r>
            <a:r>
              <a:rPr lang="en-US" altLang="en-US" i="1" dirty="0" smtClean="0"/>
              <a:t>median</a:t>
            </a:r>
            <a:r>
              <a:rPr lang="en-US" altLang="en-US" dirty="0" smtClean="0"/>
              <a:t> (middle value) of these three	as pivot</a:t>
            </a:r>
          </a:p>
          <a:p>
            <a:pPr lvl="1" eaLnBrk="1" hangingPunct="1">
              <a:lnSpc>
                <a:spcPct val="90000"/>
              </a:lnSpc>
            </a:pPr>
            <a:r>
              <a:rPr lang="en-US" altLang="en-US" dirty="0" smtClean="0"/>
              <a:t>It’s possible (but not easy) to construct cases which will make this technique </a:t>
            </a:r>
            <a:r>
              <a:rPr lang="en-US" altLang="en-US" dirty="0" smtClean="0">
                <a:solidFill>
                  <a:schemeClr val="accent2"/>
                </a:solidFill>
                <a:latin typeface="Trebuchet MS" panose="020B0603020202020204" pitchFamily="34" charset="0"/>
              </a:rPr>
              <a:t>O(n</a:t>
            </a:r>
            <a:r>
              <a:rPr lang="en-US" altLang="en-US" baseline="30000" dirty="0" smtClean="0">
                <a:solidFill>
                  <a:schemeClr val="accent2"/>
                </a:solidFill>
                <a:latin typeface="Trebuchet MS" panose="020B0603020202020204" pitchFamily="34" charset="0"/>
              </a:rPr>
              <a:t>2</a:t>
            </a:r>
            <a:r>
              <a:rPr lang="en-US" altLang="en-US" dirty="0" smtClean="0">
                <a:solidFill>
                  <a:schemeClr val="accent2"/>
                </a:solidFill>
                <a:latin typeface="Trebuchet MS" panose="020B0603020202020204" pitchFamily="34" charset="0"/>
              </a:rPr>
              <a:t>)</a:t>
            </a:r>
          </a:p>
        </p:txBody>
      </p:sp>
      <p:sp>
        <p:nvSpPr>
          <p:cNvPr id="74754" name="Slide Number Placeholder 3"/>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9569F554-EE6B-4CB2-A94F-C44D02097BCF}" type="slidenum">
              <a:rPr lang="en-US" altLang="en-US" sz="1400"/>
              <a:pPr algn="ctr">
                <a:spcBef>
                  <a:spcPct val="0"/>
                </a:spcBef>
                <a:buClrTx/>
                <a:buSzTx/>
                <a:buFontTx/>
                <a:buNone/>
              </a:pPr>
              <a:t>53</a:t>
            </a:fld>
            <a:endParaRPr lang="en-US" altLang="en-US" sz="1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4294967295"/>
          </p:nvPr>
        </p:nvSpPr>
        <p:spPr>
          <a:xfrm>
            <a:off x="914400" y="990600"/>
            <a:ext cx="9144000" cy="3886200"/>
          </a:xfrm>
        </p:spPr>
        <p:txBody>
          <a:bodyPr>
            <a:normAutofit fontScale="77500" lnSpcReduction="20000"/>
          </a:bodyPr>
          <a:lstStyle/>
          <a:p>
            <a:pPr>
              <a:lnSpc>
                <a:spcPct val="90000"/>
              </a:lnSpc>
            </a:pPr>
            <a:r>
              <a:rPr lang="en-US" altLang="en-US" sz="2800" dirty="0"/>
              <a:t>Example: </a:t>
            </a:r>
            <a:r>
              <a:rPr lang="en-US" altLang="en-US" sz="2800" dirty="0">
                <a:solidFill>
                  <a:srgbClr val="CC3300"/>
                </a:solidFill>
              </a:rPr>
              <a:t>Median-of-three Partitioning</a:t>
            </a:r>
          </a:p>
          <a:p>
            <a:pPr lvl="1">
              <a:lnSpc>
                <a:spcPct val="90000"/>
              </a:lnSpc>
            </a:pPr>
            <a:endParaRPr lang="en-US" altLang="en-US" sz="2400" dirty="0"/>
          </a:p>
          <a:p>
            <a:pPr lvl="1">
              <a:lnSpc>
                <a:spcPct val="90000"/>
              </a:lnSpc>
            </a:pPr>
            <a:r>
              <a:rPr lang="en-US" altLang="en-US" sz="2400" dirty="0"/>
              <a:t>Let input </a:t>
            </a:r>
            <a:r>
              <a:rPr lang="en-US" altLang="en-US" sz="2400" b="1" dirty="0">
                <a:latin typeface="Courier New" panose="02070309020205020404" pitchFamily="49" charset="0"/>
              </a:rPr>
              <a:t>S = {6, 1, 4, 9, 0, 3, 5, 2, 7, 8}</a:t>
            </a:r>
          </a:p>
          <a:p>
            <a:pPr lvl="1">
              <a:lnSpc>
                <a:spcPct val="90000"/>
              </a:lnSpc>
            </a:pPr>
            <a:endParaRPr lang="en-US" altLang="en-US" sz="2400" dirty="0"/>
          </a:p>
          <a:p>
            <a:pPr lvl="1">
              <a:lnSpc>
                <a:spcPct val="90000"/>
              </a:lnSpc>
            </a:pPr>
            <a:r>
              <a:rPr lang="en-US" altLang="en-US" sz="2400" b="1" dirty="0">
                <a:latin typeface="Courier New" panose="02070309020205020404" pitchFamily="49" charset="0"/>
              </a:rPr>
              <a:t>left=1</a:t>
            </a:r>
            <a:r>
              <a:rPr lang="en-US" altLang="en-US" sz="2400" dirty="0"/>
              <a:t> and </a:t>
            </a:r>
            <a:r>
              <a:rPr lang="en-US" altLang="en-US" sz="2400" b="1" dirty="0">
                <a:latin typeface="Courier New" panose="02070309020205020404" pitchFamily="49" charset="0"/>
              </a:rPr>
              <a:t>S[left] = 6</a:t>
            </a:r>
            <a:endParaRPr lang="en-US" altLang="en-US" sz="2400" dirty="0"/>
          </a:p>
          <a:p>
            <a:pPr lvl="1">
              <a:lnSpc>
                <a:spcPct val="90000"/>
              </a:lnSpc>
            </a:pPr>
            <a:endParaRPr lang="en-US" altLang="en-US" sz="2400" dirty="0"/>
          </a:p>
          <a:p>
            <a:pPr lvl="1">
              <a:lnSpc>
                <a:spcPct val="90000"/>
              </a:lnSpc>
            </a:pPr>
            <a:r>
              <a:rPr lang="en-US" altLang="en-US" sz="2400" b="1" dirty="0">
                <a:latin typeface="Courier New" panose="02070309020205020404" pitchFamily="49" charset="0"/>
              </a:rPr>
              <a:t>right=10</a:t>
            </a:r>
            <a:r>
              <a:rPr lang="en-US" altLang="en-US" sz="2400" dirty="0"/>
              <a:t> and </a:t>
            </a:r>
            <a:r>
              <a:rPr lang="en-US" altLang="en-US" sz="2400" b="1" dirty="0">
                <a:latin typeface="Courier New" panose="02070309020205020404" pitchFamily="49" charset="0"/>
              </a:rPr>
              <a:t>S[right] = 8</a:t>
            </a:r>
            <a:endParaRPr lang="en-US" altLang="en-US" sz="2400" dirty="0"/>
          </a:p>
          <a:p>
            <a:pPr lvl="1">
              <a:lnSpc>
                <a:spcPct val="90000"/>
              </a:lnSpc>
            </a:pPr>
            <a:endParaRPr lang="en-US" altLang="en-US" sz="2400" dirty="0"/>
          </a:p>
          <a:p>
            <a:pPr lvl="1">
              <a:lnSpc>
                <a:spcPct val="90000"/>
              </a:lnSpc>
            </a:pPr>
            <a:r>
              <a:rPr lang="en-US" altLang="en-US" sz="2400" b="1" dirty="0">
                <a:latin typeface="Courier New" panose="02070309020205020404" pitchFamily="49" charset="0"/>
              </a:rPr>
              <a:t>center = (</a:t>
            </a:r>
            <a:r>
              <a:rPr lang="en-US" altLang="en-US" sz="2400" b="1" dirty="0" err="1">
                <a:latin typeface="Courier New" panose="02070309020205020404" pitchFamily="49" charset="0"/>
              </a:rPr>
              <a:t>left+right</a:t>
            </a:r>
            <a:r>
              <a:rPr lang="en-US" altLang="en-US" sz="2400" b="1" dirty="0">
                <a:latin typeface="Courier New" panose="02070309020205020404" pitchFamily="49" charset="0"/>
              </a:rPr>
              <a:t>)/2 = 5</a:t>
            </a:r>
            <a:r>
              <a:rPr lang="en-US" altLang="en-US" sz="2400" dirty="0"/>
              <a:t> and </a:t>
            </a:r>
            <a:r>
              <a:rPr lang="en-US" altLang="en-US" sz="2400" b="1" dirty="0">
                <a:latin typeface="Courier New" panose="02070309020205020404" pitchFamily="49" charset="0"/>
              </a:rPr>
              <a:t>S[center] = 0</a:t>
            </a:r>
            <a:endParaRPr lang="en-US" altLang="en-US" sz="2400" dirty="0"/>
          </a:p>
          <a:p>
            <a:pPr lvl="1">
              <a:lnSpc>
                <a:spcPct val="90000"/>
              </a:lnSpc>
            </a:pPr>
            <a:endParaRPr lang="en-US" altLang="en-US" sz="2400" dirty="0"/>
          </a:p>
          <a:p>
            <a:pPr lvl="1">
              <a:lnSpc>
                <a:spcPct val="90000"/>
              </a:lnSpc>
            </a:pPr>
            <a:r>
              <a:rPr lang="en-US" altLang="en-US" sz="2400" dirty="0"/>
              <a:t>Pivot </a:t>
            </a:r>
          </a:p>
          <a:p>
            <a:pPr lvl="2">
              <a:lnSpc>
                <a:spcPct val="90000"/>
              </a:lnSpc>
            </a:pPr>
            <a:r>
              <a:rPr lang="en-US" altLang="en-US" sz="2000" dirty="0"/>
              <a:t>= Median of </a:t>
            </a:r>
            <a:r>
              <a:rPr lang="en-US" altLang="en-US" sz="2000" b="1" dirty="0">
                <a:latin typeface="Courier New" panose="02070309020205020404" pitchFamily="49" charset="0"/>
              </a:rPr>
              <a:t>S[left], S[right],</a:t>
            </a:r>
            <a:r>
              <a:rPr lang="en-US" altLang="en-US" sz="2000" dirty="0"/>
              <a:t> and </a:t>
            </a:r>
            <a:r>
              <a:rPr lang="en-US" altLang="en-US" sz="2000" b="1" dirty="0">
                <a:latin typeface="Courier New" panose="02070309020205020404" pitchFamily="49" charset="0"/>
              </a:rPr>
              <a:t>S[center]</a:t>
            </a:r>
          </a:p>
          <a:p>
            <a:pPr lvl="2">
              <a:lnSpc>
                <a:spcPct val="90000"/>
              </a:lnSpc>
            </a:pPr>
            <a:r>
              <a:rPr lang="en-US" altLang="en-US" sz="2000" dirty="0"/>
              <a:t>= median of 6, 8, and 0</a:t>
            </a:r>
          </a:p>
          <a:p>
            <a:pPr lvl="2">
              <a:lnSpc>
                <a:spcPct val="90000"/>
              </a:lnSpc>
            </a:pPr>
            <a:r>
              <a:rPr lang="en-US" altLang="en-US" sz="2000" b="1" dirty="0">
                <a:latin typeface="Courier New" panose="02070309020205020404" pitchFamily="49" charset="0"/>
              </a:rPr>
              <a:t>= S[left] = 6</a:t>
            </a:r>
            <a:endParaRPr lang="en-US" altLang="en-US" sz="2000" dirty="0"/>
          </a:p>
          <a:p>
            <a:pPr lvl="1">
              <a:lnSpc>
                <a:spcPct val="90000"/>
              </a:lnSpc>
            </a:pPr>
            <a:endParaRPr lang="en-US" alt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52600" y="304800"/>
            <a:ext cx="8763000" cy="1371600"/>
          </a:xfrm>
        </p:spPr>
        <p:txBody>
          <a:bodyPr/>
          <a:lstStyle/>
          <a:p>
            <a:pPr eaLnBrk="1" hangingPunct="1"/>
            <a:r>
              <a:rPr lang="en-US" altLang="en-US" sz="4000"/>
              <a:t>Another way to avoid the worst case?</a:t>
            </a:r>
          </a:p>
        </p:txBody>
      </p:sp>
      <p:sp>
        <p:nvSpPr>
          <p:cNvPr id="90117" name="Rectangle 5"/>
          <p:cNvSpPr>
            <a:spLocks noGrp="1" noChangeArrowheads="1"/>
          </p:cNvSpPr>
          <p:nvPr>
            <p:ph idx="1"/>
          </p:nvPr>
        </p:nvSpPr>
        <p:spPr/>
        <p:txBody>
          <a:bodyPr/>
          <a:lstStyle/>
          <a:p>
            <a:pPr eaLnBrk="1" hangingPunct="1">
              <a:buFont typeface="Wingdings" panose="05000000000000000000" pitchFamily="2" charset="2"/>
              <a:buChar char="l"/>
            </a:pPr>
            <a:r>
              <a:rPr lang="en-US" altLang="en-US" smtClean="0"/>
              <a:t>Inject randomness into the data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086100"/>
            <a:ext cx="48768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What is the running time of randomized Quicksort?</a:t>
            </a:r>
          </a:p>
        </p:txBody>
      </p:sp>
      <p:sp>
        <p:nvSpPr>
          <p:cNvPr id="92163" name="Rectangle 3"/>
          <p:cNvSpPr>
            <a:spLocks noGrp="1" noChangeArrowheads="1"/>
          </p:cNvSpPr>
          <p:nvPr>
            <p:ph idx="1"/>
          </p:nvPr>
        </p:nvSpPr>
        <p:spPr/>
        <p:txBody>
          <a:bodyPr/>
          <a:lstStyle/>
          <a:p>
            <a:pPr eaLnBrk="1" hangingPunct="1"/>
            <a:r>
              <a:rPr lang="en-US" altLang="en-US" smtClean="0"/>
              <a:t>Worst case?</a:t>
            </a:r>
          </a:p>
          <a:p>
            <a:pPr eaLnBrk="1" hangingPunct="1"/>
            <a:endParaRPr lang="en-US" altLang="en-US" smtClean="0"/>
          </a:p>
          <a:p>
            <a:pPr eaLnBrk="1" hangingPunct="1"/>
            <a:endParaRPr lang="en-US" altLang="en-US" smtClean="0"/>
          </a:p>
          <a:p>
            <a:pPr eaLnBrk="1" hangingPunct="1"/>
            <a:r>
              <a:rPr lang="en-US" altLang="en-US" smtClean="0"/>
              <a:t>Still could get very unlucky and pick </a:t>
            </a:r>
            <a:r>
              <a:rPr lang="ja-JP" altLang="en-US" smtClean="0">
                <a:ea typeface="MS PGothic" panose="020B0600070205080204" pitchFamily="34" charset="-128"/>
              </a:rPr>
              <a:t>“</a:t>
            </a:r>
            <a:r>
              <a:rPr lang="en-US" altLang="ja-JP" smtClean="0">
                <a:ea typeface="MS PGothic" panose="020B0600070205080204" pitchFamily="34" charset="-128"/>
              </a:rPr>
              <a:t>bad</a:t>
            </a:r>
            <a:r>
              <a:rPr lang="ja-JP" altLang="en-US" smtClean="0">
                <a:ea typeface="MS PGothic" panose="020B0600070205080204" pitchFamily="34" charset="-128"/>
              </a:rPr>
              <a:t>”</a:t>
            </a:r>
            <a:r>
              <a:rPr lang="en-US" altLang="ja-JP" smtClean="0">
                <a:ea typeface="MS PGothic" panose="020B0600070205080204" pitchFamily="34" charset="-128"/>
              </a:rPr>
              <a:t> partitions at every step</a:t>
            </a:r>
            <a:endParaRPr lang="en-US" altLang="en-US" smtClean="0"/>
          </a:p>
        </p:txBody>
      </p:sp>
      <p:sp>
        <p:nvSpPr>
          <p:cNvPr id="92164" name="Text Box 4"/>
          <p:cNvSpPr txBox="1">
            <a:spLocks noChangeArrowheads="1"/>
          </p:cNvSpPr>
          <p:nvPr/>
        </p:nvSpPr>
        <p:spPr bwMode="auto">
          <a:xfrm>
            <a:off x="4648200" y="25146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3600" dirty="0">
                <a:solidFill>
                  <a:srgbClr val="CC3300"/>
                </a:solidFill>
                <a:ea typeface="MS PGothic" panose="020B0600070205080204" pitchFamily="34" charset="-128"/>
              </a:rPr>
              <a:t>O(n</a:t>
            </a:r>
            <a:r>
              <a:rPr lang="en-US" altLang="en-US" sz="3600" baseline="30000" dirty="0">
                <a:solidFill>
                  <a:srgbClr val="CC3300"/>
                </a:solidFill>
                <a:ea typeface="MS PGothic" panose="020B0600070205080204" pitchFamily="34" charset="-128"/>
              </a:rPr>
              <a:t>2</a:t>
            </a:r>
            <a:r>
              <a:rPr lang="en-US" altLang="en-US" sz="3600" dirty="0">
                <a:solidFill>
                  <a:srgbClr val="CC3300"/>
                </a:solidFill>
                <a:ea typeface="MS PGothic" panose="020B060007020508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altLang="en-US" smtClean="0"/>
              <a:t>Final comments</a:t>
            </a:r>
          </a:p>
        </p:txBody>
      </p:sp>
      <p:sp>
        <p:nvSpPr>
          <p:cNvPr id="80900" name="Rectangle 3"/>
          <p:cNvSpPr>
            <a:spLocks noGrp="1" noChangeArrowheads="1"/>
          </p:cNvSpPr>
          <p:nvPr>
            <p:ph idx="1"/>
          </p:nvPr>
        </p:nvSpPr>
        <p:spPr>
          <a:xfrm>
            <a:off x="1097280" y="2049780"/>
            <a:ext cx="9144000" cy="3886200"/>
          </a:xfrm>
        </p:spPr>
        <p:txBody>
          <a:bodyPr/>
          <a:lstStyle/>
          <a:p>
            <a:pPr eaLnBrk="1" hangingPunct="1"/>
            <a:r>
              <a:rPr lang="en-US" altLang="en-US" dirty="0" smtClean="0"/>
              <a:t>Quicksort is the fastest known sorting algorithm</a:t>
            </a:r>
          </a:p>
          <a:p>
            <a:pPr eaLnBrk="1" hangingPunct="1"/>
            <a:r>
              <a:rPr lang="en-US" altLang="en-US" dirty="0" smtClean="0"/>
              <a:t>It is NOT stable</a:t>
            </a:r>
          </a:p>
          <a:p>
            <a:pPr eaLnBrk="1" hangingPunct="1"/>
            <a:r>
              <a:rPr lang="en-US" altLang="en-US" dirty="0" smtClean="0"/>
              <a:t>For optimum efficiency, the pivot must be chosen carefully</a:t>
            </a:r>
          </a:p>
          <a:p>
            <a:pPr eaLnBrk="1" hangingPunct="1"/>
            <a:r>
              <a:rPr lang="en-US" altLang="en-US" dirty="0" smtClean="0"/>
              <a:t>“Median of three” is a good technique for choosing the pivot</a:t>
            </a:r>
          </a:p>
          <a:p>
            <a:pPr eaLnBrk="1" hangingPunct="1"/>
            <a:r>
              <a:rPr lang="en-US" altLang="en-US" dirty="0" smtClean="0"/>
              <a:t>However, no matter what you do, there will be some cases where Quicksort runs in</a:t>
            </a:r>
            <a:r>
              <a:rPr lang="en-US" altLang="en-US" dirty="0" smtClean="0">
                <a:solidFill>
                  <a:srgbClr val="FFFF99"/>
                </a:solidFill>
                <a:latin typeface="Trebuchet MS" panose="020B0603020202020204" pitchFamily="34" charset="0"/>
              </a:rPr>
              <a:t> </a:t>
            </a:r>
            <a:r>
              <a:rPr lang="en-US" altLang="en-US" dirty="0" smtClean="0">
                <a:solidFill>
                  <a:schemeClr val="accent2"/>
                </a:solidFill>
                <a:latin typeface="Trebuchet MS" panose="020B0603020202020204" pitchFamily="34" charset="0"/>
              </a:rPr>
              <a:t>O(n</a:t>
            </a:r>
            <a:r>
              <a:rPr lang="en-US" altLang="en-US" baseline="30000" dirty="0" smtClean="0">
                <a:solidFill>
                  <a:schemeClr val="accent2"/>
                </a:solidFill>
                <a:latin typeface="Trebuchet MS" panose="020B0603020202020204" pitchFamily="34" charset="0"/>
              </a:rPr>
              <a:t>2</a:t>
            </a:r>
            <a:r>
              <a:rPr lang="en-US" altLang="en-US" dirty="0" smtClean="0">
                <a:solidFill>
                  <a:schemeClr val="accent2"/>
                </a:solidFill>
                <a:latin typeface="Trebuchet MS" panose="020B0603020202020204" pitchFamily="34" charset="0"/>
              </a:rPr>
              <a:t>)</a:t>
            </a:r>
            <a:r>
              <a:rPr lang="en-US" altLang="en-US" dirty="0" smtClean="0">
                <a:solidFill>
                  <a:srgbClr val="FFFF99"/>
                </a:solidFill>
                <a:latin typeface="Trebuchet MS" panose="020B0603020202020204" pitchFamily="34" charset="0"/>
              </a:rPr>
              <a:t> </a:t>
            </a:r>
            <a:r>
              <a:rPr lang="en-US" altLang="en-US" dirty="0" smtClean="0"/>
              <a:t>time</a:t>
            </a:r>
          </a:p>
        </p:txBody>
      </p:sp>
      <p:sp>
        <p:nvSpPr>
          <p:cNvPr id="80898" name="Slide Number Placeholder 3"/>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fld id="{E4466BA6-A482-4A48-999A-F1018DA5CE10}" type="slidenum">
              <a:rPr lang="en-US" altLang="en-US" sz="1400"/>
              <a:pPr algn="ctr">
                <a:spcBef>
                  <a:spcPct val="0"/>
                </a:spcBef>
                <a:buClrTx/>
                <a:buSzTx/>
                <a:buFontTx/>
                <a:buNone/>
              </a:pPr>
              <a:t>57</a:t>
            </a:fld>
            <a:endParaRPr lang="en-U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QuickSort</a:t>
            </a:r>
          </a:p>
        </p:txBody>
      </p:sp>
      <p:sp>
        <p:nvSpPr>
          <p:cNvPr id="9219" name="Rectangle 3"/>
          <p:cNvSpPr>
            <a:spLocks noGrp="1" noChangeArrowheads="1"/>
          </p:cNvSpPr>
          <p:nvPr>
            <p:ph idx="1"/>
          </p:nvPr>
        </p:nvSpPr>
        <p:spPr>
          <a:xfrm>
            <a:off x="1981200" y="1981200"/>
            <a:ext cx="8229600" cy="4648200"/>
          </a:xfrm>
        </p:spPr>
        <p:txBody>
          <a:bodyPr/>
          <a:lstStyle/>
          <a:p>
            <a:pPr eaLnBrk="1" hangingPunct="1">
              <a:lnSpc>
                <a:spcPct val="80000"/>
              </a:lnSpc>
            </a:pPr>
            <a:r>
              <a:rPr lang="en-US" altLang="en-US" sz="2400"/>
              <a:t>Some points:</a:t>
            </a:r>
          </a:p>
          <a:p>
            <a:pPr lvl="1" eaLnBrk="1" hangingPunct="1">
              <a:lnSpc>
                <a:spcPct val="80000"/>
              </a:lnSpc>
            </a:pPr>
            <a:r>
              <a:rPr lang="en-US" altLang="en-US" sz="2400"/>
              <a:t>Base case includes the possibility that the set </a:t>
            </a:r>
            <a:r>
              <a:rPr lang="en-US" altLang="en-US" sz="2400" b="1" i="1">
                <a:solidFill>
                  <a:srgbClr val="0000FF"/>
                </a:solidFill>
                <a:latin typeface="Times New Roman" panose="02020603050405020304" pitchFamily="18" charset="0"/>
                <a:cs typeface="Times New Roman" panose="02020603050405020304" pitchFamily="18" charset="0"/>
              </a:rPr>
              <a:t>A</a:t>
            </a:r>
            <a:r>
              <a:rPr lang="en-US" altLang="en-US" sz="2400"/>
              <a:t> might be empty.</a:t>
            </a:r>
          </a:p>
          <a:p>
            <a:pPr lvl="1" eaLnBrk="1" hangingPunct="1">
              <a:lnSpc>
                <a:spcPct val="80000"/>
              </a:lnSpc>
            </a:pPr>
            <a:r>
              <a:rPr lang="en-US" altLang="en-US" sz="2400"/>
              <a:t>Algorithm allows any number to be a pivot.</a:t>
            </a:r>
          </a:p>
          <a:p>
            <a:pPr lvl="1" eaLnBrk="1" hangingPunct="1">
              <a:lnSpc>
                <a:spcPct val="80000"/>
              </a:lnSpc>
            </a:pPr>
            <a:r>
              <a:rPr lang="en-US" altLang="en-US" sz="2400"/>
              <a:t>The pivot divides the set into two subsets:</a:t>
            </a:r>
          </a:p>
          <a:p>
            <a:pPr lvl="2" eaLnBrk="1" hangingPunct="1">
              <a:lnSpc>
                <a:spcPct val="80000"/>
              </a:lnSpc>
            </a:pPr>
            <a:r>
              <a:rPr lang="en-US" altLang="en-US" sz="2000"/>
              <a:t>The left subset contains values smaller than the pivot</a:t>
            </a:r>
          </a:p>
          <a:p>
            <a:pPr lvl="2" eaLnBrk="1" hangingPunct="1">
              <a:lnSpc>
                <a:spcPct val="80000"/>
              </a:lnSpc>
            </a:pPr>
            <a:r>
              <a:rPr lang="en-US" altLang="en-US" sz="2000"/>
              <a:t>The right subset contains values greater than the pivot.</a:t>
            </a:r>
          </a:p>
          <a:p>
            <a:pPr lvl="1" eaLnBrk="1" hangingPunct="1">
              <a:lnSpc>
                <a:spcPct val="80000"/>
              </a:lnSpc>
            </a:pPr>
            <a:r>
              <a:rPr lang="en-US" altLang="en-US" sz="2400"/>
              <a:t>Obviously some choice for pivot are better than others.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4294967295"/>
          </p:nvPr>
        </p:nvSpPr>
        <p:spPr>
          <a:xfrm>
            <a:off x="1524000" y="2714767"/>
            <a:ext cx="8229600" cy="1905000"/>
          </a:xfrm>
        </p:spPr>
        <p:txBody>
          <a:bodyPr>
            <a:normAutofit fontScale="92500"/>
          </a:bodyPr>
          <a:lstStyle/>
          <a:p>
            <a:pPr eaLnBrk="1" hangingPunct="1"/>
            <a:r>
              <a:rPr lang="en-US" altLang="en-US" sz="2200" dirty="0"/>
              <a:t>A[r] is called the </a:t>
            </a:r>
            <a:r>
              <a:rPr lang="en-US" altLang="en-US" sz="2200" b="1" i="1" dirty="0"/>
              <a:t>pivot</a:t>
            </a:r>
          </a:p>
          <a:p>
            <a:pPr eaLnBrk="1" hangingPunct="1"/>
            <a:r>
              <a:rPr lang="en-US" altLang="en-US" sz="2200" dirty="0"/>
              <a:t>Partitions the elements A[p…r-1] in to two sets, those ≤ pivot and those &gt; pivot</a:t>
            </a:r>
          </a:p>
          <a:p>
            <a:pPr eaLnBrk="1" hangingPunct="1"/>
            <a:r>
              <a:rPr lang="en-US" altLang="en-US" sz="2200" dirty="0"/>
              <a:t>Operates in place</a:t>
            </a:r>
          </a:p>
          <a:p>
            <a:pPr eaLnBrk="1" hangingPunct="1"/>
            <a:r>
              <a:rPr lang="en-US" altLang="en-US" sz="2200" dirty="0"/>
              <a:t>Final result:</a:t>
            </a:r>
          </a:p>
        </p:txBody>
      </p:sp>
      <p:sp>
        <p:nvSpPr>
          <p:cNvPr id="11267" name="Text Box 4"/>
          <p:cNvSpPr txBox="1">
            <a:spLocks noChangeArrowheads="1"/>
          </p:cNvSpPr>
          <p:nvPr/>
        </p:nvSpPr>
        <p:spPr bwMode="auto">
          <a:xfrm>
            <a:off x="2133600" y="522254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a:ea typeface="MS PGothic" panose="020B0600070205080204" pitchFamily="34" charset="-128"/>
              </a:rPr>
              <a:t>A</a:t>
            </a:r>
          </a:p>
        </p:txBody>
      </p:sp>
      <p:sp>
        <p:nvSpPr>
          <p:cNvPr id="11268" name="Rectangle 5"/>
          <p:cNvSpPr>
            <a:spLocks noChangeArrowheads="1"/>
          </p:cNvSpPr>
          <p:nvPr/>
        </p:nvSpPr>
        <p:spPr bwMode="auto">
          <a:xfrm>
            <a:off x="2667000" y="5222543"/>
            <a:ext cx="22098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1269" name="Rectangle 6"/>
          <p:cNvSpPr>
            <a:spLocks noChangeArrowheads="1"/>
          </p:cNvSpPr>
          <p:nvPr/>
        </p:nvSpPr>
        <p:spPr bwMode="auto">
          <a:xfrm>
            <a:off x="7620000" y="5222543"/>
            <a:ext cx="23622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1270" name="Line 7"/>
          <p:cNvSpPr>
            <a:spLocks noChangeShapeType="1"/>
          </p:cNvSpPr>
          <p:nvPr/>
        </p:nvSpPr>
        <p:spPr bwMode="auto">
          <a:xfrm>
            <a:off x="5105400" y="4841543"/>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1" name="Line 8"/>
          <p:cNvSpPr>
            <a:spLocks noChangeShapeType="1"/>
          </p:cNvSpPr>
          <p:nvPr/>
        </p:nvSpPr>
        <p:spPr bwMode="auto">
          <a:xfrm>
            <a:off x="5943600" y="4841543"/>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 name="Line 9"/>
          <p:cNvSpPr>
            <a:spLocks noChangeShapeType="1"/>
          </p:cNvSpPr>
          <p:nvPr/>
        </p:nvSpPr>
        <p:spPr bwMode="auto">
          <a:xfrm>
            <a:off x="7391400" y="4841543"/>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3" name="Rectangle 10"/>
          <p:cNvSpPr>
            <a:spLocks noChangeArrowheads="1"/>
          </p:cNvSpPr>
          <p:nvPr/>
        </p:nvSpPr>
        <p:spPr bwMode="auto">
          <a:xfrm>
            <a:off x="5029200" y="5222543"/>
            <a:ext cx="2438400"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1274" name="Text Box 11"/>
          <p:cNvSpPr txBox="1">
            <a:spLocks noChangeArrowheads="1"/>
          </p:cNvSpPr>
          <p:nvPr/>
        </p:nvSpPr>
        <p:spPr bwMode="auto">
          <a:xfrm>
            <a:off x="4953000" y="4460544"/>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sp>
        <p:nvSpPr>
          <p:cNvPr id="11275" name="Text Box 12"/>
          <p:cNvSpPr txBox="1">
            <a:spLocks noChangeArrowheads="1"/>
          </p:cNvSpPr>
          <p:nvPr/>
        </p:nvSpPr>
        <p:spPr bwMode="auto">
          <a:xfrm>
            <a:off x="5638800" y="4474832"/>
            <a:ext cx="685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dirty="0">
                <a:ea typeface="MS PGothic" panose="020B0600070205080204" pitchFamily="34" charset="-128"/>
              </a:rPr>
              <a:t>pivot</a:t>
            </a:r>
          </a:p>
        </p:txBody>
      </p:sp>
      <p:sp>
        <p:nvSpPr>
          <p:cNvPr id="11276" name="Text Box 13"/>
          <p:cNvSpPr txBox="1">
            <a:spLocks noChangeArrowheads="1"/>
          </p:cNvSpPr>
          <p:nvPr/>
        </p:nvSpPr>
        <p:spPr bwMode="auto">
          <a:xfrm>
            <a:off x="7239000" y="4460544"/>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sp>
        <p:nvSpPr>
          <p:cNvPr id="11277" name="AutoShape 14"/>
          <p:cNvSpPr>
            <a:spLocks/>
          </p:cNvSpPr>
          <p:nvPr/>
        </p:nvSpPr>
        <p:spPr bwMode="auto">
          <a:xfrm rot="16200000">
            <a:off x="5334000" y="5451143"/>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1278" name="AutoShape 15"/>
          <p:cNvSpPr>
            <a:spLocks/>
          </p:cNvSpPr>
          <p:nvPr/>
        </p:nvSpPr>
        <p:spPr bwMode="auto">
          <a:xfrm rot="16200000">
            <a:off x="6629400" y="5146343"/>
            <a:ext cx="228600" cy="12954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1279" name="Text Box 16"/>
          <p:cNvSpPr txBox="1">
            <a:spLocks noChangeArrowheads="1"/>
          </p:cNvSpPr>
          <p:nvPr/>
        </p:nvSpPr>
        <p:spPr bwMode="auto">
          <a:xfrm>
            <a:off x="5029200" y="5922631"/>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dirty="0">
                <a:ea typeface="MS PGothic" panose="020B0600070205080204" pitchFamily="34" charset="-128"/>
              </a:rPr>
              <a:t>≤ pivot</a:t>
            </a:r>
          </a:p>
        </p:txBody>
      </p:sp>
      <p:sp>
        <p:nvSpPr>
          <p:cNvPr id="11280" name="Text Box 17"/>
          <p:cNvSpPr txBox="1">
            <a:spLocks noChangeArrowheads="1"/>
          </p:cNvSpPr>
          <p:nvPr/>
        </p:nvSpPr>
        <p:spPr bwMode="auto">
          <a:xfrm>
            <a:off x="6400800" y="5908344"/>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&gt; pivot</a:t>
            </a:r>
          </a:p>
        </p:txBody>
      </p:sp>
      <p:pic>
        <p:nvPicPr>
          <p:cNvPr id="11281"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1821" y="148101"/>
            <a:ext cx="480853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5814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5"/>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2292" name="Group 10"/>
          <p:cNvGrpSpPr>
            <a:grpSpLocks/>
          </p:cNvGrpSpPr>
          <p:nvPr/>
        </p:nvGrpSpPr>
        <p:grpSpPr bwMode="auto">
          <a:xfrm>
            <a:off x="3352800" y="2209801"/>
            <a:ext cx="381000" cy="747713"/>
            <a:chOff x="1152" y="1392"/>
            <a:chExt cx="240" cy="471"/>
          </a:xfrm>
        </p:grpSpPr>
        <p:sp>
          <p:nvSpPr>
            <p:cNvPr id="12296" name="Line 8"/>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7" name="Text Box 9"/>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2293" name="Group 11"/>
          <p:cNvGrpSpPr>
            <a:grpSpLocks/>
          </p:cNvGrpSpPr>
          <p:nvPr/>
        </p:nvGrpSpPr>
        <p:grpSpPr bwMode="auto">
          <a:xfrm>
            <a:off x="6477000" y="2209801"/>
            <a:ext cx="381000" cy="747713"/>
            <a:chOff x="1152" y="1392"/>
            <a:chExt cx="240" cy="471"/>
          </a:xfrm>
        </p:grpSpPr>
        <p:sp>
          <p:nvSpPr>
            <p:cNvPr id="12294"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5"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5814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4"/>
          <p:cNvSpPr>
            <a:spLocks noChangeArrowheads="1"/>
          </p:cNvSpPr>
          <p:nvPr/>
        </p:nvSpPr>
        <p:spPr bwMode="auto">
          <a:xfrm>
            <a:off x="6553200" y="3886200"/>
            <a:ext cx="4419600"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ea typeface="MS PGothic" panose="020B0600070205080204" pitchFamily="34" charset="-128"/>
            </a:endParaRPr>
          </a:p>
        </p:txBody>
      </p:sp>
      <p:sp>
        <p:nvSpPr>
          <p:cNvPr id="13316" name="Line 5"/>
          <p:cNvSpPr>
            <a:spLocks noChangeShapeType="1"/>
          </p:cNvSpPr>
          <p:nvPr/>
        </p:nvSpPr>
        <p:spPr bwMode="auto">
          <a:xfrm>
            <a:off x="3124200" y="1295400"/>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7" name="Text Box 6"/>
          <p:cNvSpPr txBox="1">
            <a:spLocks noChangeArrowheads="1"/>
          </p:cNvSpPr>
          <p:nvPr/>
        </p:nvSpPr>
        <p:spPr bwMode="auto">
          <a:xfrm>
            <a:off x="2971800" y="838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i</a:t>
            </a:r>
          </a:p>
        </p:txBody>
      </p:sp>
      <p:sp>
        <p:nvSpPr>
          <p:cNvPr id="13318" name="Text Box 7"/>
          <p:cNvSpPr txBox="1">
            <a:spLocks noChangeArrowheads="1"/>
          </p:cNvSpPr>
          <p:nvPr/>
        </p:nvSpPr>
        <p:spPr bwMode="auto">
          <a:xfrm>
            <a:off x="2743200" y="16002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a:ea typeface="MS PGothic" panose="020B0600070205080204" pitchFamily="34" charset="-128"/>
              </a:rPr>
              <a:t>… 5  7  1  2  8  4  3  6 …</a:t>
            </a:r>
          </a:p>
        </p:txBody>
      </p:sp>
      <p:grpSp>
        <p:nvGrpSpPr>
          <p:cNvPr id="13319" name="Group 8"/>
          <p:cNvGrpSpPr>
            <a:grpSpLocks/>
          </p:cNvGrpSpPr>
          <p:nvPr/>
        </p:nvGrpSpPr>
        <p:grpSpPr bwMode="auto">
          <a:xfrm>
            <a:off x="3352800" y="2209801"/>
            <a:ext cx="381000" cy="747713"/>
            <a:chOff x="1152" y="1392"/>
            <a:chExt cx="240" cy="471"/>
          </a:xfrm>
        </p:grpSpPr>
        <p:sp>
          <p:nvSpPr>
            <p:cNvPr id="13323" name="Line 9"/>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Text Box 10"/>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p</a:t>
              </a:r>
            </a:p>
          </p:txBody>
        </p:sp>
      </p:grpSp>
      <p:grpSp>
        <p:nvGrpSpPr>
          <p:cNvPr id="13320" name="Group 11"/>
          <p:cNvGrpSpPr>
            <a:grpSpLocks/>
          </p:cNvGrpSpPr>
          <p:nvPr/>
        </p:nvGrpSpPr>
        <p:grpSpPr bwMode="auto">
          <a:xfrm>
            <a:off x="6477000" y="2209801"/>
            <a:ext cx="381000" cy="747713"/>
            <a:chOff x="1152" y="1392"/>
            <a:chExt cx="240" cy="471"/>
          </a:xfrm>
        </p:grpSpPr>
        <p:sp>
          <p:nvSpPr>
            <p:cNvPr id="13321" name="Line 12"/>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Text Box 13"/>
            <p:cNvSpPr txBox="1">
              <a:spLocks noChangeArrowheads="1"/>
            </p:cNvSpPr>
            <p:nvPr/>
          </p:nvSpPr>
          <p:spPr bwMode="auto">
            <a:xfrm>
              <a:off x="1152" y="16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ea typeface="MS PGothic" panose="020B0600070205080204" pitchFamily="34" charset="-128"/>
                </a:rPr>
                <a:t>r</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3141</TotalTime>
  <Words>1280</Words>
  <Application>Microsoft Office PowerPoint</Application>
  <PresentationFormat>Widescreen</PresentationFormat>
  <Paragraphs>273</Paragraphs>
  <Slides>57</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 Unicode MS</vt:lpstr>
      <vt:lpstr>MS PGothic</vt:lpstr>
      <vt:lpstr>Arial</vt:lpstr>
      <vt:lpstr>Calibri</vt:lpstr>
      <vt:lpstr>Calibri Light</vt:lpstr>
      <vt:lpstr>Courier New</vt:lpstr>
      <vt:lpstr>Rockwell</vt:lpstr>
      <vt:lpstr>Times</vt:lpstr>
      <vt:lpstr>Times New Roman</vt:lpstr>
      <vt:lpstr>Trebuchet MS</vt:lpstr>
      <vt:lpstr>Verdana</vt:lpstr>
      <vt:lpstr>Wingdings</vt:lpstr>
      <vt:lpstr>Retrospect</vt:lpstr>
      <vt:lpstr>PowerPoint Presentation</vt:lpstr>
      <vt:lpstr>Heap Sort</vt:lpstr>
      <vt:lpstr>QuickSort</vt:lpstr>
      <vt:lpstr>QuickSort</vt:lpstr>
      <vt:lpstr>QuickSort: </vt:lpstr>
      <vt:lpstr>QuickSort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 running time?</vt:lpstr>
      <vt:lpstr>Quicksort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quicksort—best case</vt:lpstr>
      <vt:lpstr>Partitioning at various levels</vt:lpstr>
      <vt:lpstr>Best case II</vt:lpstr>
      <vt:lpstr>Worst case partitioning</vt:lpstr>
      <vt:lpstr>Worst Case Intuition</vt:lpstr>
      <vt:lpstr>Worst case for quicksort</vt:lpstr>
      <vt:lpstr>Picking a better pivot</vt:lpstr>
      <vt:lpstr>Median of three</vt:lpstr>
      <vt:lpstr>PowerPoint Presentation</vt:lpstr>
      <vt:lpstr>Another way to avoid the worst case?</vt:lpstr>
      <vt:lpstr>What is the running time of randomized Quicksort?</vt:lpstr>
      <vt:lpstr>Final 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IMRAN</dc:creator>
  <cp:lastModifiedBy>Mehak</cp:lastModifiedBy>
  <cp:revision>262</cp:revision>
  <dcterms:created xsi:type="dcterms:W3CDTF">2009-01-25T17:38:46Z</dcterms:created>
  <dcterms:modified xsi:type="dcterms:W3CDTF">2022-08-01T05:54:56Z</dcterms:modified>
</cp:coreProperties>
</file>